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1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2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4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15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6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theme/theme17.xml" ContentType="application/vnd.openxmlformats-officedocument.theme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18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19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20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1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theme/theme22.xml" ContentType="application/vnd.openxmlformats-officedocument.theme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theme/theme23.xml" ContentType="application/vnd.openxmlformats-officedocument.theme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24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25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theme/theme26.xml" ContentType="application/vnd.openxmlformats-officedocument.theme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theme/theme27.xml" ContentType="application/vnd.openxmlformats-officedocument.theme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28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theme/theme29.xml" ContentType="application/vnd.openxmlformats-officedocument.theme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theme/theme30.xml" ContentType="application/vnd.openxmlformats-officedocument.theme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31.xml" ContentType="application/vnd.openxmlformats-officedocument.theme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theme/theme32.xml" ContentType="application/vnd.openxmlformats-officedocument.theme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33.xml" ContentType="application/vnd.openxmlformats-officedocument.theme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theme/theme34.xml" ContentType="application/vnd.openxmlformats-officedocument.theme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theme/theme35.xml" ContentType="application/vnd.openxmlformats-officedocument.theme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36.xml" ContentType="application/vnd.openxmlformats-officedocument.theme+xml"/>
  <Override PartName="/ppt/theme/theme37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5.xml" ContentType="application/vnd.openxmlformats-officedocument.presentationml.notesSlide+xml"/>
  <Override PartName="/ppt/ink/ink36.xml" ContentType="application/inkml+xml"/>
  <Override PartName="/ppt/notesSlides/notesSlide6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7.xml" ContentType="application/vnd.openxmlformats-officedocument.presentationml.notesSlide+xml"/>
  <Override PartName="/ppt/ink/ink42.xml" ContentType="application/inkml+xml"/>
  <Override PartName="/ppt/notesSlides/notesSlide8.xml" ContentType="application/vnd.openxmlformats-officedocument.presentationml.notesSlide+xml"/>
  <Override PartName="/ppt/ink/ink43.xml" ContentType="application/inkml+xml"/>
  <Override PartName="/ppt/notesSlides/notesSlide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5" r:id="rId4"/>
    <p:sldMasterId id="2147483697" r:id="rId5"/>
    <p:sldMasterId id="2147483709" r:id="rId6"/>
    <p:sldMasterId id="2147483721" r:id="rId7"/>
    <p:sldMasterId id="2147483733" r:id="rId8"/>
    <p:sldMasterId id="2147483745" r:id="rId9"/>
    <p:sldMasterId id="2147483757" r:id="rId10"/>
    <p:sldMasterId id="2147483770" r:id="rId11"/>
    <p:sldMasterId id="2147483783" r:id="rId12"/>
    <p:sldMasterId id="2147483796" r:id="rId13"/>
    <p:sldMasterId id="2147483809" r:id="rId14"/>
    <p:sldMasterId id="2147483822" r:id="rId15"/>
    <p:sldMasterId id="2147483835" r:id="rId16"/>
    <p:sldMasterId id="2147483848" r:id="rId17"/>
    <p:sldMasterId id="2147483860" r:id="rId18"/>
    <p:sldMasterId id="2147483872" r:id="rId19"/>
    <p:sldMasterId id="2147483884" r:id="rId20"/>
    <p:sldMasterId id="2147483896" r:id="rId21"/>
    <p:sldMasterId id="2147483908" r:id="rId22"/>
    <p:sldMasterId id="2147483920" r:id="rId23"/>
    <p:sldMasterId id="2147483932" r:id="rId24"/>
    <p:sldMasterId id="2147483944" r:id="rId25"/>
    <p:sldMasterId id="2147483956" r:id="rId26"/>
    <p:sldMasterId id="2147483968" r:id="rId27"/>
    <p:sldMasterId id="2147483980" r:id="rId28"/>
    <p:sldMasterId id="2147483992" r:id="rId29"/>
    <p:sldMasterId id="2147484004" r:id="rId30"/>
    <p:sldMasterId id="2147484016" r:id="rId31"/>
    <p:sldMasterId id="2147484028" r:id="rId32"/>
    <p:sldMasterId id="2147484040" r:id="rId33"/>
    <p:sldMasterId id="2147484052" r:id="rId34"/>
    <p:sldMasterId id="2147484064" r:id="rId35"/>
    <p:sldMasterId id="2147484076" r:id="rId36"/>
  </p:sldMasterIdLst>
  <p:notesMasterIdLst>
    <p:notesMasterId r:id="rId114"/>
  </p:notesMasterIdLst>
  <p:sldIdLst>
    <p:sldId id="468" r:id="rId37"/>
    <p:sldId id="469" r:id="rId38"/>
    <p:sldId id="473" r:id="rId39"/>
    <p:sldId id="474" r:id="rId40"/>
    <p:sldId id="523" r:id="rId41"/>
    <p:sldId id="524" r:id="rId42"/>
    <p:sldId id="528" r:id="rId43"/>
    <p:sldId id="476" r:id="rId44"/>
    <p:sldId id="481" r:id="rId45"/>
    <p:sldId id="499" r:id="rId46"/>
    <p:sldId id="489" r:id="rId47"/>
    <p:sldId id="522" r:id="rId48"/>
    <p:sldId id="527" r:id="rId49"/>
    <p:sldId id="526" r:id="rId50"/>
    <p:sldId id="525" r:id="rId51"/>
    <p:sldId id="530" r:id="rId52"/>
    <p:sldId id="490" r:id="rId53"/>
    <p:sldId id="491" r:id="rId54"/>
    <p:sldId id="492" r:id="rId55"/>
    <p:sldId id="537" r:id="rId56"/>
    <p:sldId id="538" r:id="rId57"/>
    <p:sldId id="539" r:id="rId58"/>
    <p:sldId id="540" r:id="rId59"/>
    <p:sldId id="533" r:id="rId60"/>
    <p:sldId id="534" r:id="rId61"/>
    <p:sldId id="521" r:id="rId62"/>
    <p:sldId id="529" r:id="rId63"/>
    <p:sldId id="496" r:id="rId64"/>
    <p:sldId id="501" r:id="rId65"/>
    <p:sldId id="502" r:id="rId66"/>
    <p:sldId id="503" r:id="rId67"/>
    <p:sldId id="504" r:id="rId68"/>
    <p:sldId id="505" r:id="rId69"/>
    <p:sldId id="531" r:id="rId70"/>
    <p:sldId id="541" r:id="rId71"/>
    <p:sldId id="535" r:id="rId72"/>
    <p:sldId id="532" r:id="rId73"/>
    <p:sldId id="506" r:id="rId74"/>
    <p:sldId id="507" r:id="rId75"/>
    <p:sldId id="508" r:id="rId76"/>
    <p:sldId id="542" r:id="rId77"/>
    <p:sldId id="543" r:id="rId78"/>
    <p:sldId id="509" r:id="rId79"/>
    <p:sldId id="510" r:id="rId80"/>
    <p:sldId id="511" r:id="rId81"/>
    <p:sldId id="495" r:id="rId82"/>
    <p:sldId id="512" r:id="rId83"/>
    <p:sldId id="513" r:id="rId84"/>
    <p:sldId id="514" r:id="rId85"/>
    <p:sldId id="545" r:id="rId86"/>
    <p:sldId id="548" r:id="rId87"/>
    <p:sldId id="515" r:id="rId88"/>
    <p:sldId id="516" r:id="rId89"/>
    <p:sldId id="517" r:id="rId90"/>
    <p:sldId id="518" r:id="rId91"/>
    <p:sldId id="519" r:id="rId92"/>
    <p:sldId id="520" r:id="rId93"/>
    <p:sldId id="551" r:id="rId94"/>
    <p:sldId id="550" r:id="rId95"/>
    <p:sldId id="546" r:id="rId96"/>
    <p:sldId id="547" r:id="rId97"/>
    <p:sldId id="549" r:id="rId98"/>
    <p:sldId id="498" r:id="rId99"/>
    <p:sldId id="552" r:id="rId100"/>
    <p:sldId id="553" r:id="rId101"/>
    <p:sldId id="561" r:id="rId102"/>
    <p:sldId id="565" r:id="rId103"/>
    <p:sldId id="554" r:id="rId104"/>
    <p:sldId id="555" r:id="rId105"/>
    <p:sldId id="556" r:id="rId106"/>
    <p:sldId id="557" r:id="rId107"/>
    <p:sldId id="558" r:id="rId108"/>
    <p:sldId id="559" r:id="rId109"/>
    <p:sldId id="560" r:id="rId110"/>
    <p:sldId id="562" r:id="rId111"/>
    <p:sldId id="563" r:id="rId112"/>
    <p:sldId id="564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CC0066"/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54" autoAdjust="0"/>
  </p:normalViewPr>
  <p:slideViewPr>
    <p:cSldViewPr snapToGrid="0">
      <p:cViewPr varScale="1">
        <p:scale>
          <a:sx n="81" d="100"/>
          <a:sy n="81" d="100"/>
        </p:scale>
        <p:origin x="-78" y="-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theme" Target="theme/theme1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6.xml"/><Relationship Id="rId47" Type="http://schemas.openxmlformats.org/officeDocument/2006/relationships/slide" Target="slides/slide11.xml"/><Relationship Id="rId63" Type="http://schemas.openxmlformats.org/officeDocument/2006/relationships/slide" Target="slides/slide27.xml"/><Relationship Id="rId68" Type="http://schemas.openxmlformats.org/officeDocument/2006/relationships/slide" Target="slides/slide32.xml"/><Relationship Id="rId84" Type="http://schemas.openxmlformats.org/officeDocument/2006/relationships/slide" Target="slides/slide48.xml"/><Relationship Id="rId89" Type="http://schemas.openxmlformats.org/officeDocument/2006/relationships/slide" Target="slides/slide53.xml"/><Relationship Id="rId112" Type="http://schemas.openxmlformats.org/officeDocument/2006/relationships/slide" Target="slides/slide7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71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53" Type="http://schemas.openxmlformats.org/officeDocument/2006/relationships/slide" Target="slides/slide17.xml"/><Relationship Id="rId58" Type="http://schemas.openxmlformats.org/officeDocument/2006/relationships/slide" Target="slides/slide22.xml"/><Relationship Id="rId66" Type="http://schemas.openxmlformats.org/officeDocument/2006/relationships/slide" Target="slides/slide30.xml"/><Relationship Id="rId74" Type="http://schemas.openxmlformats.org/officeDocument/2006/relationships/slide" Target="slides/slide38.xml"/><Relationship Id="rId79" Type="http://schemas.openxmlformats.org/officeDocument/2006/relationships/slide" Target="slides/slide43.xml"/><Relationship Id="rId87" Type="http://schemas.openxmlformats.org/officeDocument/2006/relationships/slide" Target="slides/slide51.xml"/><Relationship Id="rId102" Type="http://schemas.openxmlformats.org/officeDocument/2006/relationships/slide" Target="slides/slide66.xml"/><Relationship Id="rId110" Type="http://schemas.openxmlformats.org/officeDocument/2006/relationships/slide" Target="slides/slide74.xml"/><Relationship Id="rId11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25.xml"/><Relationship Id="rId82" Type="http://schemas.openxmlformats.org/officeDocument/2006/relationships/slide" Target="slides/slide46.xml"/><Relationship Id="rId90" Type="http://schemas.openxmlformats.org/officeDocument/2006/relationships/slide" Target="slides/slide54.xml"/><Relationship Id="rId95" Type="http://schemas.openxmlformats.org/officeDocument/2006/relationships/slide" Target="slides/slide5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" Target="slides/slide7.xml"/><Relationship Id="rId48" Type="http://schemas.openxmlformats.org/officeDocument/2006/relationships/slide" Target="slides/slide12.xml"/><Relationship Id="rId56" Type="http://schemas.openxmlformats.org/officeDocument/2006/relationships/slide" Target="slides/slide20.xml"/><Relationship Id="rId64" Type="http://schemas.openxmlformats.org/officeDocument/2006/relationships/slide" Target="slides/slide28.xml"/><Relationship Id="rId69" Type="http://schemas.openxmlformats.org/officeDocument/2006/relationships/slide" Target="slides/slide33.xml"/><Relationship Id="rId77" Type="http://schemas.openxmlformats.org/officeDocument/2006/relationships/slide" Target="slides/slide41.xml"/><Relationship Id="rId100" Type="http://schemas.openxmlformats.org/officeDocument/2006/relationships/slide" Target="slides/slide64.xml"/><Relationship Id="rId105" Type="http://schemas.openxmlformats.org/officeDocument/2006/relationships/slide" Target="slides/slide69.xml"/><Relationship Id="rId113" Type="http://schemas.openxmlformats.org/officeDocument/2006/relationships/slide" Target="slides/slide77.xml"/><Relationship Id="rId11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5.xml"/><Relationship Id="rId72" Type="http://schemas.openxmlformats.org/officeDocument/2006/relationships/slide" Target="slides/slide36.xml"/><Relationship Id="rId80" Type="http://schemas.openxmlformats.org/officeDocument/2006/relationships/slide" Target="slides/slide44.xml"/><Relationship Id="rId85" Type="http://schemas.openxmlformats.org/officeDocument/2006/relationships/slide" Target="slides/slide49.xml"/><Relationship Id="rId93" Type="http://schemas.openxmlformats.org/officeDocument/2006/relationships/slide" Target="slides/slide57.xml"/><Relationship Id="rId98" Type="http://schemas.openxmlformats.org/officeDocument/2006/relationships/slide" Target="slides/slide62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" Target="slides/slide2.xml"/><Relationship Id="rId46" Type="http://schemas.openxmlformats.org/officeDocument/2006/relationships/slide" Target="slides/slide10.xml"/><Relationship Id="rId59" Type="http://schemas.openxmlformats.org/officeDocument/2006/relationships/slide" Target="slides/slide23.xml"/><Relationship Id="rId67" Type="http://schemas.openxmlformats.org/officeDocument/2006/relationships/slide" Target="slides/slide31.xml"/><Relationship Id="rId103" Type="http://schemas.openxmlformats.org/officeDocument/2006/relationships/slide" Target="slides/slide67.xml"/><Relationship Id="rId108" Type="http://schemas.openxmlformats.org/officeDocument/2006/relationships/slide" Target="slides/slide72.xml"/><Relationship Id="rId116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5.xml"/><Relationship Id="rId54" Type="http://schemas.openxmlformats.org/officeDocument/2006/relationships/slide" Target="slides/slide18.xml"/><Relationship Id="rId62" Type="http://schemas.openxmlformats.org/officeDocument/2006/relationships/slide" Target="slides/slide26.xml"/><Relationship Id="rId70" Type="http://schemas.openxmlformats.org/officeDocument/2006/relationships/slide" Target="slides/slide34.xml"/><Relationship Id="rId75" Type="http://schemas.openxmlformats.org/officeDocument/2006/relationships/slide" Target="slides/slide39.xml"/><Relationship Id="rId83" Type="http://schemas.openxmlformats.org/officeDocument/2006/relationships/slide" Target="slides/slide47.xml"/><Relationship Id="rId88" Type="http://schemas.openxmlformats.org/officeDocument/2006/relationships/slide" Target="slides/slide52.xml"/><Relationship Id="rId91" Type="http://schemas.openxmlformats.org/officeDocument/2006/relationships/slide" Target="slides/slide55.xml"/><Relationship Id="rId96" Type="http://schemas.openxmlformats.org/officeDocument/2006/relationships/slide" Target="slides/slide60.xml"/><Relationship Id="rId111" Type="http://schemas.openxmlformats.org/officeDocument/2006/relationships/slide" Target="slides/slide7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13.xml"/><Relationship Id="rId57" Type="http://schemas.openxmlformats.org/officeDocument/2006/relationships/slide" Target="slides/slide21.xml"/><Relationship Id="rId106" Type="http://schemas.openxmlformats.org/officeDocument/2006/relationships/slide" Target="slides/slide70.xml"/><Relationship Id="rId114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" Target="slides/slide8.xml"/><Relationship Id="rId52" Type="http://schemas.openxmlformats.org/officeDocument/2006/relationships/slide" Target="slides/slide16.xml"/><Relationship Id="rId60" Type="http://schemas.openxmlformats.org/officeDocument/2006/relationships/slide" Target="slides/slide24.xml"/><Relationship Id="rId65" Type="http://schemas.openxmlformats.org/officeDocument/2006/relationships/slide" Target="slides/slide29.xml"/><Relationship Id="rId73" Type="http://schemas.openxmlformats.org/officeDocument/2006/relationships/slide" Target="slides/slide37.xml"/><Relationship Id="rId78" Type="http://schemas.openxmlformats.org/officeDocument/2006/relationships/slide" Target="slides/slide42.xml"/><Relationship Id="rId81" Type="http://schemas.openxmlformats.org/officeDocument/2006/relationships/slide" Target="slides/slide45.xml"/><Relationship Id="rId86" Type="http://schemas.openxmlformats.org/officeDocument/2006/relationships/slide" Target="slides/slide50.xml"/><Relationship Id="rId94" Type="http://schemas.openxmlformats.org/officeDocument/2006/relationships/slide" Target="slides/slide58.xml"/><Relationship Id="rId99" Type="http://schemas.openxmlformats.org/officeDocument/2006/relationships/slide" Target="slides/slide63.xml"/><Relationship Id="rId101" Type="http://schemas.openxmlformats.org/officeDocument/2006/relationships/slide" Target="slides/slide6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3.xml"/><Relationship Id="rId109" Type="http://schemas.openxmlformats.org/officeDocument/2006/relationships/slide" Target="slides/slide73.xml"/><Relationship Id="rId34" Type="http://schemas.openxmlformats.org/officeDocument/2006/relationships/slideMaster" Target="slideMasters/slideMaster34.xml"/><Relationship Id="rId50" Type="http://schemas.openxmlformats.org/officeDocument/2006/relationships/slide" Target="slides/slide14.xml"/><Relationship Id="rId55" Type="http://schemas.openxmlformats.org/officeDocument/2006/relationships/slide" Target="slides/slide19.xml"/><Relationship Id="rId76" Type="http://schemas.openxmlformats.org/officeDocument/2006/relationships/slide" Target="slides/slide40.xml"/><Relationship Id="rId97" Type="http://schemas.openxmlformats.org/officeDocument/2006/relationships/slide" Target="slides/slide61.xml"/><Relationship Id="rId104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5.xml"/><Relationship Id="rId92" Type="http://schemas.openxmlformats.org/officeDocument/2006/relationships/slide" Target="slides/slide5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15:39.2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8811 8969,'0'-53,"0"27,0-1,0-26,-27 53,1 0,-1 0,-26 0,53 27,-26-27,26 53,-53 26,53-26,0-27,0 1,0 26,0 26,0-26,26 0,-26 0,0 0,0-27,27-26,-27 53,0-26</inkml:trace>
  <inkml:trace contextRef="#ctx0" brushRef="#br0" timeOffset="253.746">8361 9260,'26'-53,"54"53,-54 0,1 0,26 0,-27 0,27 0,-27 0,27 0,-26 0,-1 0</inkml:trace>
  <inkml:trace contextRef="#ctx0" brushRef="#br0" timeOffset="744.255">9155 8890,'0'-27,"-53"27,53 27,0 52,0-26,-27 0,27 0,0 0,0 0,0-27,0 1,0 25,0-52,0 27,53-27</inkml:trace>
  <inkml:trace contextRef="#ctx0" brushRef="#br0" timeOffset="1040.958">9525 8810,'0'53,"-26"-26,26 26,0 26,0-26,0-27,0 1,0 26,0-27,26 27</inkml:trace>
  <inkml:trace contextRef="#ctx0" brushRef="#br0" timeOffset="1259.739">9287 9181,'0'-53,"26"53,27 0,0 0,27 0,-54-27,27 27,-27-53</inkml:trace>
  <inkml:trace contextRef="#ctx0" brushRef="#br0" timeOffset="1460.538">9737 8890,'53'26,"-27"1,27 52,0-26,-53-27,0 27,0-26,0-1,-27 54,-25-54,25-26</inkml:trace>
  <inkml:trace contextRef="#ctx0" brushRef="#br0" timeOffset="2750.247">10425 9128,'0'0,"79"0,-53 0,1 0,26 53,26-53,-26 0,0 0,26 0,1 0,-27 0,26 0,-26 0,-27 0,1 0,52 0,-52 0,-1 0,1 0,26 0,-1 0,1 0,0-27,27 27,-27 0,0 0,-1 0,1 0,0 0,-26 0,-1 0,27 0,0 0,0 0,0 0,-53-26,26 26,27 0,-26 0,-1 0,27 0,-79-53</inkml:trace>
  <inkml:trace contextRef="#ctx0" brushRef="#br0" timeOffset="2974.023">12197 8943,'0'53,"53"-53,0 26,-26-26,-27 53,0-27,0 54,-53-27,0 0,0-1</inkml:trace>
  <inkml:trace contextRef="#ctx0" brushRef="#br0" timeOffset="3839.157">10530 8996,'0'-53,"0"53,0 26,-52-26,52 27,-53-27,53 26,-27-26,27 26,-53 27,53-26,27-27,-27 53,26-53,1 0,26 26,-27-26,27 53,26-53,-52 0</inkml:trace>
  <inkml:trace contextRef="#ctx0" brushRef="#br0" timeOffset="5052.942">13150 8731,'0'-27,"0"27,-53 0,26 0,-25 0,-1 0,-27 27,27-27,27 0,-27 26,53 27,0-26,26 26,-26-27,0 27,27 0,-27-27,0 1,79 26,-79-27,27 27,-27-26,53-27,-53 26</inkml:trace>
  <inkml:trace contextRef="#ctx0" brushRef="#br0" timeOffset="5336.658">12726 9075,'0'0,"27"0,26 0,-27 0,27 0,0 0,0 0,-26 0,-1 0,27 0</inkml:trace>
  <inkml:trace contextRef="#ctx0" brushRef="#br0" timeOffset="5752.242">13467 8837,'-26'0,"-1"0,-26 26,53 1,0 26,-26-27,26 1,0 25,0-25,0 26,0-27,0 27,0-26,26 26,1-53,-1 0,1 0</inkml:trace>
  <inkml:trace contextRef="#ctx0" brushRef="#br0" timeOffset="6335.658">13758 8863,'0'27,"0"26,0-27,0 1,27 25,-27-25,0 26,0 0,0-27,-27 1,1-27</inkml:trace>
  <inkml:trace contextRef="#ctx0" brushRef="#br0" timeOffset="6506.4869">13758 8678,'27'0,"-27"-53,0 80</inkml:trace>
  <inkml:trace contextRef="#ctx0" brushRef="#br0" timeOffset="7060.932">14102 9048,'0'53,"27"-26,-27-1,0 27,0-26,53-27,-27 0,27-80,-53 54,27-27,-27 53,26 0,-26 53,53-53,-53 26,26-26,1 0,-27-53,0 0,0 1,0 25,0 1,0-27,53 53,-53-27</inkml:trace>
  <inkml:trace contextRef="#ctx0" brushRef="#br0" timeOffset="7301.691">14605 8837,'53'0,"0"0,-27 0,-26 26,0 27,0 0,-26 26,-27 27,0-53,27 0,-27 0,53 0,-53-53</inkml:trace>
  <inkml:trace contextRef="#ctx0" brushRef="#br0" timeOffset="8400.591">13679 9234,'26'0,"1"0,26 0,-27 0</inkml:trace>
  <inkml:trace contextRef="#ctx0" brushRef="#br0" timeOffset="10447.542">11721 8255,'0'-27,"-26"27,26 0,-53 0,26 0,1 0,-27 0,26 0,1 0,-27 0,27 0,-27 0,26 0,27 0,0 0,0 0,53 0,-53 53,53 0,-53-26,53 25,-53 1,26 0,-26 0,0 0,0 26,0-26,0 0,0-26,0 26,0-27,0 1,0 26,0-53,0 52,0-25,0-27</inkml:trace>
  <inkml:trace contextRef="#ctx0" brushRef="#br0" timeOffset="10747.242">11404 8731,'0'0,"26"0,53 0,-52 0,-1 0,27 0,0 0,-26 0,-1 0,27 0</inkml:trace>
  <inkml:trace contextRef="#ctx0" brushRef="#br0" timeOffset="12987">7964 10001,'-26'0,"-27"26,26 1,-26 26,53 0,-26-27,26 27,0-26,-80-1,80 27,0-27,0 1,0 26,0 0,0 0,0-27,0 27,27-27,-27 1,26 26,-26-27,53 27,-53-26,53-1,0 53,0-79,-27 53,27-53,-26 53,-1-53,27 27,-26-27,-1 0,27 0,-27 53,27-53,0 0,0 0,-26 0,26 0,-53-27,26 27,27-26,0-27,26 0,-26-26,0 26,-26 0,-27 0,52 53,-52-53,0 26,27-26,-27 1,0-28,0 27,0 0,0 0,0 1,0-1,0 0,0 26,0-26,0 53,0-79,-53 79,53-53,-26 53,26-26,-27 26,27-53,-53 53,0-80,0 27,0 53,27-26,-53 26,52 0,-26 0,0 0,0 0,0 0,1 0,-28 0,54 0,-1 0,-26 0,0 53,27-53,26 26,0 1,-53 26,53-27</inkml:trace>
  <inkml:trace contextRef="#ctx0" brushRef="#br0" timeOffset="13788.198">8176 10266,'0'0,"0"-27,0 1,0-27,0 53,0-27,-27 27,-26 0,53 0,-26 53,26 0,0 0,0 0,0 26,0-26,0 0,0 0,0-27,0 27,0-26,0-1,0 27</inkml:trace>
  <inkml:trace contextRef="#ctx0" brushRef="#br0" timeOffset="14024.961">7964 10477,'53'0,"26"0,-52 0,26 0,-27-53</inkml:trace>
  <inkml:trace contextRef="#ctx0" brushRef="#br0" timeOffset="14343.642">8361 10266,'0'-53,"0"53,-27 26,27 1,-53-1,53 27,0 0,-26 0,26 0,0-27,0 1,0-27,0 52,53-52</inkml:trace>
  <inkml:trace contextRef="#ctx0" brushRef="#br0" timeOffset="14583.402">8520 10239,'0'53,"0"26,0-26,0 0,0 0,-27 0,27-27,0 1,0 26</inkml:trace>
  <inkml:trace contextRef="#ctx0" brushRef="#br0" timeOffset="14777.208">8387 10504,'27'0,"-27"-27,53 27,0 0,0-53</inkml:trace>
  <inkml:trace contextRef="#ctx0" brushRef="#br0" timeOffset="14965.02">8652 10292,'0'26,"53"27,-53-26,0 26,0 26,0-26,-27 0,27-27,-26-26</inkml:trace>
  <inkml:trace contextRef="#ctx0" brushRef="#br0" timeOffset="16904.0789">9260 10636,'0'-53,"53"27,-26 26,-27-53,26 53,54 0,-54-27,1 27,25 0,1 0,0-53,-26 53,52 0,-26 0,0 0,0 0,0 0,26 0,-26 0,0 0,0 0,0 0,0 0,-27 27,1-27,26 0,-27 0,1 26,25-26,-25 0,-1 0,54 0,-27 0,-27 53,1-53,25 0,1 0,-26 0,26 0,-27 27,1-27,26 0,-27 52,1-52,25 0,-25 27,26-27,26 0</inkml:trace>
  <inkml:trace contextRef="#ctx0" brushRef="#br0" timeOffset="17137.845">11298 10583,'26'0,"27"0,-53 0,27 0,-27 53,0 0,0-27,0 27,0 0,-27 27,-26-28,0 1,0 0</inkml:trace>
  <inkml:trace contextRef="#ctx0" brushRef="#br0" timeOffset="18029.952">10927 9631,'-26'0,"-1"26,-26 0,1 27,-1-53,0 27,0-27,26 0,1 0,-27 0,53-27,-26 27,26-53,0 1,0 25,0 27,79 0,-53 0,1 0,26 27,-53-1,53 27,-53 0,0 0,53 0,-53 26,0-26,0-27,0 1,-27 26,27-27,0 1,0 26,0-27,0 1</inkml:trace>
  <inkml:trace contextRef="#ctx0" brushRef="#br0" timeOffset="18261.72">10504 10133,'0'-53,"26"53,-26-26,27 26,26 0,-27-53,27 53,27 0,-1 0,-26 0,0 0,-27 0</inkml:trace>
  <inkml:trace contextRef="#ctx0" brushRef="#br0" timeOffset="20343.636">12912 9842,'-53'-53,"26"53,1 0,-54 0,28 0,25 0,27 27,-53-27,53 53,-53-53,53 53,-26-53,26 52,0 1,-27-26,27-1,0 27,-53-26,53 26,0 0,0 26,0-26,-26 0,26 0,0 26,0-53,0 1,26 26,-26-27,27 1,-27 26,53-27,-53 27,53-26,0 25,-27-25,1-1,25 27,-25-26,26 26,-27-53,27 53,-26-53,-1 52,27-52,-26 27,25-27,1 53,-26-53,26 0,26 26,-26-26,0 0,0 0,0 0,26 0,-26 0,0 0,-27 0,27 0,-26 0,-1-53,27 53,-26-26,26 26,-27-79,0 79,27-80,-26 80,26-79,-27 26,-26 26,80 1,-80-27,53 27,-53-27,26 26,-26 1,53-54,-53 27,26 27,-26-27,0 0,0 27,0-1,0-26,0 27,0-1,0-25,0 25,0 1,0-27,0 26,0 1,0-27,0 26,0 1,-26-27,26 27,0-1,-53-26,53 27,-26 26,26-53,-53 53,53-80,-80 80,80-26,-53 26,53-26,-79 26,52-53,-25 53,52-27,-106 27,53 0,53-26,-53 26,0 0,0 0,0 0,0 0,53-53,-53 53,0 0,27 0,-53 0,52 0,1 0,-27 26,26-26,1 0,-27 27,26-27,1 0,-27 79,27-79,-27 27,26-27,1 0,-27 52,0-25,0 26,53 0</inkml:trace>
  <inkml:trace contextRef="#ctx0" brushRef="#br0" timeOffset="21910.068">13282 10160,'0'-27,"-26"27,-1 0,-26 0,0 0,27 0,-27 0,27 0,26-26,0 26,0 26,0 54,0-54,0 27,0 0,0 0,0 26,52-52,-52-1,0 27,0 0,0 0,0-27,-26-26</inkml:trace>
  <inkml:trace contextRef="#ctx0" brushRef="#br0" timeOffset="22164.8128">12912 10530,'0'0,"79"0,-26 0,-27 0,27-53,0 53,0 0,-26 0</inkml:trace>
  <inkml:trace contextRef="#ctx0" brushRef="#br0" timeOffset="22613.364">13441 10107,'-27'26,"27"27,-79 27,26 25,0-25,53-1,-53 0,53 1,0-54,0 1,0 26,0-53,53 0,-26 0,-1 0,27 0</inkml:trace>
  <inkml:trace contextRef="#ctx0" brushRef="#br0" timeOffset="22935.042">13414 10318,'0'0,"0"53,53-53,-53 53,0-26,27 26,-27-27,0 27,0 0,0 26,-27-26,27-26,-26 26</inkml:trace>
  <inkml:trace contextRef="#ctx0" brushRef="#br0" timeOffset="23123.853">13467 10107,'0'26</inkml:trace>
  <inkml:trace contextRef="#ctx0" brushRef="#br0" timeOffset="24105.87">13653 10398,'0'0,"0"79,-27-26,27-26,0 25,0 1,27-26,-1-27,-26 0,26 0,-26-53,53 0,-53 27,0-1,0 54,27 25,26 1,-27-53,1 0,-27-53,0 27,0-27,0 0,0 0,0 53,0-53,-27 53,27-26,0 26,27 0,52 0,-53 0</inkml:trace>
  <inkml:trace contextRef="#ctx0" brushRef="#br0" timeOffset="24315.66">14102 10292,'27'53,"-27"-27,53 27,-53-26,53 26,-53 0,0-1,0 1,-27-26,-26 26,27-27,-27-26</inkml:trace>
  <inkml:trace contextRef="#ctx0" brushRef="#br0" timeOffset="25002.972">13705 10107,'0'0</inkml:trace>
  <inkml:trace contextRef="#ctx0" brushRef="#br0" timeOffset="26471.502">13732 10160,'0'-53</inkml:trace>
  <inkml:trace contextRef="#ctx0" brushRef="#br0" timeOffset="28913.058">11218 10424,'0'0,"0"27,27-27,26 53,-27-53,-26 26,53-26</inkml:trace>
  <inkml:trace contextRef="#ctx0" brushRef="#br0" timeOffset="29724.246">11192 10398,'0'-53,"26"53,-26 26,0 27,27-53,-27 27,26-27,54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10:27:30.8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8043 4074,'27'0,"-1"-53,1 53,26 0,-53 27</inkml:trace>
  <inkml:trace contextRef="#ctx0" brushRef="#br0" timeOffset="211">8070 4418,'0'0,"53"0,-27 0,1 0,26 0</inkml:trace>
  <inkml:trace contextRef="#ctx0" brushRef="#br0" timeOffset="1245">9287 3836,'0'-53,"0"27,-27 26,-25 0,52 53,0 0,-27 52,27 1,0 0,0 53,0-53,27-27,-27 53,105-52,-105-1,53-26,-53-27,0 1,0-27,-26 0,-27 53,26-53,27 26</inkml:trace>
  <inkml:trace contextRef="#ctx0" brushRef="#br0" timeOffset="1740">8758 5503,'0'0,"26"0,27 0,0 0,-27-53,27 53</inkml:trace>
  <inkml:trace contextRef="#ctx0" brushRef="#br0" timeOffset="2536">9604 5318,'0'0,"0"26,-26-26,26 80,-53-27,53-27,-53-26,53 53,-26-53,26 26,-53-26,26 0,1 0,-27-53,53 27,0 0,0-27,0 53,53 0,0 0,0 0,0 0,26 26,-26-26,0 0,-27 27,27-27,-26 0,-1 0,27 0,-53-53,-53 26,27 27,-1 0,-26 0,0 0,53-26,53-27,-53 26</inkml:trace>
  <inkml:trace contextRef="#ctx0" brushRef="#br0" timeOffset="4230">8705 3598,'0'0,"53"0,0 0,26 0,-53 0,27 0</inkml:trace>
  <inkml:trace contextRef="#ctx0" brushRef="#br0" timeOffset="4609">9313 3360,'0'-27,"0"27,0 53,0 0,0-26,0 26,53 0,-53-27,27-26,-27 26</inkml:trace>
  <inkml:trace contextRef="#ctx0" brushRef="#br0" timeOffset="4942">9128 3413,'0'-53,"0"53,106 0,-80 0,1 0,26 0,26 0,-26 0,0-27,-27 27</inkml:trace>
  <inkml:trace contextRef="#ctx0" brushRef="#br0" timeOffset="6780">10001 3968,'0'-26,"0"0,0 26,0-53,-53 53,27 0,-1 0,27 26,-52 1,52 25,-27 1,27 27,0-27,0 0,0-1,0 28,0-1,53-26,-53 0,0-26,26 25,-26-25,0 26</inkml:trace>
  <inkml:trace contextRef="#ctx0" brushRef="#br0" timeOffset="7011">9657 4392,'0'-53,"27"53,-27-27,26 27,1-53,52 53,-26-26,0 26,-27 0,54 0,-54 0,1 0</inkml:trace>
  <inkml:trace contextRef="#ctx0" brushRef="#br0" timeOffset="7336">10372 3916,'-27'0,"27"26,0 27,-26 53,26-27,0 0,0 1,0-1,0-26,0 0,0 0,26-53</inkml:trace>
  <inkml:trace contextRef="#ctx0" brushRef="#br0" timeOffset="7597">10557 4101,'0'-27,"0"80,0 0,0 26,26-26,-26 0,0 0,0 0,0-26,53-27</inkml:trace>
  <inkml:trace contextRef="#ctx0" brushRef="#br0" timeOffset="7807">10530 4365,'0'-26,"0"26,0-27,53 27,0 0,-26 0,-1 0,1 0,26 0</inkml:trace>
  <inkml:trace contextRef="#ctx0" brushRef="#br0" timeOffset="8017">10795 4101,'0'26,"53"-26,-27 53,27 0,-53-27,0 54,0-27,0 0,0 0,-53 26</inkml:trace>
  <inkml:trace contextRef="#ctx0" brushRef="#br0" timeOffset="8962">11430 4365,'53'53,"0"-53,26 0,-79 0,53-53,-53 27,0-27,0 0,-106 53,80 0,-1 26,-26 1,53-1,-52 54,52-27,0 0,0 0,0 26,52-53,-25-26,26 53,26-53,-26 0,27-26,-28 26,28-53</inkml:trace>
  <inkml:trace contextRef="#ctx0" brushRef="#br0" timeOffset="9724">11007 3757,'0'-27,"26"27,27-53,-26 53,25 0,-25 0</inkml:trace>
  <inkml:trace contextRef="#ctx0" brushRef="#br0" timeOffset="10019">11298 3386,'26'80,"-26"-54,0 27,0 26,0 1,53-1,-53 1,0-54,0 27,0-27,0 27,-26-53</inkml:trace>
  <inkml:trace contextRef="#ctx0" brushRef="#br0" timeOffset="10228">11245 3307,'0'-26,"-27"26,27 26</inkml:trace>
  <inkml:trace contextRef="#ctx0" brushRef="#br0" timeOffset="10709">11589 3783,'0'53,"26"-53,-26 53,0 0,27-53,-27 53,0-106,0 27,53 52,-27-26,27 0,-27 0,-26-26,0-1,0-26,0 0,0 0,0 53,0-26,0 26,27 0</inkml:trace>
  <inkml:trace contextRef="#ctx0" brushRef="#br0" timeOffset="10979">12065 3466,'0'0,"0"53,0 26,0 27,0-27,0 1,0-27,0-1,26-25</inkml:trace>
  <inkml:trace contextRef="#ctx0" brushRef="#br0" timeOffset="11167">12012 3810,'0'-27,"27"27,-1 0,27 0,-27 0</inkml:trace>
  <inkml:trace contextRef="#ctx0" brushRef="#br0" timeOffset="12186">12832 4339,'0'0,"0"0,-53-53,27 53,-27 26,53 1,-26-1,26 27,0-26,0-1,0 27,0-53,79 0,-26-26,0-54,-53 54,0-27,53 0,-53 0,0 0,0-26,0 52,-27 1,27-27,0 0,-26 53,26 26,0 54,53-27,-53 0,0 26,53 0,-53 1,0-27,26 0,-26-27</inkml:trace>
  <inkml:trace contextRef="#ctx0" brushRef="#br0" timeOffset="12410">13150 4259,'0'0,"0"53,0 0,0 27,0 26,0-27,0-26,0 0</inkml:trace>
  <inkml:trace contextRef="#ctx0" brushRef="#br0" timeOffset="12637">13150 4471,'26'0,"-26"27,80-27,-54 0</inkml:trace>
  <inkml:trace contextRef="#ctx0" brushRef="#br0" timeOffset="13318">13785 4498,'0'-53,"53"53,26 0,-52 0,-1 0,27 0,-27 0</inkml:trace>
  <inkml:trace contextRef="#ctx0" brushRef="#br0" timeOffset="13559">13917 4339,'0'26,"27"54,-27-54,0 27,0 26,0-26,0-26</inkml:trace>
  <inkml:trace contextRef="#ctx0" brushRef="#br0" timeOffset="14488">15319 4021,'0'-26,"-26"26,-1 26,27 54,0 26,0 52,0-25,0 25,0-25,27 25,-27-52,0 27,26-54,-26-26,0 0,0-27,-26-26,-1 0,1 0,26 27,-79-27</inkml:trace>
  <inkml:trace contextRef="#ctx0" brushRef="#br0" timeOffset="15156">14737 5873,'0'0,"53"0,0 0,-26 0,26 0,-27 0</inkml:trace>
  <inkml:trace contextRef="#ctx0" brushRef="#br0" timeOffset="15402">15240 5873,'53'0,"-53"53,0-26,26-1,-26 27</inkml:trace>
  <inkml:trace contextRef="#ctx0" brushRef="#br0" timeOffset="15652">15134 5768,'27'0,"-27"-27,79 27,-53 0,27 0,-26 0,-1 0,27 0,-53-26</inkml:trace>
  <inkml:trace contextRef="#ctx0" brushRef="#br0" timeOffset="16596">15055 3519,'-53'0,"53"26,0 27,0-27,0 27,26-26,-26-1,0 27,0-26</inkml:trace>
  <inkml:trace contextRef="#ctx0" brushRef="#br0" timeOffset="16842">14843 3386,'27'0,"52"0,-26 0,0 0,0 0</inkml:trace>
  <inkml:trace contextRef="#ctx0" brushRef="#br0" timeOffset="17832">15875 4471,'53'0,"0"0,0-26,26-54,-79 27,0 27,-26 26,26-53,-53 53,0 0,26 26,27 1,-53 26,53 0,0 0,0 26,0 27,53 0,-53-27,27 0,-27-26,0 0,53 27,-53-27,0-27,0 27</inkml:trace>
  <inkml:trace contextRef="#ctx0" brushRef="#br0" timeOffset="18050">15901 4842,'27'0,"-1"0,27 0,-26 0,26 0,-27 0</inkml:trace>
  <inkml:trace contextRef="#ctx0" brushRef="#br0" timeOffset="18358">16325 4445,'0'26,"0"1,0 26,0 26,0-26,0 0,0 0,0 0,0-1,0-25,0-1,26-26</inkml:trace>
  <inkml:trace contextRef="#ctx0" brushRef="#br0" timeOffset="18598">16484 4445,'0'26,"0"54,0-1,0 0,52 1,-52-27,0-1,0-25,0 26</inkml:trace>
  <inkml:trace contextRef="#ctx0" brushRef="#br0" timeOffset="18809">16378 4842,'79'0,"-26"0,-27 0,1 0,26 0,-53-53</inkml:trace>
  <inkml:trace contextRef="#ctx0" brushRef="#br0" timeOffset="19019">16722 4524,'26'53,"-26"0,53-27,-53 27,53-26,-53 26,0 0,0 26,0-26,-79 0,52-53</inkml:trace>
  <inkml:trace contextRef="#ctx0" brushRef="#br0" timeOffset="19828">17330 4947,'0'53,"0"-53,53 0,-26-26,26-1,-53-26,52 27,-52-27,0 0,-26 53,-53 0,26 0,26 53,27 0,-53 0,53 0,0 0,27-27,-1 1,27-27,27 53,-28-53,1 0,-26 0,26 0</inkml:trace>
  <inkml:trace contextRef="#ctx0" brushRef="#br0" timeOffset="20293">16933 4180,'27'0,"26"0,-27-26,27-27</inkml:trace>
  <inkml:trace contextRef="#ctx0" brushRef="#br0" timeOffset="20586">17251 3863,'0'-27,"0"54,0 26,0-1,0 28,0 26,0 26,0-53,0-26,0 0,0-26,0 26,0-53,0 52,-27-52</inkml:trace>
  <inkml:trace contextRef="#ctx0" brushRef="#br0" timeOffset="20751">17145 3704,'0'-53,"-26"106</inkml:trace>
  <inkml:trace contextRef="#ctx0" brushRef="#br0" timeOffset="21208">17542 4180,'0'53,"26"26,-26-26,0-26,53 26,-26 0,-1-53,-26 0,0-53,0 26,0 27,80 53,-54-53,27 0,0-53,-53 27,0-27,0 0,-27 0,27 0,-26 27</inkml:trace>
  <inkml:trace contextRef="#ctx0" brushRef="#br0" timeOffset="21470">18018 3836,'53'0,"-53"0,0 27,0 52,0-26,0 26,0 1,0-1,0 0,27-26,-27 27,0-54</inkml:trace>
  <inkml:trace contextRef="#ctx0" brushRef="#br0" timeOffset="21673">18018 4312,'0'-26,"0"26,53 0,0 0,-27 0,1 0,26-53</inkml:trace>
  <inkml:trace contextRef="#ctx0" brushRef="#br0" timeOffset="22422">17727 4312,'0'27,"0"-1,0 27</inkml:trace>
  <inkml:trace contextRef="#ctx0" brushRef="#br0" timeOffset="23660">18680 4947,'0'-53,"-27"53,27-26,-53 26,0-26,27 26,-27 0,0 0,27 0,26 0,-53 0,53 79,0-26,26 0,53-53,-52-27,-1 27,27-53,-53 27,27-27,-27 27,0-1,0-52,0 26,0 0,0 0,0 27,0-54,0 54,0 52,0 27,0 26,0 27,0-53,0 0,53 0,-53 0,26 26,-26-52,53-1</inkml:trace>
  <inkml:trace contextRef="#ctx0" brushRef="#br0" timeOffset="23930">18891 4524,'0'-26,"0"79,27 26,-27-26,0 0,0 26,0 0,0 1,53-1,-53 1,0-54</inkml:trace>
  <inkml:trace contextRef="#ctx0" brushRef="#br0" timeOffset="24163">18865 4921,'0'0,"26"0,54 0,-27 0</inkml:trace>
  <inkml:trace contextRef="#ctx0" brushRef="#br0" timeOffset="24748">19368 4974,'52'0,"1"-27,-26 27,-1 0,27 0,-26 0</inkml:trace>
  <inkml:trace contextRef="#ctx0" brushRef="#br0" timeOffset="24972">19447 4815,'0'79,"0"-26,0 0,0 0,0 27,0-27,53-1</inkml:trace>
  <inkml:trace contextRef="#ctx0" brushRef="#br0" timeOffset="25931">20532 4180,'0'-53,"-27"0,1 53,-1 0,-26 53,53 27,0 52,0 0,0 53,27 27,26 0,0-54,0 1,0-53,-53 0,26-53,-26-27,0 1,-26-27,-1 0,1 53,-54-53,80 26</inkml:trace>
  <inkml:trace contextRef="#ctx0" brushRef="#br0" timeOffset="26562">20690 6059,'0'26,"0"27,0 26,0-52,0 26,0-27,0 27,0-26</inkml:trace>
  <inkml:trace contextRef="#ctx0" brushRef="#br0" timeOffset="26803">20452 6032,'0'-26,"27"26,26 0,-27 0,27 0,53 0,-27 0,27-53,-27 53</inkml:trace>
  <inkml:trace contextRef="#ctx0" brushRef="#br0" timeOffset="28422">20479 3598,'0'26,"-27"-26,27 80,-53-54,53 27,-79-26,53 26,-54-27,54-26,-1 0,-26 0,0 0,53-26,0-1,0-26,0 0,53 53,0 0,0 0,0 27,0-27,26 53,-26-53,0 53,0-53,-26 0,26 0,-53-53,0 26,0 1,0-27,-80 0,54 53,-1 0,27 0,0 53,0-27,0 1</inkml:trace>
  <inkml:trace contextRef="#ctx0" brushRef="#br0" timeOffset="30051">21034 4683,'0'26,"0"-26,0-26,53 26,0-53,-26 26,-27-25,79 25,-79 1,-26 26,-1 0,1 0,26 0,0 26,-53 27,53 0,0 0,0 26,26 1,-26-1,0 0,27-26,-27 0,0 0,0 0,0-27,0 1,0-1,0 27,0-53</inkml:trace>
  <inkml:trace contextRef="#ctx0" brushRef="#br0" timeOffset="30282">20902 5000,'53'0,"-27"0,1 0,26-26,53 26,-27 0,0 0,1 0,-27 0,-27 0</inkml:trace>
  <inkml:trace contextRef="#ctx0" brushRef="#br0" timeOffset="30598">21643 4577,'-27'0,"-25"53,52 0,-80 26,80 1,-26-1,26 27,0-27,0-26,0 0,26 0,-26-27,80-26,-54 0</inkml:trace>
  <inkml:trace contextRef="#ctx0" brushRef="#br0" timeOffset="30851">21775 4709,'0'27,"0"26,0 26,0 0,0 1,0-1,0 1,0-28,0 1,0 0</inkml:trace>
  <inkml:trace contextRef="#ctx0" brushRef="#br0" timeOffset="31048">21669 5053,'0'-26,"0"26,53 0,-26 0,-1 0,27 0,-26 0,-1 0</inkml:trace>
  <inkml:trace contextRef="#ctx0" brushRef="#br0" timeOffset="31264">21960 4762,'0'0,"0"53,80 0,-80 0,0 26,0 1,0-1,0 0,0 1,-53 26,53-80</inkml:trace>
  <inkml:trace contextRef="#ctx0" brushRef="#br0" timeOffset="32468">22701 5212,'0'26,"27"-26,-1 0,27 0,0 0,-53-79,26 26,-26 27,0-1,0-26,-26 27,-27 26,0 0,27 0,-27 53,53 0,-27 0,27 0,0 26,0-26,0-27,53-26,-26 53,26-53,-27 0,27 0,0 0,0 0</inkml:trace>
  <inkml:trace contextRef="#ctx0" brushRef="#br0" timeOffset="33250">22199 4392,'0'0,"26"0,27 0,26 0,-52 0</inkml:trace>
  <inkml:trace contextRef="#ctx0" brushRef="#br0" timeOffset="33668">22543 4180,'0'27,"0"52,52-26,-52 0,0 0,0 26,0 0,0-26,0 27,0-54,0 27,0-53,0 27,-79-27,53 0</inkml:trace>
  <inkml:trace contextRef="#ctx0" brushRef="#br0" timeOffset="33847">22463 3942,'0'-26,"0"52,0 27,0-27</inkml:trace>
  <inkml:trace contextRef="#ctx0" brushRef="#br0" timeOffset="34347">22754 4445,'0'53,"53"-27,-53 27,27-27,-27 1,52 26,-52 0,27-53,-1-27,-26 1,0-1,0 54,53-27,-26 0,-27 26,26-26,-26 0,0-26,0-27,0 0,0 0,0 0,0 27,0 26,0-53,27 53,-1 0</inkml:trace>
  <inkml:trace contextRef="#ctx0" brushRef="#br0" timeOffset="34605">23257 4127,'0'-26,"0"105,0-26,0 26,0 1,0-1,0 27,0-27,0-26,0 27,53-54,-53 27</inkml:trace>
  <inkml:trace contextRef="#ctx0" brushRef="#br0" timeOffset="34831">23204 4630,'0'-53,"0"53,0-26,79 26,-52 0,26 0,0 0,-27 0</inkml:trace>
  <inkml:trace contextRef="#ctx0" brushRef="#br0" timeOffset="35522">22992 4471,'0'27,"0"-1,0 27,0 0</inkml:trace>
  <inkml:trace contextRef="#ctx0" brushRef="#br0" timeOffset="36496">23945 5106,'0'-79,"-53"26,53 26,-53-26,27 53,-27-26,26 26,1 0,-54 26,27 27,0-26,27 26,26-27,0 1,0 26,53-27,0-26,53 0,-27 0,-26-53,0 27,0-27,-27 0,-26 0,53-53,-53 27,0-1,0 1,-26 26,26 0,-27 0,27 27,0 26,0 53,0 26,0 0,0 27,0-26,27-1,-27 0,0-26,53 0,-53 0,26-53</inkml:trace>
  <inkml:trace contextRef="#ctx0" brushRef="#br0" timeOffset="36727">24315 4498,'0'26,"0"53,0 27,0 0,0 26,0-52,0-1,0 1,0-28,27-25</inkml:trace>
  <inkml:trace contextRef="#ctx0" brushRef="#br0" timeOffset="36907">24236 5000,'26'-53,"1"53,-1 0,54 0,-54 0,1 0,25 27</inkml:trace>
  <inkml:trace contextRef="#ctx0" brushRef="#br0" timeOffset="39599">24315 9260,'0'-26,"27"26,26 0,-27 0,27 0,0 0,26 0,-52 0,-1 0,1 0,26 0,-1 0,-25 0,26 0,0 0,-27 0,1 0,26 0,-27 0,1 0,25 0,-25 0,-1 0,27 0,-26 0,-1 0,1 0,26 0,-27 0,27 0,0 0,53 0,-80 0,27-27,0 27,26 0,-26 0,0 0,0 0,0 0,0 0,-27 0,1 0,26 0,-27 0,1 0,-1 0,27 0,-26 0,25 0,1 0,-26 0,-1 0,27 0,-26 0,-1 0,1 0,25 0,-78 0,0 0,-1 0,27 0,-53 0,-26 0,52 0,1 27,-27-27,27 0,-27 0,26 0,-26 0,27 0,-1 0,-52 0,26 0,0 0,0 0,53 53,-53-53</inkml:trace>
  <inkml:trace contextRef="#ctx0" brushRef="#br0" timeOffset="41008">25691 9287,'-53'0,"0"0,0 0,0 0,53 26,-53-26,27 0,26 26,-53-26,27 0,-1 0,1 0,-27 0,0 0,0 0,27 0,26 53,-80-53,27 0,0 0,0 0,0 0,27 0,-27 0,27 0,-27 0,26 0,1-26,-27 26,0 0,27 0,-27 0,53-27,-27-25,1 52,26-27,0 27,79 0,-52 0,52 0,-26 0,26 0,-26 0,0 0,-27 0,27-26,-26 26,26 0,-27 0,27 0,0 0,0 0,0 0,0 0,0 0,-27 0,27 0,-53 0,27 0,-1 0,53 0,-52 0,-1 0,1 0,26 0,-27 0,1 0,52 0,-53 0,1 0,26 0,-53 26,53-26,0 0,-27 0,27 0,-27 0,1 0,-1 0,27 0,0 0,0 0,-26 0,26 0,-27 0,0 0,27 0,-53 0,27 0,-27 0</inkml:trace>
  <inkml:trace contextRef="#ctx0" brushRef="#br0" timeOffset="43328">30718 9234,'53'0,"0"0,26 0,-52 0,79 0,-80 0,27 0,0 0,0 0,26 0,-26 0,0 0,0 0,26 0,-26 0,-26-53,-1 53,27 0,-26 0,-1 0,27 0,-27-27,1 27,52 0,-52 0,-1 0,27 0,0 0,-27 0,1 0,26 0,0 0,-27 0,27 0,0 0,-53 0,26 0,1 0,26 0,-27 0,-26 0,-53 0,27 0,-1 0,-25 0,-1 0,26 0,-26 53,0-53,0 0,1 0,-1 27,26-27,1 0,-27 0,53 53,-53-53,26 0,-26 0,1 0,25 0,1 26,-27-26,0 0,0 0,0 0,27 0,-27 0,26 0,1 0,-27 0,0 0,26 0,-26 0,1 0</inkml:trace>
  <inkml:trace contextRef="#ctx0" brushRef="#br0" timeOffset="44244">30903 9313,'0'0,"-26"0,26 0,26-26,27 26,-26 0,-1 0,27 0,-26 0,-1-27,27 27,26 0,-26 0,0 0,0 0,0 0,26 0,-26 0,0 27,0-27,0 0,0 0,-27 0,1 0,26 0,-27 0,1 26,26-26,0 0,-27 0,-26 26,53-26,0 0,0 0,0 0,0 0,-1 0,-25 0,-27 0,26 0,27 0,-79 0,-27 0,0 0,27 0,-27 0,26 0,1 0,-27 0,26 0,-26 0,27 0,-53 0,79 0,-53 0</inkml:trace>
  <inkml:trace contextRef="#ctx0" brushRef="#br1" timeOffset="56074">10636 5080,'0'0,"0"0,27 0,-27-53,79 26,-52-26,52 27,-26-27,0 27,0-27,53 0,-54-27,1 54,27-27,-27 27,0-27,26 26,-26-26,0 27,26-27,-26 0,0 0,0 27,26-27,-26 26,0-26,26 27,-52 26,-1-80,27 80,-26-52,26 25,0-26,0 0,26 27,-26-27,0 26,26-26,-52 27,-1 26,-26-26,79 26,-79-53,27 53,-1 0,1 0,52-27,-52 27,-27-53,0 80</inkml:trace>
  <inkml:trace contextRef="#ctx0" brushRef="#br1" timeOffset="56381">12806 3333,'26'0,"1"0,-1 0,-26 27,53-27,27 26,-54 27,-26-26,0 26,0 0,0-1</inkml:trace>
  <inkml:trace contextRef="#ctx0" brushRef="#br1" timeOffset="56734">13361 3360,'0'53,"0"0,0 0,0-27,0 27,27-53,26 0,0 0,-27-53,-26 27,27-27,-27 26,0 1,0 26,0-53,-27 53,-26 0,27 0,26 0,0 26</inkml:trace>
  <inkml:trace contextRef="#ctx0" brushRef="#br1" timeOffset="58939">20294 5768,'0'0,"26"0,27-53,0 26,-27 27,27-79,-26 79,26-53,-27 26,27-25,0 52,0-80,53 27,26-26,-53 26,27-26,-26-1,52 1,-26 26,-27 0,53 0,-52 27,-1-27,0 0,-26 26,0-26,27 53,-27-52,-27 52,27-53,-27 53,1-53,26 53,-27-27,27 27,-26-53,-1 53,53-26,-26 26,0-80,0 80,27-52,-28 52,1-53,0 53,27-80,-27 80,0-26,-1 26,28-53,-27 53,0-27,0 27,26 0,-26-79,0 79,26-26,1 26,-1-53,-26 53,0-27,0 27,0-53,-27 53,0 0,27-26,-26 26</inkml:trace>
  <inkml:trace contextRef="#ctx0" brushRef="#br1" timeOffset="59255">24209 3492,'0'27,"0"-1,0 1,0 25,0-25,27-27,-27 26,53-26,-53 53,26-53,-26 27,-26 52,-1-26,27-26</inkml:trace>
  <inkml:trace contextRef="#ctx0" brushRef="#br1" timeOffset="60063">24448 3995,'0'26,"0"54,0-27,0-27,26-26,27 0,-27 0,27 0,-53-53,0 27,0-1,0-26,0 27,0-1,-53-25,0 52,1 0,-1 0,53 26,-27-26,27 26,-53 27,53-26</inkml:trace>
  <inkml:trace contextRef="#ctx0" brushRef="#br1" timeOffset="93772">20241 13996,'53'0,"-53"-26,79 26,-26 0,26-53,54 53,-28 0,1-27,26 27,-26 0,-26 0,-1 0,0 0,-26 0,0 0,27 0,-27 0,-1 0,-25 0,26 0,0 0,-27 0</inkml:trace>
  <inkml:trace contextRef="#ctx0" brushRef="#br1" timeOffset="94461">22701 13784,'27'0,"26"0,0 0,-1 0,1 0,27 0,-27 0,26-26,27 26,0 0,0-26,-1 26,1 0,-26 0,-27 0,-1 0,-25 0,26 0,-27 0</inkml:trace>
  <inkml:trace contextRef="#ctx0" brushRef="#br1" timeOffset="138854">21246 16748,'0'0,"0"0,0-53,-26 53,-27 0,53-27,-27 27,1 0,26-26,-53 26,53-53,-27 53,1-26,26-1,-53 27,79 0,-26 0,53 0</inkml:trace>
  <inkml:trace contextRef="#ctx0" brushRef="#br1" timeOffset="141762">21299 16748,'-26'0,"26"0,-27 0,27-27,-26 27,-27 0,26-53,-26 53,27 0,26-26,-27 26,27-53,-26 53,26-26,-53 26,27 0,26-27,-27 27,-26 0,53-26,-26 26,-1 0,27-53,-53 53,27 0,-1-27,-25 27,25 0,1 0,-27 0,26 0,1 0,-27 0,26 0,27 0,-26 0,26 27,-27-27,27 53,-52-53,52 26,-27-26,27 27,-26-27,26 53,-53-53,53 26,26 27</inkml:trace>
  <inkml:trace contextRef="#ctx0" brushRef="#br1" timeOffset="143510">18547 16721,'27'0,"26"0,-53-26,26 26,27 0,-26 0,-27-53,52 53,-25 0,-1 0,27 0,-26 0,-27-26,53 26,0 0,-1 0,-25 0,-1 0,-26-27,27 27,26 0,-27 0,1 0,26 0,-27 0,1 0,25 0,-25 0,-1 0,27 0,-26-53,-1 53,27 0,-26 0,-1 0,27 0,-27 0,1 0,26 0,0 0,-27 0</inkml:trace>
  <inkml:trace contextRef="#ctx0" brushRef="#br1" timeOffset="148234">20188 16748,'-27'0,"27"26,-26-26,-1 27,-26-27,27 0,26 26,-26-26,-27 0,53 53,-27-53,1 0,26 27,-53-27,26 0,1 0,-27 0,53 26,-27-26,1 0,0 0,-27 0,26 0,1 0,-27 0,53 0,-27 0,1 0,26-26,-53 26,27 0,-1 0,27-53,-53 53,27-27,-1 27,27-26,-53 26,53-53,-26 53,26-27,-27 27,-26 0,53-26,-26 26,0 0,26-53,-53 53,53-26,53 52</inkml:trace>
  <inkml:trace contextRef="#ctx0" brushRef="#br1" timeOffset="149271">20214 16668,'-26'0,"26"0,0 53,-53-26,53 26,-27-53</inkml:trace>
  <inkml:trace contextRef="#ctx0" brushRef="#br1" timeOffset="156769">32464 16351,'0'0,"0"-27,0-25,0 25,0 1,0-27,0 53,0-27,0 1,27 26,-27-53,53 53,-53-27,26 27,1 0,-27-26,53 26,-27 0,-26-26,27 26,-1 0,27 0,-53-53,26 53,1 0,26 0,-27 0,1 0,26 0,-27 0,-26 26,26-26,-26 27,53-27,-26 0,-27 26,26-26,1 0,-27 26,53-26,-53 53,26-53,-26 27,27-27,-27 26,53-26,-53 53</inkml:trace>
  <inkml:trace contextRef="#ctx0" brushRef="#br0" timeOffset="229533">30824 2778,'0'0,"-53"0,27 26,26 1,-27-27,27 26,-53-26,53 27,-26-27,26 53,-27-53,27 26,-53-26,53 53,-26-53,26 53,-27-53,27 26,-52-26,52 53,-27-53,27 53,-26-53,26 53,-27-53,27 79,-79-26,79 0,-27-53,27 53,-53 27,53-28,-26-52,26 53,0 0,-26-53,26 53,0 27,-53-27,53-27,0 27,0-27,0 1,0-1,0 27,0-26,-27 26,27-27,0 0,0 27,-53 27,53-27,0 0,-26 26,26-26,0 26,-80-26,80-26,0 26,-26-27,26 0,0 27,-53-26,53-1,-26-26,26 53,-27-53,27 27,-53-27,53 26,-26-26,26 53,0-26,-27-1,27 27,-79-27,52 54,27-54,-52-26,78 0,0 0,-26-26</inkml:trace>
  <inkml:trace contextRef="#ctx0" brushRef="#br0" timeOffset="229983">29607 5027,'0'26,"0"1,0 26,0 0,0-27,0 0,0 27,0-26,0-1,0 27,26-53,1 0,79-79</inkml:trace>
  <inkml:trace contextRef="#ctx0" brushRef="#br0" timeOffset="232135">28178 1772,'27'0,"-1"27,27 26,-53-27,53 27,-53 0,26-26,-26 25,0 1,0-53,0-26,-26-1,26 1,0-27,0 27,0-1,0-26,0 0,0 53,0-26,26 26,27-53,-26 53,26 0,0 0</inkml:trace>
  <inkml:trace contextRef="#ctx0" brushRef="#br0" timeOffset="232569">28681 1878,'0'27,"0"-1,53 1,-27-27,27 0,-53-27,0-26,0 27,-26 26,-27 26,53 27,-53-26,53-1,0 53,0-52,53-27,0 53,0-53,0 0</inkml:trace>
  <inkml:trace contextRef="#ctx0" brushRef="#br0" timeOffset="232902">29342 1667,'0'-53,"0"53,-79 0,26 26,0 1,27-1,-27 27,26 0,27 0,0 26,0-26,0-26,27 25,26-52,26 27,0-27,1 0,-1 0,-26 0</inkml:trace>
  <inkml:trace contextRef="#ctx0" brushRef="#br0" timeOffset="233184">29660 1534,'0'-26,"0"79,0 26,0 0,0 1,0-1,0 27,0-27,53-26,-53 0,26 0</inkml:trace>
  <inkml:trace contextRef="#ctx0" brushRef="#br0" timeOffset="233371">29475 2011,'0'-53,"79"26,-53 27,27 0,0 0,27 0,-27 0,-27 0</inkml:trace>
  <inkml:trace contextRef="#ctx0" brushRef="#br0" timeOffset="233717">30136 1428,'-26'27,"26"26,-53-53,53 106,-53-53,53 26,0 0,0 1,0-1,0 0,53 1,0-27,0 0,26 0,-26-53,0 0</inkml:trace>
  <inkml:trace contextRef="#ctx0" brushRef="#br0" timeOffset="234507">30665 767,'0'106,"0"-27,0 1,0-1,0 0,27-26,-27-26,53 26,-27-53,27 53,0-53,-27 0,1 0,26 0,-53-53</inkml:trace>
  <inkml:trace contextRef="#ctx0" brushRef="#br0" timeOffset="234774">30480 1137,'26'0,"1"0,-1 0,54 0,-1 0,-26-26,0 26,0 0</inkml:trace>
  <inkml:trace contextRef="#ctx0" brushRef="#br0" timeOffset="235380">30401 1693,'53'0,"26"0,0 0,27-79,79-1,27 27,-27 0,-52 53,-28-52,-52 52,-26 0,-27 52,0 1,0 0</inkml:trace>
  <inkml:trace contextRef="#ctx0" brushRef="#br0" timeOffset="235907">30771 1931,'0'0,"53"0,-53 0,53 0,-53 27,53-27,-53 79,0-53,0 1,-27 26,27-27,-26-26,26 53,0-53,79 0,1 0,-1-26,0 26,-26-53,0 53</inkml:trace>
  <inkml:trace contextRef="#ctx0" brushRef="#br0" timeOffset="236258">31353 1772,'0'27,"0"26,0 0,0 0,0 0,0 26,0-53,0 1,53-27,-53 53,27-53</inkml:trace>
  <inkml:trace contextRef="#ctx0" brushRef="#br0" timeOffset="236550">31168 1852,'0'0,"0"-27,26 27,27 0,-26 0,-1 0,27 0,-26-53,26 53,26 0,-26-26,0 26,0-53,26 53</inkml:trace>
  <inkml:trace contextRef="#ctx0" brushRef="#br0" timeOffset="237415">31803 1190,'26'0,"27"80,27 26,-1-27,-52 53,-27-26,52 53,-52 0,0-54,-26-25,-27 52,-26-26,26-53,0-27,26-26,27 53,-53-53,27 0,26-26,0 26,0-27</inkml:trace>
  <inkml:trace contextRef="#ctx0" brushRef="#br0" timeOffset="240882">31115 1852,'26'0,"27"0,-26 0,-1 0,27 0,-26-53</inkml:trace>
  <inkml:trace contextRef="#ctx0" brushRef="#br0" timeOffset="241820">30771 1958,'0'-53,"0"79,-26-26,26 27,0-1</inkml:trace>
  <inkml:trace contextRef="#ctx0" brushRef="#br0" timeOffset="243089">31247 2090,'0'0,"0"26,0 27,0-26,0-1,0-26,0-26,0-27,0 26,-53 27</inkml:trace>
  <inkml:trace contextRef="#ctx0" brushRef="#br0" timeOffset="247389">29342 1667,'-26'0,"26"26,0 0,0-26,0 53,53-53</inkml:trace>
  <inkml:trace contextRef="#ctx0" brushRef="#br0" timeOffset="250111">29342 1614,'0'26,"0"1,0-1,0 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40:32.5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1614 688,'0'-27,"0"54,-26-1,26 27,0-27,0 1,0 26,0 26,0-26,0-26,0-1,0 27,-27-27,27 27,0 0,0-79,0-27,0 26,0 1,0-53,0 26,0-27,0 27,0 0,0-26,53 26,-53 27,26-27,27 0,-26 53,26 0,-53 0,26 79,-26-26,0-26,0 26,0-27,0 0,0 1,0 26,0-27,0 1,0 26,0-27,0 1,-53 52,80-53,52-26,-52 0,25 0,1 0,0 0</inkml:trace>
  <inkml:trace contextRef="#ctx0" brushRef="#br0" timeOffset="480">2143 1111,'53'0,"0"0,26 0,1-27,-54 27,1-26,26-27,-53 0,0 27,0-27,-27 53,-26 0,27 0,-1 0,27 26,-53 27,53-26,0 26,27-53,26 52,-27-52,27 0,26 27,-52-27,-27 53,53-53</inkml:trace>
  <inkml:trace contextRef="#ctx0" brushRef="#br0" timeOffset="818">2963 952,'-53'0,"27"0,-27 0,27 0,-27 53,53-26,0 25,26-25,27 26,0-53,0 26,-27-26,27 0,-26 0,-1 0,-26-26</inkml:trace>
  <inkml:trace contextRef="#ctx0" brushRef="#br0" timeOffset="1170">3281 608,'0'0,"0"27,0 26,0 26,53 0,-53 1,53-27,-53 26,0 0,26-26,-26-26,0-1,0 54</inkml:trace>
  <inkml:trace contextRef="#ctx0" brushRef="#br0" timeOffset="1389">3228 1111,'0'-53,"0"53,53 0,26 0,-52-26,26 26,-27 0,1 0,25 0,1-53</inkml:trace>
  <inkml:trace contextRef="#ctx0" brushRef="#br0" timeOffset="2889">4022 952,'0'-26,"0"-27,0 26,0 27,-53 0,26 0,-26 0,0 27,27-27,26 26,0 1,0 26,0-27,0 1,26-27,27 52,-26-52,26-26,26-27,-26-53,-53 80,53 26,-53-27,0 54,0-1,0 1,0 26,0 0,26-53,-26 26,27-26,26 0,-27 0,-26 0,0 0,0 53,27-53,-27 26,53-26,0 0,-53-26,26 26,-26-79,53 79,26 52,-52-52,-1 53,54-53,-54 0,1 0,-27-26,52-27,-52 0,27 53,-27-26,26 26,27 0,-26 53,-27-1,106-25,-54-27</inkml:trace>
  <inkml:trace contextRef="#ctx0" brushRef="#br0" timeOffset="3576">5424 741,'0'-27,"-53"27,-26 0,52 0,-26 0,0 0,-26 0,53 0,-1 53,27-27,0 27,53-53,0 0,0 0,0 0,0 0,0-26,-27 26,27 26,-53 27,26-53,-26 80,0-54,27 27,-27-27,0 1,0 26,0 26,0-26,0-26,0 26,0-27,-53-26,53 26,-53-26,0 0,27 0,-27-52,53-1,-27 0,27 0,0-27,0 27,53 1,-26-1,26 53,-27-53,27 53,-53-27</inkml:trace>
  <inkml:trace contextRef="#ctx0" brushRef="#br0" timeOffset="4394">5450 714,'0'-26,"-26"26,26 0,-26 53,26-1,0 1,52-53,-25 80</inkml:trace>
  <inkml:trace contextRef="#ctx0" brushRef="#br0" timeOffset="5100">5821 1084,'0'53,"53"0,-27 0,-26 27,53-80,-53 26,27-26,-1-26,-26-27,0 0,0 0,0 26,53 27,-53 27,26-27,-26 53,27-53,-27 26,79-26,-52 0,52 0,-26-53,-53 0,53-26,-53-80,0-26,53 0,-53 79,0 53,0 0,-53 53,26 53,27 0,0 0,0 0,0 0,0 26,0 1,27 25,-27-25,53-27,-27 0,27 26,-26-26,26 0,0 26,-27-52,27-27,26 0</inkml:trace>
  <inkml:trace contextRef="#ctx0" brushRef="#br0" timeOffset="5796">7144 899,'0'-26,"-27"26,27-53,-26 53,-1 0,-26 0,27 0,26 53,-26 0,26 0,0-27,0 27,26-53,53 0,-52 0,-1 0,27 0,-26-53,-27 0,0 27,0 26,53 0,-53 53,53-53,-27 79,27-79,-27 26,1-26</inkml:trace>
  <inkml:trace contextRef="#ctx0" brushRef="#br0" timeOffset="6044">7488 1084,'26'0,"1"53,-27 0,53 0,-53-79,0-1,0-52,0 52,26 27,27-26,-27 26,1 0,26-53,-27 53</inkml:trace>
  <inkml:trace contextRef="#ctx0" brushRef="#br0" timeOffset="6929">8361 397,'0'-27,"-27"27,27-26,0 26,0 79,27 27,-27 26,53 27,-53-27,26 0,-26-26,0 0,53 0,-53-53,53-27,-53 1,0 26,27-53</inkml:trace>
  <inkml:trace contextRef="#ctx0" brushRef="#br0" timeOffset="7260">8573 741,'26'0,"-26"52,26-52,-26 80,0-54,0 27,0-26,0-1,0 27,-79 0,0-53,52 53,-26-53,-26 53,52-53</inkml:trace>
  <inkml:trace contextRef="#ctx0" brushRef="#br0" timeOffset="7874">8758 1032,'53'0,"-53"52,26-25,-26-1,53 27,-53-26,26-27,-26 53,27-53,26 0,-27 0,-26-53,53 0,-53-27,0-25,27 52,-27 53,0 53,0-27,53 27,-53-27,79-26,-79 53,53-53,-27 0,27-53,-26-26,52-80,-26-26,0-53,26 53,-79 79,0 53,0 0,-53 53,53-26,-53 26,27 0,26 53,-79 52,79-25,0 26,0-1,0 1,0 0,0 26,0-52,0-1,26 1,-26-1,53 0,-53 1,0-1,53-52,-27-27</inkml:trace>
  <inkml:trace contextRef="#ctx0" brushRef="#br0" timeOffset="8429">9948 899,'0'53,"0"-26,0-1,0 27,0-27,0 1,0 26,27-53,26-27,-53 1,0-1</inkml:trace>
  <inkml:trace contextRef="#ctx0" brushRef="#br0" timeOffset="8953">10239 714,'-26'0,"-27"0,27 0,-27 0,26 53,-26 0,53 0,27 0,-1-53,27 79,-26-79,25 53,-25 0,-27 0,-27 26,-25-79,-1 27,0-27,26 0,-26 0,27 0,26 0,53-53</inkml:trace>
  <inkml:trace contextRef="#ctx0" brushRef="#br0" timeOffset="9305">10478 1137,'79'0,"-53"0,27 0,-26 0,-1 0,27-53,-53 27,27 0,-27-27,0 26,0 1,-80 26,54 0,-27 26,26 1,27 26,-53-27,53 0,0 27,0-53,53 53,-26-53,52 53,-26-53,0 27,-27-27</inkml:trace>
  <inkml:trace contextRef="#ctx0" brushRef="#br0" timeOffset="9486">11165 952,'0'-53,"-26"106</inkml:trace>
  <inkml:trace contextRef="#ctx0" brushRef="#br0" timeOffset="9637">11086 1323,'27'0,"-1"0,-26 26</inkml:trace>
  <inkml:trace contextRef="#ctx0" brushRef="#br0" timeOffset="10289">8546 741,'0'0,"-26"0,-54 52,54-25,26-1</inkml:trace>
  <inkml:trace contextRef="#ctx0" brushRef="#br0" timeOffset="11384">2196 1772,'27'0,"-1"0,27 0,0 0,-27 0,1 0,26 0,0 0,26 0,0 0,1 0,26-26,-27 26,53 0,-26-27,0 27,-27 0,27 0,-53 0,0 0,-27 0</inkml:trace>
  <inkml:trace contextRef="#ctx0" brushRef="#br0" timeOffset="11774">4128 1667,'79'-27,"-26"27,26 0,1 0,25-53,28 53,-27 0,-27 0,0 0,27 0,0 0,26 0,-26 0,0 0,0 0,52 0,-25 0,-1 0,-26 0,53-53,-27 53,-26 0,-27 0,27 0,0 0,-27-53,1 53,-1 0,-26 0,26 0,1 0,-1 0,0 0,1 0,-1 0,0 0,1 0,-1 0,27 0,-27 0,1 27,-1-27</inkml:trace>
  <inkml:trace contextRef="#ctx0" brushRef="#br0" timeOffset="12052">8573 1534,'52'53,"-25"-53,26 0,-27 0,1 0,-1 0,27 0,-26 0,25 0,1 0,-26 0,-27 27,53-27,-27 0,27 0,-26 0,26 0,-1 0,1 0,-26 0,-1 0,27 0,27 0,-54 0,0 0,27 0</inkml:trace>
  <inkml:trace contextRef="#ctx0" brushRef="#br0" timeOffset="12329">10054 1614,'27'0,"26"0,-1 0,1 0,0 0,27 0,-27 0,-27 0,1 0,25 0,-25 0,-1 0,27 0,-26 0,-1 0,27 0,0 0,-53 26</inkml:trace>
  <inkml:trace contextRef="#ctx0" brushRef="#br1" timeOffset="22305">12700 1111,'0'-27,"0"1,26-27,1 53,-1 0,54 27,-27-1,0 27,26-27,-53 54,-26-27,53 0,-53 0,0-1,0 28,0-54,0-26,0-53,0 27,0-1,0-25,0 25,0 1,0-27,0 0,53 53,-53-27,27 27,-27-26,26 26,27 0,0 0</inkml:trace>
  <inkml:trace contextRef="#ctx0" brushRef="#br1" timeOffset="22883">13626 1349,'0'27,"53"-27,-27 0,1 0,26 0,-27-27,-26-26,0 0,0 53,0-53,-53 53,0 0,53 27,-79-1,79 1,0 26,0-27,0 1,0 52,27-79,-27 26,26-26,-26 27,26-27,27 53,-26-53,-1 0</inkml:trace>
  <inkml:trace contextRef="#ctx0" brushRef="#br1" timeOffset="23235">14288 1164,'0'-53,"0"26,-27 27,-26 0,27 0,-1 0,-26 53,27-26,26 26,-53 26,53-52,0 26,26-27,1 27,-1-53,27 53,-26-53,52 53,-26-53,-27 0</inkml:trace>
  <inkml:trace contextRef="#ctx0" brushRef="#br1" timeOffset="23514">14631 1058,'0'-53,"-26"53,26 79,0-26,-26 0,26 0,0 0,0 27,0-28,0 1,0 0,0 0,0 27,0-28</inkml:trace>
  <inkml:trace contextRef="#ctx0" brushRef="#br1" timeOffset="23723">14367 1428,'26'-26,"54"26,-27 0,0 0,26 0,-26 0,26 0,-26 0,0 0,-26-26</inkml:trace>
  <inkml:trace contextRef="#ctx0" brushRef="#br1" timeOffset="24015">15425 873,'0'0,"-79"0,-1 53,-25 26,25 27,27-27,53 1,-53-1,53 0,27 27,26-53,79 27,106-28,0 1,0-53,-132 53</inkml:trace>
  <inkml:trace contextRef="#ctx0" brushRef="#br1" timeOffset="24884">16563 291,'0'-53,"0"79,0 27,0 27,0 25,0 1,0 27,0-28,0-25,26-27,1 0,26-53,-27 26,27-26</inkml:trace>
  <inkml:trace contextRef="#ctx0" brushRef="#br1" timeOffset="25125">16484 741,'0'-53,"26"53,0 0,1 0,52 0,-26 0,27 0,-1 0,0 0,-26 0</inkml:trace>
  <inkml:trace contextRef="#ctx0" brushRef="#br1" timeOffset="25544">16193 1481,'52'0,"1"-26,-26 26,26-53,0 53,0 0,26 0,0 0,1 0,-1 0,53 26,-52-26,-1 27,-26-27,-27 0,-26 53</inkml:trace>
  <inkml:trace contextRef="#ctx0" brushRef="#br1" timeOffset="25956">16351 1746,'0'0,"0"0,53 0,-26 0,26 0,-27 0,27 0,-53 0,0 53,-27 0,1-53,26 53,-26-53,26 26,0 1,26-27,0 0,27 0,27 0,-1 0,1 0</inkml:trace>
  <inkml:trace contextRef="#ctx0" brushRef="#br1" timeOffset="26188">17013 1719,'0'53,"0"0,-27 0,27 0,0 0,0 0,0-27</inkml:trace>
  <inkml:trace contextRef="#ctx0" brushRef="#br1" timeOffset="26406">16775 1772,'26'-53,"27"27,-27 26,27 0,0 0,-26 0,26 0,-27 0,1 0</inkml:trace>
  <inkml:trace contextRef="#ctx0" brushRef="#br1" timeOffset="26722">17595 899,'0'27,"0"52,0 27,0 0,0 26,0-26,0 0,0 0,0-1,-53 1,53-26,-53-27,53-1,-53-25,0 26,27-27</inkml:trace>
  <inkml:trace contextRef="#ctx0" brushRef="#br1" timeOffset="27135">18071 1376,'79'0,"1"0,-54 0,-26 26,27 0</inkml:trace>
  <inkml:trace contextRef="#ctx0" brushRef="#br1" timeOffset="27263">18124 1693,'79'0,"27"0,-26 0,-1 0,0 0</inkml:trace>
  <inkml:trace contextRef="#ctx0" brushRef="#br1" timeOffset="29196">19923 449,'0'-26,"0"26,-26 0,26-53,-53 53,-27 0,27 0,27 0,0 0,26 27,0 25,0 1,0-26,0 52,0-26,0-26,0-1,0 53,0-52,0-1,0 1,0 26,26-53,-26 26,0 27,0 0,0-27,0 1,-26-27,-27 53,26-53,-26 26,27-26,26 53,-53-53,53 53,0 0,0 0,0-27,0 27,26-26,27 26,-26-27,26 27,-53-26,26 25,-26 1,0 27,0-27,0 0,-26 0,26 26,-80-26,80 0,0 0,0 0,0-27,0 27,0-27,0 27,0 0,0-26,0 26,0 0,0 26,0-26,27-27,-27 27,53-53,0 0,79 0,80-185,-27-80</inkml:trace>
  <inkml:trace contextRef="#ctx0" brushRef="#br1" timeOffset="30786">20717 370,'0'0,"0"53,0 26,0 1,0-27,0 26,0-26,26 0,-26-27,0 27,53-26,-53-1,0 54,27-54,-27 0,53-26</inkml:trace>
  <inkml:trace contextRef="#ctx0" brushRef="#br1" timeOffset="31013">21881 714,'27'0,"-1"0,-26 27,0 25,0 28,-26-54,-27 27,-27-53</inkml:trace>
  <inkml:trace contextRef="#ctx0" brushRef="#br1" timeOffset="31874">23760 370,'0'-26,"0"52,0 27,0 0,0 26,0 1,53-1,-53 0,26-26,-26 0,79-53,-52 53,-1-53,27 0,-26 0,-1 0,-26-53</inkml:trace>
  <inkml:trace contextRef="#ctx0" brushRef="#br1" timeOffset="32068">23760 661,'53'0,"-53"-53,52 53,1 0,-26 0,-1 0,27 53,-26-53,26 27</inkml:trace>
  <inkml:trace contextRef="#ctx0" brushRef="#br1" timeOffset="32511">23336 449,'53'0,"-53"-52,0 131,0 0,-26 1,26-1,0 0,0 54,26-54,1-26,-27 0,53-53</inkml:trace>
  <inkml:trace contextRef="#ctx0" brushRef="#br1" timeOffset="32900">23707 714,'0'0,"26"0,27 0,-26 0,-1 0,53 0,-26 0</inkml:trace>
  <inkml:trace contextRef="#ctx0" brushRef="#br1" timeOffset="33323">24474 423,'0'53,"26"-27,-26 27,0 0,53 27,-53-27,0 26,0 0,0 1,0-27,0-1,27-52</inkml:trace>
  <inkml:trace contextRef="#ctx0" brushRef="#br1" timeOffset="33658">25188 582,'-26'0,"-1"0,-25 53,-28-27,27 27,0-26,0-27,53 52,-26-52,79 0,0 27,0-27,0 0,0 53,-1-53,1 26,-26-26,26 53,0 27</inkml:trace>
  <inkml:trace contextRef="#ctx0" brushRef="#br1" timeOffset="33898">24977 1137,'53'0,"26"0,-53 0,1 0,26 0,-27 53,1-53,26 0</inkml:trace>
  <inkml:trace contextRef="#ctx0" brushRef="#br1" timeOffset="34220">26114 582,'0'0,"0"53,-26 26,26-26,0 26,0 1,0-1,0-26,0-27,0 27,-27-26</inkml:trace>
  <inkml:trace contextRef="#ctx0" brushRef="#br1" timeOffset="34476">25823 635,'0'-53,"53"53,0 0,27 0,52 0,-26 0,-27 0,-26 26,0-26,-53 27</inkml:trace>
  <inkml:trace contextRef="#ctx0" brushRef="#br1" timeOffset="36456">20929 2090,'-53'0,"0"0,26 26,27 27,-79-26,79 26,0 0,0-27,53-26,-27 53,27-53,0 0,26 0,-52-53,-27 27,53-27,-53 26,0-26,0 27,-53-27,0 26,27 27,-27 0,53 27,0 26,0 0,0 0</inkml:trace>
  <inkml:trace contextRef="#ctx0" brushRef="#br1" timeOffset="36666">21722 2434,'0'0,"27"0,-27 26,0 54,0-27,0 0,-53-1,26-52</inkml:trace>
  <inkml:trace contextRef="#ctx0" brushRef="#br1" timeOffset="38796">23019 2090,'0'-27,"0"27,-53 0,26 0,1 27,-27 26,53-27,-26-26,26 80,0-27,0-53,52 52,-25-52,26 0,0 0,0 0,-53-26,26-27,-26 27,0-27,0-27,0 27,0 27,-26 26,26-53,-53 53,53-53,-53 53,26 0,27 53,-26-53,26 79,0-52,0 26,0-27,0 27,26-53,80 0,-26 0,-1 0,0-26,1-1,-1-26,-26 0,0-52,-53 25,26 27,-26 0,0 0,0 27,0 0,0 26,-53 52,53 1,0 0,-26 27,26-27,-53 26,53-26,-53 26,53-26,-53-26,53 26,0-27,0 27,27-53,-1 0,27 0,0 0,26-53,-52 0</inkml:trace>
  <inkml:trace contextRef="#ctx0" brushRef="#br1" timeOffset="39319">23892 1852,'53'-53,"-53"106,0 26,-53 1,53-1,-53 27,53-27,0-26,-53 0,53-27,27-26,25 0,-52 53,53-53,0 53,27-53,-1 0,0 0,27 0,-26-53,-27 0,-53 0,0 27,0-27,-53 53,-27 0,1 0,26 0,26 0,-25 27,52-1,0 27,26-27,0 27,54-53,-27 27,0-27,0 0,0 0</inkml:trace>
  <inkml:trace contextRef="#ctx0" brushRef="#br1" timeOffset="39614">23151 1825,'27'0,"25"-26,28 26,-27 0,26 0,0 0,1 0,-1 0,27 0,26 53,-26-53,26 53,-26-53</inkml:trace>
  <inkml:trace contextRef="#ctx0" brushRef="#br1" timeOffset="40369">24262 2487,'0'-27,"27"27,-1 0,1 0,52 0,-52 0,-1 0,27 0</inkml:trace>
  <inkml:trace contextRef="#ctx0" brushRef="#br1" timeOffset="40730">24686 2222,'26'0,"-26"27,0-1,53 27,-53 26,0-26,0 0,0-26,0 26,0-106,0 0,0 0,0 0,0 0,0 27,53 26,-53-27,53 27,-27 0,27 0</inkml:trace>
  <inkml:trace contextRef="#ctx0" brushRef="#br1" timeOffset="41187">25056 2302,'53'79,"-53"-26,26-27,-26 27,53-53,-26 0,-27-53,53 0,-53 27,26 26,-26-53,0 106,27-27,26 27,-1 0,-25-53,26 0,-53-26,0-27,26 26,-26-26,0 1,0 25,0 1</inkml:trace>
  <inkml:trace contextRef="#ctx0" brushRef="#br1" timeOffset="41384">25770 2354,'0'53,"27"-26,-27 26,0-27,26 1,-26 26,0-27,0 1,0 25</inkml:trace>
  <inkml:trace contextRef="#ctx0" brushRef="#br1" timeOffset="41564">25903 1984,'0'-26,"0"26,0 53</inkml:trace>
  <inkml:trace contextRef="#ctx0" brushRef="#br1" timeOffset="42291">26194 2169,'0'-53,"-27"53,1 0,-27 0,53 27,0 26,0-27,26 27,27-26,27 25,-54-25,-26 26,53-27,-53 54,-79-27,26-27,0-26,-27 53,54-53,26-26,0-1,26 27,80-26,0 26,53-53,-53 53,26-53,-79 53,-27-53,27 26,-53-26,-53 1,27 52,-1-27,-25 27,-1 0,53 79,0-26,0-26,0-1,26 27,27-26,0 26,26-27,54 27,-54-53</inkml:trace>
  <inkml:trace contextRef="#ctx0" brushRef="#br1" timeOffset="44852">26802 3519,'0'26,"0"53,0 1,0 26,0 26,0 53,0-26,0-27,0 27,53 0,-53-27,80 27,-80 0,79 26,-79-27,79 1,-79-26,53 25,-53 1,53 0,-53-27,53 27,-53 0,53-1,-53-25,53 25,-53 1,53-53,-53-27,53 1,-53-54,26 1,-26 26,0-80,0-26</inkml:trace>
  <inkml:trace contextRef="#ctx0" brushRef="#br1" timeOffset="46103">24342 5873,'0'-26,"0"26,53 0,26 0,-53 0,27 0,-26 0,-1 0,27 53,0-53,26 0,27 0,0 0,53 0,0 53,-27-53,27 0,-27 0,27 0,-27 0,27 0,-53 0,-1 0,28 0,-1 0,27 0,-27 0,27-27,0 27,-27 0,0 0,0 0,-26 0,53 0,-27-53,-26 53,26 0,54 0,-1 0,0 0,-26 0,-27 0,27 0,-27 0,27 0,53 0,-27-52,0 52,-26 0,-1 0,28 0,-28 0,1-53,-27 53,1 0,-27 0,-1 0,1 0,53 0,-53 0,0 0,-27 0,27 0,0 0,-27 0,0 0,-26 0,-26 0,-1 0,54 0,-133 0</inkml:trace>
  <inkml:trace contextRef="#ctx0" brushRef="#br1" timeOffset="46343">32491 5582,'26'0,"-26"0,0 53,53-26,-53-1,27 27,-27-26,53 52,-53 0,-80-52,1 52,-1-79</inkml:trace>
  <inkml:trace contextRef="#ctx0" brushRef="#br1" timeOffset="46831">32729 6270,'0'0,"0"0,0 80,0-27,0 26,0 0,0 1,-26-1,26 0,-53 27,53-53</inkml:trace>
  <inkml:trace contextRef="#ctx0" brushRef="#br1" timeOffset="47047">32411 6614,'27'0,"-1"0,27 0,0 0,27 0,-1 0,0 0,-26 0,27 0,-54 0</inkml:trace>
  <inkml:trace contextRef="#ctx0" brushRef="#br1" timeOffset="48045">26829 3466,'0'0,"-27"0,27 26,-53-26,53 53,-53-53,53 53,-26-53,26 53,-26-53,26 53,0-27</inkml:trace>
  <inkml:trace contextRef="#ctx0" brushRef="#br1" timeOffset="48249">26829 3519,'26'0,"80"0,-53 0,26 0,1 0,-1 0,0 0,-26 0,-26 0</inkml:trace>
  <inkml:trace contextRef="#ctx0" brushRef="#br1" timeOffset="50115">28522 2725,'0'-53,"0"0,-26 53,-54 0,80 53,-53-27,53 27,-53 0,53 0,-52 27,52-1,0 27,0 26,26-53,-26 1,26-27,-26 26,0-52</inkml:trace>
  <inkml:trace contextRef="#ctx0" brushRef="#br1" timeOffset="50318">28125 3148,'0'-26,"53"26,0 0,26 0,54 0,-1 26,53-26,-52 0</inkml:trace>
  <inkml:trace contextRef="#ctx0" brushRef="#br1" timeOffset="50557">29078 2672,'-27'0,"27"79,-53 1,53-1,0 27,0-27,0 1,0-1,0-26,27-27,-1-26</inkml:trace>
  <inkml:trace contextRef="#ctx0" brushRef="#br1" timeOffset="50775">29448 2593,'-26'0,"26"53,0 79,0-53,0 1,0-1,0 0,26 1,-26-27,0 0</inkml:trace>
  <inkml:trace contextRef="#ctx0" brushRef="#br1" timeOffset="50955">29184 3069,'0'-27,"26"27,27 0,0 0,26 0,1 0,-1 0,0 0,-52 0,-27-26</inkml:trace>
  <inkml:trace contextRef="#ctx0" brushRef="#br1" timeOffset="51143">29713 2593,'0'53,"26"-1,-26 28,0 26,0-27,0 27,-26 0,-54 52,-25 28,-1-28,0-105</inkml:trace>
  <inkml:trace contextRef="#ctx0" brushRef="#br1" timeOffset="52891">11668 1243,'0'-26,"0"-27,0 26,-26 27,-27 0,26 0,-26 0,53 27,-26-1,26 27,-53 27,53-27,0-1,0 1,0 27,26 26,-26-27,27-26,-27 0,79 0,-79-27,0 1,0 26</inkml:trace>
  <inkml:trace contextRef="#ctx0" brushRef="#br1" timeOffset="53107">11351 1640,'0'-53,"53"53,-27 0,27 0,-27 0,27 0,-26 27,-1-27</inkml:trace>
  <inkml:trace contextRef="#ctx0" brushRef="#br1" timeOffset="53363">11774 1349,'0'-26,"-26"26,26 26,-53 53,53-26,0 27,0-1,0 0,0-26,26 27,-26-54,53-26</inkml:trace>
  <inkml:trace contextRef="#ctx0" brushRef="#br1" timeOffset="53586">11933 1428,'-27'0,"27"0,0 27,0 26,0 0,0 0,0 26,27 0,-27 1,0-27</inkml:trace>
  <inkml:trace contextRef="#ctx0" brushRef="#br1" timeOffset="53767">11774 1667,'0'-27,"0"27,53-53,-27 53,27 0,-26 0,26 27,-27-27</inkml:trace>
  <inkml:trace contextRef="#ctx0" brushRef="#br1" timeOffset="54002">12065 1376,'0'0,"53"0,-53 0,53 52,-53 1,0 0,0 27,0 52,-27 0,-26-26,27-53,-27 0,53-27,-26-26</inkml:trace>
  <inkml:trace contextRef="#ctx0" brushRef="#br1" timeOffset="54323">12303 1667,'0'-27,"53"27,0 0,-27 0,1 0,26 0,-53 0</inkml:trace>
  <inkml:trace contextRef="#ctx0" brushRef="#br1" timeOffset="54464">12383 1984,'0'-26,"52"26,1-27,-26 27</inkml:trace>
  <inkml:trace contextRef="#ctx0" brushRef="#br1" timeOffset="56026">26908 6297,'0'0,"-26"0,-27 53,53-27,0 1,0 26,26-53,27 52,-26-52,-1 0,-26-26,79 0,-79-1,0-26,0 27,0-1,0-26,-26 53,26-26,-53 26,0 0,0 26,0 27</inkml:trace>
  <inkml:trace contextRef="#ctx0" brushRef="#br1" timeOffset="57953">23363 5926,'-27'0,"1"0,-27 0,53-26,26 26,80 0,-26 0,-54 0,53 0,-26 0,0 0,0 0,-26 0,-27-53,26 53,27 0,0 0,0 0,26 0,-52-26,26 26,-27 0,27 0,0 0,-27 0,1 0,26 0,0 0,0 0,-27 0,27 0,-53 0,53 0,-27 0,1 0,26 52,-27-52,27 0,0 0,-27 0,1 0,26 0,-27 0,54 27,-54-27,53 0,-26 0,0 0,0 0,0 0,26 0,-26 0,-26 0,-1 0,54 0,-27 0,-27 0,1 0,52 0,-26 53,-27-53,1 0,26 0,-27 0,1 0,25 0,-25 0,-1 0,54-27,-54 27,1 0,52 0,-26 0,-27 0,1 0,26 0,-27 0,1 0,26 0,-27 0,27 0,0 0,-27 0,-26-26,53 26,-26 0,26 0,0 0,-27 0,27 0,-27 0,27 0,-26 0,-1 0,-26 0,-26 0</inkml:trace>
  <inkml:trace contextRef="#ctx0" brushRef="#br1" timeOffset="59796">24527 4154,'53'0,"-27"0,1 0,52 0,-52 0,-1 0,0 0,27 0,0 0,0 0,53 0,-27 0,1 0,26 0,-27 0,0 0,1-53,-27 53,0 0,26 0,-26 0,26 0,-26 0,27-53,-1 53,0 0,27 0,0-27,0 27,0 0,-1-53,-25 53,-27 0,-27 0,-26-26,53 26,0 0,-26 0,52 0,-53 0,27 0,-26 0,-1 0,27 0,-26 0,-1 0,53 0,-26 0,0 0,27 0,-1 0,0 0,27 0,0 0,26 0,-52 0,-1-26,0 26,1 0,-27 0,26-27,-26 27,0 0,-27 0,27 0,-26 0,-1 0,27 0,-26 0,-1 0,1 0,25 0,-52 0,27 0,-1 0,27 0,-79 0,26 53</inkml:trace>
  <inkml:trace contextRef="#ctx0" brushRef="#br1" timeOffset="60421">28998 3968,'0'27,"27"26,-27 0,0 0,0 0,0-27</inkml:trace>
  <inkml:trace contextRef="#ctx0" brushRef="#br1" timeOffset="60667">28972 4498,'0'26,"0"1,0 25,0-25,0-1,26-26,-26 53,0 0,0 0</inkml:trace>
  <inkml:trace contextRef="#ctx0" brushRef="#br1" timeOffset="61231">29025 5053,'0'27,"0"-1,0 27,26-53,-26 53,0 0,0-27,0 54,53-80,-53 79,0-26,0-27,27-26,-27 27,0 26,53-27,-53 27,0-26,0-1,0 1,0 26,26-53,-26-27</inkml:trace>
  <inkml:trace contextRef="#ctx0" brushRef="#br1" timeOffset="62236">24500 4154,'0'0,"0"26,0 27,0-27,0 27,0-26,0 26,0 0,0 0</inkml:trace>
  <inkml:trace contextRef="#ctx0" brushRef="#br1" timeOffset="62542">24500 4709,'0'27,"0"-1,0 1,27 26,-27-1,53-52,-53 53,0 0,26 0,-26-26,0 26,0 0,0-27,0 0</inkml:trace>
  <inkml:trace contextRef="#ctx0" brushRef="#br1" timeOffset="62910">24606 5477,'0'26,"0"0,53 27,-53-26,0-1,0 27,0-26,27-27,-27 26,0 27,0-26,0-1,26-26</inkml:trace>
  <inkml:trace contextRef="#ctx0" brushRef="#br1" timeOffset="63465">23998 6641,'0'-27,"53"27,-53-26,79 26,-53 0,1 0,26 0,0 0,-27 0,1 0</inkml:trace>
  <inkml:trace contextRef="#ctx0" brushRef="#br1" timeOffset="63683">24580 6482,'53'26,"-53"1,0 26,0 0,26 0,-26 0,0 26,0-53,53 1</inkml:trace>
  <inkml:trace contextRef="#ctx0" brushRef="#br1" timeOffset="63937">24368 6403,'27'-53,"-1"53,27 0,0 26,0-26,0 0,0 27,52-27,-52 0,-26 0</inkml:trace>
  <inkml:trace contextRef="#ctx0" brushRef="#br1" timeOffset="64754">29236 6403,'0'0,"0"53,0-1,0 54,0-26,-26-1,26 0,0-26,0-26</inkml:trace>
  <inkml:trace contextRef="#ctx0" brushRef="#br1" timeOffset="64994">29025 6535,'0'0,"53"0,-27 0,27 0,26 0,27 0,53 0,-53 0,-27-27</inkml:trace>
  <inkml:trace contextRef="#ctx0" brushRef="#br1" timeOffset="66876">29078 6456,'-27'0,"-26"0,80 0,52 0,-26 0,0 0,0 0,26 0,1 0,-27 0,0 0,-27 0,27 0,0 0,-27 0,-26 0,-53 0,0 0,27 0,0 0,-27 0,26 0,1 0,-1 0,-26 0,0 0,27 0,-27 0,27 0,-27 0,0 0,0 0,26 52,54-52,26 0,0 0,-27 0,1 0,-1 0,53 0,-26 0,0 0,0 0,0 0,26 0,-26 0,-26 0,-1 0,-26 0,-26 27,-27-27,0 0,27 0,-27 0,26 0,1 0,-1 0,-26 0,27 0,-1 0,27 0,0 0,27 0,26 0,26 0,-26 0,-26 0,-1 0,27 0</inkml:trace>
  <inkml:trace contextRef="#ctx0" brushRef="#br1" timeOffset="70852">26511 4154,'0'79,"0"-53,0 54,0-54,0 27,0-26,0 26,0-27,0 27,0-27,0 27,0-26,0-27,0-53,0 0,0 0,0 53,0-53,0 0,0 27,0-1,0-26,0 27,0-1,0-25,0 25,0 1,0 26,0 26,0 53,0-79</inkml:trace>
  <inkml:trace contextRef="#ctx0" brushRef="#br1" timeOffset="74313">1429 3783,'0'-26,"53"26,0 0,0 53,-27-27,0 54,27-28,0 1,-26 0,-27 27,53-54,-53 27,0-79,0-1,0-26,0 27,0-1,0 1,0-27,0 26,0 1,0-27,0 53,0-53,53 53,-53-26,52 26,-25 0,26 0,0 0</inkml:trace>
  <inkml:trace contextRef="#ctx0" brushRef="#br1" timeOffset="74808">2064 4074,'26'0,"1"0,-1 0,54 0,-28 0,1-26,27 26,-27-27,0 27,-53-53,26 53,-26-79,0 53,-53 26,0 0,0 0,0 26,-26 27,79-27,-26 27,26-26,0-1,0 27,52-26,-25-27,26 79,26-79,27 53,-53-53,-27 53</inkml:trace>
  <inkml:trace contextRef="#ctx0" brushRef="#br1" timeOffset="75116">3122 3836,'0'0,"-79"0,26 0,26 27,1-27,-27 53,53-1,-26-25,26-1,0 54,0-27,52-27,1 27,53-53,26 53,-52-53,-27 0</inkml:trace>
  <inkml:trace contextRef="#ctx0" brushRef="#br1" timeOffset="75401">3493 3783,'0'0,"-27"80,27-1,0 0,0 27,0 0,0 26,0-26,0-26,53-1,-53-26</inkml:trace>
  <inkml:trace contextRef="#ctx0" brushRef="#br1" timeOffset="75604">3281 4365,'0'-53,"26"53,1 0,52 0,27 0,0 0,0-26,-53 26</inkml:trace>
  <inkml:trace contextRef="#ctx0" brushRef="#br1" timeOffset="76315">4736 3624,'0'-26,"-26"26,26 53,-53 79,53-26,0 26,0 27,0-27,53 1,0-1,-1 0,28-79,-27 0,0-53,26 27,-26-27</inkml:trace>
  <inkml:trace contextRef="#ctx0" brushRef="#br1" timeOffset="76885">6112 2831,'0'53,"0"26,-27 0,27 1,0-1,0 1,0-28,27 28,-27-27,53 0,-53-27,53-26,-53 53,79-53</inkml:trace>
  <inkml:trace contextRef="#ctx0" brushRef="#br1" timeOffset="77125">5900 3281,'53'0,"0"0,26 0,1 0,-1 0,1 0,-1 0</inkml:trace>
  <inkml:trace contextRef="#ctx0" brushRef="#br1" timeOffset="77717">5636 3863,'0'0,"53"0,-1 0,28-53,79 53,26-53,26 53,-25 0,-28 0,-52 0,-26 0,-27 26,-1-26,-52 53</inkml:trace>
  <inkml:trace contextRef="#ctx0" brushRef="#br1" timeOffset="78376">5980 4233,'0'-26,"79"26,0-53,1 53,-1 0,-26 0,0 26,-27 27,-26 0,0-27,0 1,-53 26,27-27,-27 27,53-26,0-1,27-26,78 0,1 0,0 0,0-26,0-1</inkml:trace>
  <inkml:trace contextRef="#ctx0" brushRef="#br1" timeOffset="78587">6959 4127,'0'53,"0"0,0 0,52 0,-52 26,0-26,0 0,0 0</inkml:trace>
  <inkml:trace contextRef="#ctx0" brushRef="#br1" timeOffset="78827">6720 4259,'0'-26,"0"26,0-53,80 53,-27 0,0 0,26 0,0-26,1 26,-27 0,26 0,-52-53</inkml:trace>
  <inkml:trace contextRef="#ctx0" brushRef="#br1" timeOffset="79157">7514 3757,'0'79,"0"1,53-1,-53 0,27 1,-27-1,52 27,-52-27,0 1,0-1,0 0,-52 1,25-1,-26-52,0-27</inkml:trace>
  <inkml:trace contextRef="#ctx0" brushRef="#br1" timeOffset="80125">8176 4392,'0'0,"53"0,26 0,0 0,27 0,53-27,26 27,53 0,53 0,27 0,-27 0,0 0,-27 0,-52 0,0 0,-1 0,-52 0,-27 0,27 0,-79 0,-54 0,-26 0</inkml:trace>
  <inkml:trace contextRef="#ctx0" brushRef="#br1" timeOffset="80403">11562 4127,'53'0,"-53"53,53-53,-26 53,26-53,-53 53,52-53,-52 79,27-26,-27-26,0-1,0 1,-27 52,-25-26,-28 26,1-79</inkml:trace>
  <inkml:trace contextRef="#ctx0" brushRef="#br1" timeOffset="81235">8387 4127,'-26'27,"-27"52,26-26,-25 0,25 0,27-27,-53 1,53 26,27-53,-1 0,-26 53,53-53,0 79,0-26,0-27,26-26</inkml:trace>
  <inkml:trace contextRef="#ctx0" brushRef="#br1" timeOffset="82561">12303 4074,'0'0,"53"0,-26 0,25 27,1-27,-26 79,-27-52,53 52,-53-26,0 0,0 0,-27 0,27-27,-26-26,26 27,53-27,0 0,26 0,0 0,27 0,0 0,-27 0</inkml:trace>
  <inkml:trace contextRef="#ctx0" brushRef="#br1" timeOffset="82857">13414 4154,'0'0,"0"53,0-1,0-25,0 26,0 0,0 26,0-52,0-1,0 27</inkml:trace>
  <inkml:trace contextRef="#ctx0" brushRef="#br1" timeOffset="83115">13097 4074,'0'0,"26"0,54 0,-1 0,53 0,-26 0,27 0,-54 0,0 0</inkml:trace>
  <inkml:trace contextRef="#ctx0" brushRef="#br1" timeOffset="84024">14420 3995,'0'-27,"-27"27,1 0,-27 0,-26 0,-27 53,79 0,-26 0,53-26,-26 26,26-27,26 53,1-79,26 53,0-53,53 80,-54-80,-25 26,-27 27,0 0,-79-53,-1 79,1-79,-1 27,54-27</inkml:trace>
  <inkml:trace contextRef="#ctx0" brushRef="#br1" timeOffset="84557">14790 4259,'0'0,"0"-52,0 78,0 0,0 1,0 26,0-27,0 1,0-1,0 27,0-26,0-1,0 27,27-27</inkml:trace>
  <inkml:trace contextRef="#ctx0" brushRef="#br1" timeOffset="84729">14949 3942,'0'-79,"26"79,-26 53</inkml:trace>
  <inkml:trace contextRef="#ctx0" brushRef="#br1" timeOffset="85103">14896 4683,'27'0,"25"0,-25 0,-27 26,53-26,-53 80,53-80,-53 26,26-26,-26 0,27-53,-27 0,79 0,-53 0,1 53,-27-26,53 26,-27 0,-26 26,0 54,0-54,0 54,0-27,0-27</inkml:trace>
  <inkml:trace contextRef="#ctx0" brushRef="#br1" timeOffset="85463">15954 4392,'-26'-53,"-27"53,27 0,26 53,-53-27,53 27,0 0,0 26,0-26,53 0,-27 0,27-26,-27-27,1 53,26-53,-27 0</inkml:trace>
  <inkml:trace contextRef="#ctx0" brushRef="#br1" timeOffset="86283">16695 3863,'-26'0,"26"0,0 79,-53 53,53-26,-53 53,53-27,-53 27,53-53,0 26,0-53,0 1,0-27,26 0,80 0,0-53,0 0</inkml:trace>
  <inkml:trace contextRef="#ctx0" brushRef="#br1" timeOffset="87000">17224 4312,'0'0,"0"53,0 0,27 0,-27 27,0-28,0 28,0-27,0-27,0 1,79-27,-79 53,53-53,-26 0,-1 0,27-53,-27 26,27-26,-53-26,53 26,-53 27,0 52,53 0,-53 27,53-26,-26 26,25-53,-25 26,26-26,0 0,0-53,-53 0,53-52,-53-1,0 26,0 1,0 26,0 27,0-27,26 79,-26 27,0-27</inkml:trace>
  <inkml:trace contextRef="#ctx0" brushRef="#br1" timeOffset="87464">18680 4180,'0'0,"0"53,0 26,0 27,0-26,0-1,0-26,0 0,0-27,26 27,-26 0</inkml:trace>
  <inkml:trace contextRef="#ctx0" brushRef="#br1" timeOffset="87811">18362 4048,'0'0,"27"0,78 53,-78-53,26 26,26-26,-26 53,26-53,-26 0,27 0,-27 0,26 27,-26-27,-27 0,27 0</inkml:trace>
  <inkml:trace contextRef="#ctx0" brushRef="#br1" timeOffset="88470">19553 3916,'53'52,"-53"28,53 52,-53-26,26 26,-26-26,0 26,0 27,0-53,-26 26,-27-52,-53 25,26-25,1-54,53-26,26 53,-27-53</inkml:trace>
  <inkml:trace contextRef="#ctx0" brushRef="#br1" timeOffset="89918">16140 4418,'0'0,"-27"0,27-26,-26 26,-27 0,0 0,26 0,27 0,0 26</inkml:trace>
  <inkml:trace contextRef="#ctx0" brushRef="#br1" timeOffset="92291">820 5926,'-53'53,"53"27,0 25,-53 54,53-26,0-54,27-26,-1 0,54 26,-1-52,0-27,54 52,-54-52,0 0,-26 0,-53-26</inkml:trace>
  <inkml:trace contextRef="#ctx0" brushRef="#br1" timeOffset="92509">953 6482,'0'-26,"52"26,-25 0,-1 0,27 0,27 0,-1 0,0 0,-26 0,-26-80</inkml:trace>
  <inkml:trace contextRef="#ctx0" brushRef="#br1" timeOffset="92792">1005 5953,'0'-27,"-26"-26,26 53,53 27,-27-27,27 0,0 0,27 0,-1 0,0 0,27 0,-53 0</inkml:trace>
  <inkml:trace contextRef="#ctx0" brushRef="#br1" timeOffset="93130">2223 6191,'0'53,"0"26,-27 54,27-28,-79 28,79-28,-53-25,53-1,-80 27</inkml:trace>
  <inkml:trace contextRef="#ctx0" brushRef="#br1" timeOffset="93362">1879 6561,'26'0,"27"27,0-27,53 26,-27-26,0 0,27 0,-26 0,-27 53,-27-53</inkml:trace>
  <inkml:trace contextRef="#ctx0" brushRef="#br1" timeOffset="93572">2672 6323,'0'-53,"0"106,0 53,0 0,-53 26</inkml:trace>
  <inkml:trace contextRef="#ctx0" brushRef="#br1" timeOffset="93737">2672 7170,'27'0,"-1"0,-26 0</inkml:trace>
  <inkml:trace contextRef="#ctx0" brushRef="#br1" timeOffset="93902">3096 6376,'0'-26,"0"52,0 27,0 53,-27 26</inkml:trace>
  <inkml:trace contextRef="#ctx0" brushRef="#br1" timeOffset="94154">1667 7487,'26'0,"27"0,0 0,27 0,25 0,1 0,53 0,0 0,-53 0,-27 0</inkml:trace>
  <inkml:trace contextRef="#ctx0" brushRef="#br1" timeOffset="96081">4974 6694,'27'0,"-27"53,79-1,0 28,1-27,26 26,-53-26,-1 26,1-26,-53 27,53-1,-53-26,0 0,-53-53,27-27,26 1,0 0,0-27,0 26,0 1,0-27,53 0,-53 26,0-25,26 52,27 0</inkml:trace>
  <inkml:trace contextRef="#ctx0" brushRef="#br1" timeOffset="96514">5927 7249,'0'0,"26"0,27 0,26 0,27 0,-26-26,-27 26,26-106,-79 80,26-1,-26-26,0 53,-53 0,1 0,-1 0,0 27,-27-1,54 53,26-26,0 0,0-26,0 26,0-27,53-26,0 53,-27-53,27 53,-26-53,25 26</inkml:trace>
  <inkml:trace contextRef="#ctx0" brushRef="#br1" timeOffset="96838">6906 6985,'0'0,"0"-53,-53 53,0 26,26 1,27 52,-53 0,53 1,0 26,27-27,-1 0,54-26,-27 0,0-26,-1-27,1 53</inkml:trace>
  <inkml:trace contextRef="#ctx0" brushRef="#br1" timeOffset="98112">7382 6773,'0'-26,"53"-1,-53 54,0 52,0 27,0 26,0 53,0-26,0-53,0 0,0 26,0-53,0-26,0 0</inkml:trace>
  <inkml:trace contextRef="#ctx0" brushRef="#br1" timeOffset="98308">7276 7567,'0'-27,"27"27,52 0,0 0,27 0,0 0,-27 0</inkml:trace>
  <inkml:trace contextRef="#ctx0" brushRef="#br1" timeOffset="98630">8546 6958,'0'0,"-26"0,-80 53,79 53,-26 0,53 53,-79 26,79-79,0-1,0 1,26-26,54-1,52 0,-26 1,53-27,-80-53</inkml:trace>
  <inkml:trace contextRef="#ctx0" brushRef="#br1" timeOffset="102101">9287 7038,'26'0,"-26"-27,0 107,0-1,0 0,0 1,0-1,0 0,0 1,0-27,53-27,-53 27,27-53,26 53,-27-53,1 0,-27 26,79-26,-79 27</inkml:trace>
  <inkml:trace contextRef="#ctx0" brushRef="#br1" timeOffset="102393">9128 7408,'27'0,"-1"0,27 0,0 0,26 0,-26 0,27 26,-28-26,1 0,0 27</inkml:trace>
  <inkml:trace contextRef="#ctx0" brushRef="#br1" timeOffset="103121">10081 7011,'26'0,"1"0,-27 27,79 52,-79 0,53 27,-53 0,0 26,0-26,0 0,-53 26,0-52,0 25,53-78,-53-27</inkml:trace>
  <inkml:trace contextRef="#ctx0" brushRef="#br1" timeOffset="110497">11483 7593,'26'0,"27"0,27 0,26 0,52 0,80 0,53 0,27 0,52 0,-52-26,-27 26,-79 0,-27 0,-26 26,-107-26,-52 27,53-27,-79 0</inkml:trace>
  <inkml:trace contextRef="#ctx0" brushRef="#br1" timeOffset="110703">14235 7434,'79'0,"-26"0,26 0,-52 53,-27-26,53 26,-53-27,0 27,0 0,-80 53,-52 0,-27 0,27-27,79-53</inkml:trace>
  <inkml:trace contextRef="#ctx0" brushRef="#br1" timeOffset="111415">11483 7329,'26'-27,"-26"-26,27 80,-27 26,0 26,-27 0,-26 27,1-53,25 0,27-26,-26-27,26 26,0-26,26 53,80-53,0 53,53 0,26 0,0 0,-26-53</inkml:trace>
  <inkml:trace contextRef="#ctx0" brushRef="#br1" timeOffset="112503">16880 6826,'0'-27,"0"-25,27 52,-27-27,79 27,-52 0,26 0,-27 0,1 0,25 0,-52 0,27 0,-27 53,0-27,-27-26,27 27,-52-27,-1 53,53-27,-27-26,27 27,0 52,0 1,0-54,0 0,0 27,0 27</inkml:trace>
  <inkml:trace contextRef="#ctx0" brushRef="#br1" timeOffset="112661">17066 7567,'0'-27,"0"54</inkml:trace>
  <inkml:trace contextRef="#ctx0" brushRef="#br1" timeOffset="115031">2540 8466,'0'-26,"26"-27,54 53,-1 0,-79 0,80 53,-80-27,0 27,0 0,0 0,0-26,-27 25,27-25,-26-27,26 26,0 27,26-53,54 27,-1-27,27 0,26 0,-53-27,-26 27</inkml:trace>
  <inkml:trace contextRef="#ctx0" brushRef="#br1" timeOffset="115263">3466 8493,'0'0,"0"53,0 26,-26-26,26 26,0-26,0 0,0-26,0 26,0-53</inkml:trace>
  <inkml:trace contextRef="#ctx0" brushRef="#br1" timeOffset="115524">3228 8546,'-53'0,"53"-27,53 27,-27-53,27 53,27 0,52-53,-26 53,-27 0,-26 0,0 0,0 27</inkml:trace>
  <inkml:trace contextRef="#ctx0" brushRef="#br1" timeOffset="115742">3995 8652,'0'-27,"27"27,26 0,0 0,-27 0,27 0</inkml:trace>
  <inkml:trace contextRef="#ctx0" brushRef="#br1" timeOffset="115900">3995 8969,'53'0,"-26"0,-27-26,53 26,-1 0</inkml:trace>
  <inkml:trace contextRef="#ctx0" brushRef="#br1" timeOffset="116201">4524 8413,'0'27,"0"26,0 26,53-26,-53 0,27 53,-27-53,0 0,0 26,53-26,-53 26</inkml:trace>
  <inkml:trace contextRef="#ctx0" brushRef="#br1" timeOffset="117378">5292 8678,'26'0,"-26"-26,80 26,-28 0,1 0,-53 0,27 52,-27-25</inkml:trace>
  <inkml:trace contextRef="#ctx0" brushRef="#br1" timeOffset="117534">5398 8996,'0'0,"26"0,53 0,-52 0,-1 0,27 0,-26-53</inkml:trace>
  <inkml:trace contextRef="#ctx0" brushRef="#br1" timeOffset="117730">5768 8678,'0'0,"53"0,-27 79,27-26,-53-26,0 26,0-27,0 1,0-1,-26 27</inkml:trace>
  <inkml:trace contextRef="#ctx0" brushRef="#br1" timeOffset="118428">6959 8837,'26'-27,"-26"54,0 26,0 26,0 0,0 1,0 26,0-1,-26-52</inkml:trace>
  <inkml:trace contextRef="#ctx0" brushRef="#br1" timeOffset="118705">6773 8943,'0'-53,"0"26,0 1,53 26,0 0,27 0,52 26,27-26,-27 0,27 0,-54 0,-52 0</inkml:trace>
  <inkml:trace contextRef="#ctx0" brushRef="#br1" timeOffset="118952">7779 8996,'0'-27,"26"27,54 0,-80 0,53 0,-53 53</inkml:trace>
  <inkml:trace contextRef="#ctx0" brushRef="#br1" timeOffset="119102">7832 9287,'53'0,"0"0,-1 0</inkml:trace>
  <inkml:trace contextRef="#ctx0" brushRef="#br1" timeOffset="119492">8493 8599,'0'0,"0"53,0 52,0 28,0-54,27 27,-27-27,53 1,-53-1,0 0,26-52</inkml:trace>
  <inkml:trace contextRef="#ctx0" brushRef="#br1" timeOffset="119724">8864 8969,'0'53,"0"0,0 26,0 27,0 0,0 26,0-52,0-27,26-1</inkml:trace>
  <inkml:trace contextRef="#ctx0" brushRef="#br1" timeOffset="120010">9234 9445,'53'0,"26"0,-79 0,27 80,-27-54,-27 54,1-28,26 1,0-53,53 27,0-27,0 0,-1 0,1 0,0 0</inkml:trace>
  <inkml:trace contextRef="#ctx0" brushRef="#br1" timeOffset="121110">10716 9683,'53'0,"-27"0,-26 27,0 26,0-27,-26 27,-54 27,1-54</inkml:trace>
  <inkml:trace contextRef="#ctx0" brushRef="#br1" timeOffset="123447">12938 8916,'27'0,"52"27,-53 26,27-27,-26 27,-27 0,79 0,-79 0,0 0,0 26,-26-79,26-53,0 27,0-27,0 26,0-26,0 27,26-1,-26-26,53 53,0-79,-27 79,1-53,26 53,-27-53,1 53,26 0,0 0</inkml:trace>
  <inkml:trace contextRef="#ctx0" brushRef="#br1" timeOffset="123888">13626 9075,'0'0,"53"0,-27 0,27 0,0 0,0 0,-26 0,-27-27,26 27,-26-52,-26 52,-27 0,26 0,-26 52,53-25,-53-1,53 27,0-26,0-1,0 27,0-26,0 52,53-79,-26 0</inkml:trace>
  <inkml:trace contextRef="#ctx0" brushRef="#br1" timeOffset="124211">14473 9022,'0'0,"-80"0,1 0,53 0,-1 0,-52 53,52-53,27 79,0-26,0 27,0-1,0-26,53 26,0-52,0-27,0 53,0-53</inkml:trace>
  <inkml:trace contextRef="#ctx0" brushRef="#br1" timeOffset="124459">14764 8863,'0'53,"0"27,0-28,0 28,0 26,0-1,-27 1,27-26,0-54</inkml:trace>
  <inkml:trace contextRef="#ctx0" brushRef="#br1" timeOffset="124661">14499 9128,'27'-27,"52"27,-26 0,0 27,0-27,0 53,-27-53</inkml:trace>
  <inkml:trace contextRef="#ctx0" brushRef="#br1" timeOffset="124960">15293 8837,'0'0,"-53"0,27 26,-27 54,53-1,-53 0,53 1,0-1,0 27,0 0,53-53,0 0,26-27,-26-26,26 0</inkml:trace>
  <inkml:trace contextRef="#ctx0" brushRef="#br1" timeOffset="125636">15584 8784,'0'26,"0"27,0 0,0 0,0 0,0 26,0-26,0 0,0 0,26 26,-26-52,53-27</inkml:trace>
  <inkml:trace contextRef="#ctx0" brushRef="#br1" timeOffset="125830">15452 9075,'0'-27,"0"27,53 0,0 0,-1 0,1 27,0-27</inkml:trace>
  <inkml:trace contextRef="#ctx0" brushRef="#br1" timeOffset="126041">15901 8863,'0'0,"0"53,27 0,-27-26,53 52,-53-26,0 0,0 0,0 26,-80 27,28-27,-1-26</inkml:trace>
  <inkml:trace contextRef="#ctx0" brushRef="#br1" timeOffset="126986">16536 9207,'0'0,"53"0,27 0,52 0,-53 0,27 27,79-27,54 0,-1 0,-27 53,-25-53,-54 0,-26 0,-80 0,-26 0,-53 26</inkml:trace>
  <inkml:trace contextRef="#ctx0" brushRef="#br1" timeOffset="127202">18124 9101,'53'0,"-27"0,-26 27,27-27,-27 79,53-52,-53-1,0 27,0 26,-53-52,0 52,0-79</inkml:trace>
  <inkml:trace contextRef="#ctx0" brushRef="#br1" timeOffset="127922">16484 8916,'0'0,"0"53,0 0,0 0,0-27,0 27,-53-26,53 26,-27-27,27 27,27 0,-1-53,27 26,0-26,0 53,26-53,-26 27,27-27,-54 0</inkml:trace>
  <inkml:trace contextRef="#ctx0" brushRef="#br1" timeOffset="131732">18891 8810,'0'0,"0"-53,80 53,-27 0,-1 0,28 53,-54-26,-26 26,53-27,-53 1,0 26,-26 52,-27-25,0-1,0-26,-26-27,52 27,54-53,26 0,-1 0,28 0,-1 0,-26 0,-26 0,26 0,-1 0,-25 0</inkml:trace>
  <inkml:trace contextRef="#ctx0" brushRef="#br1" timeOffset="132206">20003 8704,'-53'0,"26"27,-26 79,53-27,-53 27,53 53,0 26,0-53,0-52,0-27,27-1,26-52,26 53,0-53,1 0</inkml:trace>
  <inkml:trace contextRef="#ctx0" brushRef="#br1" timeOffset="132976">20611 8361,'0'-53,"0"53,0 53,0 26,0 0,0 27,-26 0,26-27,0 27,0-53</inkml:trace>
  <inkml:trace contextRef="#ctx0" brushRef="#br1" timeOffset="133223">20373 9048,'0'-26,"106"26,-53 0,26 0,27 0,0 0,0 0,26 0,-53 0,1 0,-27 0</inkml:trace>
  <inkml:trace contextRef="#ctx0" brushRef="#br1" timeOffset="133666">20690 9339,'0'-26,"80"26,-54-53,54 53,-27 0,-53 27,0 25,-27 1,1-26,-27 26,53-27,0 27,0 0,79-53,-26 0,26 0,27 0,-26-26,-1 26,-26-53,-53 0</inkml:trace>
  <inkml:trace contextRef="#ctx0" brushRef="#br1" timeOffset="134056">21696 8757,'26'80,"-26"-27,0 26,53 0,-53 1,0 26,0-1,0 54,0-53,-53 0,27-53,-27 0,26-27</inkml:trace>
  <inkml:trace contextRef="#ctx0" brushRef="#br1" timeOffset="135037">22463 8810,'0'-79,"-26"52,-1 27,-26 0,-26 0,-27 27,53 26,27-27,26 27,-53-26,53 26,0-27,26 1,54 25,-1 1,0-26,1 26,-54-27,27 27,-79 0,-27-53,0 26,0-26,26 0</inkml:trace>
  <inkml:trace contextRef="#ctx0" brushRef="#br1" timeOffset="135422">22728 8890,'0'0,"0"53,0 26,0-26,0 0,0 0,0 0,0-27,0 1,0 25,26-52</inkml:trace>
  <inkml:trace contextRef="#ctx0" brushRef="#br1" timeOffset="135619">22860 8890,'26'0,"-26"-53,27 53,-27 26,0 54,0-1</inkml:trace>
  <inkml:trace contextRef="#ctx0" brushRef="#br1" timeOffset="135923">23019 9710,'26'0,"-26"-53,27 53,-27-26,79 26,-52-53,25 0,-25 26,26-26,-27 53,1 0,26 27,-53-1,26 27,-26 0</inkml:trace>
  <inkml:trace contextRef="#ctx0" brushRef="#br1" timeOffset="136681">24051 9075,'0'-53,"0"0,0 53,-80 0,27 0,-26 53,26-27,0 27,53 0,-53 0,53 0,0 26,0-26,27 0,26 0,0-26,-1-27,1 53,-26-53</inkml:trace>
  <inkml:trace contextRef="#ctx0" brushRef="#br1" timeOffset="137041">24527 8757,'-27'-53,"-25"53,25 53,-26 53,53 0,-79 26,79-26,0 0,0 26,0-26,0-26,0-1,0 0,0-26,0 0,79-53</inkml:trace>
  <inkml:trace contextRef="#ctx0" brushRef="#br1" timeOffset="137754">24791 8916,'0'0,"0"27,0-1,0 53,0-26,0 0,0-26,0 26,0-27,27-26,-27 27,53-27,0 0,0 0,-27-53,27 0,-53 0,27 53,-27-27,0 54,0-1,0 1,0 52,0-52,79-27,-26 52,0-52,0 0,-53-52,53-28,-53 1,0-1,0 28,0-1,0 26,0 54,0 26,79-53,-26 52,26-52</inkml:trace>
  <inkml:trace contextRef="#ctx0" brushRef="#br1" timeOffset="143521">25135 9604,'106'0,"53"-53,26 53,-26-79,-53 79,-53 0,0 0,-53 0,0 53</inkml:trace>
  <inkml:trace contextRef="#ctx0" brushRef="#br1" timeOffset="160402">24606 9683,'0'-26,"27"26,-1 0,-26-26,27 26,52 0,-53 0,1 0,26-27,-27 27,1 0,26 0,-27 0,-26-53,27 53,26 0,-27 0,0 0,1 0,26 0,-27 0,1 0,26 0,-27 0,1 0,25 0,-25 0,-1 0,27 0,-26 0,-1 0,27 0,-26 0,-1 0,1 0,25 0,1 0,-53-26,27 26,26 0,-27 0,-26 0,-53 0</inkml:trace>
  <inkml:trace contextRef="#ctx0" brushRef="#br1" timeOffset="161160">25268 9763,'26'0,"27"0,0 0,-27 0,27 0,-53 26,27-26,-27 27,0 52,-53-26,-26-27,52 27,1-53,26 53,0-26,26-27,1 0,25 0,1 0,-26 0,-1 0,-26-53,53 53,-53-27,53 27,-53-53</inkml:trace>
  <inkml:trace contextRef="#ctx0" brushRef="#br1" timeOffset="161662">26247 8863,'26'0,"-26"27,80 26,-54-27,27 53,-27-26,-26 0,80 27,-80-1,0 27,-27 0,-52 52,-27-25,0-1,0-26,53-53,1 0,52-27,26-26,53-26,1-27,-27 0</inkml:trace>
  <inkml:trace contextRef="#ctx0" brushRef="#br1" timeOffset="162854">21061 9260,'-27'0,"27"27,-79 25,53-25,-27 26,26-27,-26 27,27-53,-1 53,-26-53,27 0,-27 53,27-53,-1 79,-26-79,27 27</inkml:trace>
  <inkml:trace contextRef="#ctx0" brushRef="#br1" timeOffset="163388">19473 8890,'-53'0,"-26"53,-27 26,27 0,26 27,0-26,0 25,53-25,0-27,0 0,0 0,0-27,0 27</inkml:trace>
  <inkml:trace contextRef="#ctx0" brushRef="#br1" timeOffset="164721">26776 9392,'79'0,"-52"0,26 0</inkml:trace>
  <inkml:trace contextRef="#ctx0" brushRef="#br1" timeOffset="164887">26855 9657,'27'-26,"26"26,-27 0,27 0</inkml:trace>
  <inkml:trace contextRef="#ctx0" brushRef="#br1" timeOffset="165921">27728 8863,'0'-26,"-26"26,-27 0,-26 53,26-27,0 27,53-26,-53-1,53 27,0 0,53-53,0 53,26-53,0 79,1-79,-54 53,-26 0,0 0,-26-53,-54 79,-25-79,25 53,27-53,27 0</inkml:trace>
  <inkml:trace contextRef="#ctx0" brushRef="#br1" timeOffset="166470">28099 8969,'0'0,"0"53,-53 0,53 0,0 26,0-26,0-26,0-1,0 27,0-53,0 53,53-53</inkml:trace>
  <inkml:trace contextRef="#ctx0" brushRef="#br1" timeOffset="166659">28205 8784,'0'-27,"53"27,-27 80,-26 52</inkml:trace>
  <inkml:trace contextRef="#ctx0" brushRef="#br1" timeOffset="166971">28390 9498,'53'0,"-27"-26,1 26,-27-80,105 27,-52 1,-26 52,26 0,-53 26,26 0,-26 1,0 79</inkml:trace>
  <inkml:trace contextRef="#ctx0" brushRef="#br1" timeOffset="167798">29316 9048,'-53'0,"53"-26,-27 26,27-53,-26 53,0 0,-27 53,26-27,-26 27,0 27,53-27,-26 26,26-26,0 0,0 0,53-27,-27-26,80 53,-53-53,26 0,1 0,-1 0,-26 0</inkml:trace>
  <inkml:trace contextRef="#ctx0" brushRef="#br1" timeOffset="168202">29739 8810,'-53'0,"53"53,-79 53,26-27,53 27,-79 0,79 0,-27 26,27-52,0-1,0-26,0 0,53 0,-26-27,-1-26,53 53,-26-53,27 0,-27 0</inkml:trace>
  <inkml:trace contextRef="#ctx0" brushRef="#br1" timeOffset="168883">30215 8704,'0'27,"0"26,0 0,0 0,0-27,0 27,53-26,-26-27,-1 0,27 0,-26 0,-27-27,26-26,-26 27,0-27,0 26,0-26,0 106,53 0,0-26,0-27,-27 0,27 0,-53 0,53-27,-53-26,0 27,0-27,0 0,53 27</inkml:trace>
  <inkml:trace contextRef="#ctx0" brushRef="#br1" timeOffset="169447">29977 9181,'-26'0,"26"0,53 0,26 0,27 0,53 0,26 0,27 0,-1-27,-26 27,-26 0,-79 0,-54-26,27 26</inkml:trace>
  <inkml:trace contextRef="#ctx0" brushRef="#br1" timeOffset="169873">30771 9445,'0'0,"53"0,0 0,-27 27,27-27,-53 53,53-53,-53 53,0 0,0-53,-79 52,52-52,-26 27,1-27,104 0,28 0,-1 0,1 0,-28 0,-25 0,26 0,-27-53</inkml:trace>
  <inkml:trace contextRef="#ctx0" brushRef="#br1" timeOffset="170288">31829 8943,'53'53,"-53"-1,80 1,-80 53,53 0,-53-27,0 27,0 0,-53 0,0-27,26-26,-26 0,27-53,26 27,-27-27,27 0</inkml:trace>
  <inkml:trace contextRef="#ctx0" brushRef="#br1" timeOffset="171637">28258 8837,'0'0,"0"26,0-26,26 0</inkml:trace>
  <inkml:trace contextRef="#ctx0" brushRef="#br1" timeOffset="175543">8202 10107,'0'-27,"0"27,0 27,0 52,27-26,-27 53,52 26,-52-52,27-1,-27 0,0 27,53 26,-53-52,0-1,53 1,-53-1,0 0,0 27,26-53,-26 0,0 0,53 26,-53-26,0 0,53 0,-53 0,0 26,0-26,0 0,0-26,27 26,-27-27,0 0,0 27,0-26,26-1,-26 27,0-26,0-1,0 27,0-27,0 1,0 26,0-27,0 1,0 26,0 0,0-27,0 1,53-27,-53-53</inkml:trace>
  <inkml:trace contextRef="#ctx0" brushRef="#br1" timeOffset="177313">5371 11959,'53'0,"0"0,-27 0,54 0,-27 0,0 0,-1 0,1 0,27 0,26 0,26 0,-53 0,1 0,-1 0,-26-27,0 27,26 0,-26 0,-26 0,26 0,-1 0,28 0,-27 0,26 0,0 0,1 0,-1 0,27-53,26 53,-26 0,0-52,26 52,-26-53,26 53,-26-27,-26 27,-1 0,27-53,0 53,0 0,-27 0,0 0,1 0,25 0,-25 0,-1 0,1 0,25 0,-25 0,-1 0,1 0,-1 0,0 0,1 27,26-27,52 0,-52 0,0 0,26 0,-26 0,0 0,26-27,-26 27,0 0,0 0,26 0,-26 0,0 0,-1 0,54 0,-26 0,-1 0,-26-53,-1 53,28 0,-27 0,-1 0,-25 0,-1-53,1 53,25 0,-25 0,-27 0,26-26,0 26,1 0,-1 0,1 0,-28 0,28 0,-27 0,-27-53,27 53,-26 0,-1 0,27 0,26 0,-52-26,-1 26,27 0,-26 0,-1 0,27 0,-27 0,1 0,26 0,0 0,-27 0,1 0,26 0,-80 0,1 0</inkml:trace>
  <inkml:trace contextRef="#ctx0" brushRef="#br1" timeOffset="177569">14129 11297,'26'0,"27"0,0 27,-53 26,27 0,-27-27,0 27,-27 0,1 26,-27-26,26 0,27 0</inkml:trace>
  <inkml:trace contextRef="#ctx0" brushRef="#br1" timeOffset="178137">14764 11536,'0'-27,"0"80,0 26,-27 54,27-28,0 28,0 26,0-54,0 1,0-26,27-1,-27-53,53-26,-53 27,26-27</inkml:trace>
  <inkml:trace contextRef="#ctx0" brushRef="#br1" timeOffset="178319">14526 12250,'0'0,"79"-53,53 53,1 0,25 0,-25 0,-28 0,-25 0,-27 0</inkml:trace>
  <inkml:trace contextRef="#ctx0" brushRef="#br1" timeOffset="179502">8176 10054,'0'-53,"0"53,0 26,-27-26,27 27,-53 26,0 0,0 26,27-52,26 25,-53-52</inkml:trace>
  <inkml:trace contextRef="#ctx0" brushRef="#br1" timeOffset="179704">8255 10054,'26'0,"-26"-53,53 53,-26-27,26 27,-27 0,-26 0,27 53</inkml:trace>
  <inkml:trace contextRef="#ctx0" brushRef="#br1" timeOffset="182233">4604 9922,'0'-27,"79"27,-52 27,26 25,-27-25,27 26,-27-27,27 27,-26 27,-27-27,53-1,-53 1,0-26,-27-27,1-27,26-26,0 1,0-1,0 0,0 0,0 26,0-26,79 53,-26 0,-27 0,27-53</inkml:trace>
  <inkml:trace contextRef="#ctx0" brushRef="#br1" timeOffset="182640">5186 10186,'26'0,"27"0,0-53,-26 53,26-79,-27 52,0-26,27 1,-79 52,-27 0,0 52,0 1,27 27,26-27,-53-27,53 27,0 0,26-53,1 0,26 26,26-26,-26 0</inkml:trace>
  <inkml:trace contextRef="#ctx0" brushRef="#br1" timeOffset="182935">5927 9974,'-27'-26,"1"26,-1 0,27 0,-106 53,80-27,-27 27,53 27,-26-54,26 1,0 26,0-27,53 27,-1-53,28 26,-1-26,1 0</inkml:trace>
  <inkml:trace contextRef="#ctx0" brushRef="#br1" timeOffset="183170">6218 9789,'0'-26,"0"26,0 26,0 54,0-27,0 26,0 27,0 0,0-27,0-26,0 0</inkml:trace>
  <inkml:trace contextRef="#ctx0" brushRef="#br1" timeOffset="183372">6112 10186,'0'-26,"0"-27,53 53,0 0,26-27,0 27,-26 0,0 0,0 0</inkml:trace>
  <inkml:trace contextRef="#ctx0" brushRef="#br1" timeOffset="183642">6694 9736,'0'53,"-53"0,27 0,26 0,-53 0,53 0,0 0,0 26,0-26,26-26,27-27,0 0,0 0,0 0,0 0</inkml:trace>
  <inkml:trace contextRef="#ctx0" brushRef="#br1" timeOffset="183853">6959 9789,'-27'0,"27"27,0-1,0 27,0 26,0-26,0 0,0 0,0 0,0-26</inkml:trace>
  <inkml:trace contextRef="#ctx0" brushRef="#br1" timeOffset="184040">6800 9922,'0'-27,"53"27,0 0,0 0,-27 0,27-53,0 53</inkml:trace>
  <inkml:trace contextRef="#ctx0" brushRef="#br1" timeOffset="184221">7091 9604,'26'53,"-26"26,0 1,0-1,0 27,-26 53,26-27,-27 0,27-105</inkml:trace>
  <inkml:trace contextRef="#ctx0" brushRef="#br1" timeOffset="186282">6879 10821,'27'0,"26"0,-1 0,-25 0,-1 0,1 0,26 0,-27 0,1 0,26 0,-27 0,1-53,25 53,-25 0,-1 0,27 0,-26 0,26 0,26 0,0 0,1 0,-27-26,0 26,0 0,26-53,-53 53,1 0,-1 0,27 0,-26 0,-1 0,27 0,-27 0,1 0,26 0,-27 0,1 0,26 0,-27 0,1 0,-1 0,27 0,0 0,-27 0,27 0,-26 0,-1 0,27 0,-26 0,-1 0,27 0,26 0,-26 0,0 0,0 0,0 0,0 0,-27 0,27 0,0 0,0-27,-26 27,-1 0,27 0,0 0,-27 0,27-53,-26 53,-1 0,27 0,-26 0,-1 0,0 0,27 0,-26 0,-1 0,27-26,-26 26,-1 0,53 0,-52-53,-1 53,27 0,0-26,0 26,0 0,-53 0,-26 26</inkml:trace>
  <inkml:trace contextRef="#ctx0" brushRef="#br1" timeOffset="187198">10451 10609,'27'0,"-27"80,0-54,0 27,0-26,0-1,0 54</inkml:trace>
  <inkml:trace contextRef="#ctx0" brushRef="#br1" timeOffset="187444">10530 11033,'27'0,"-27"26,0 27,0-26,0-1,0 27,0-27</inkml:trace>
  <inkml:trace contextRef="#ctx0" brushRef="#br1" timeOffset="187646">10636 11297,'0'53,"0"-26,0 26,0 0,0-27,27-26,-27 27,0 25,0-25</inkml:trace>
  <inkml:trace contextRef="#ctx0" brushRef="#br1" timeOffset="187804">10663 11641,'0'27,"0"26,0-27</inkml:trace>
  <inkml:trace contextRef="#ctx0" brushRef="#br1" timeOffset="188916">6853 10874,'0'27,"0"25,0-25,0 26,26-27,-26 27,0-26,0-1</inkml:trace>
  <inkml:trace contextRef="#ctx0" brushRef="#br1" timeOffset="189492">6879 11244,'0'27,"27"-27,-27 53,0 0,0 0,26-53,-26 26,0 1,0 26,0-1,0 1,0-26,0 26,0-27,0 1,0 26,0-27,0 0,0 27,0-26,0-1</inkml:trace>
  <inkml:trace contextRef="#ctx0" brushRef="#br1" timeOffset="190432">5953 12594,'27'0,"52"0,-26 0,-27 0,27 0,0-53,-26 53,26 0</inkml:trace>
  <inkml:trace contextRef="#ctx0" brushRef="#br1" timeOffset="190976">6376 12409,'0'0,"53"53,-53-27,27 27,-27-27,53 1,-53 26,26-53,-26 53,0-27,0-52,0-1,0-26,-26 27,26-27,-53 0,53 27,-27-27,27 26,-53 27,53 27,0 26</inkml:trace>
  <inkml:trace contextRef="#ctx0" brushRef="#br1" timeOffset="191232">7011 12276,'0'27,"0"26,0 26,0 0,0 1,0-1,0 1,0-1,-52 0,52 1,0-1,0-26</inkml:trace>
  <inkml:trace contextRef="#ctx0" brushRef="#br1" timeOffset="191615">7303 12726,'26'0,"0"0,27 27,-53 26,0-27,-26 27,26-27,0 27,53-53,0 0,-27 0,27-26,53-54,-27 54,1-27,-54 27</inkml:trace>
  <inkml:trace contextRef="#ctx0" brushRef="#br1" timeOffset="192410">8176 12091,'0'-53,"-27"106,27-26,0-1,0 1,0 52,53-79,0 0,-53-27,0-25,0 25,0 1,0-27,-26 26,26 1,0 52</inkml:trace>
  <inkml:trace contextRef="#ctx0" brushRef="#br1" timeOffset="193340">10319 12012,'0'26,"0"1,0 26,0 0,0 26,0-26,0 0,26 0,-26 0,27-1,-27-25,26-27</inkml:trace>
  <inkml:trace contextRef="#ctx0" brushRef="#br1" timeOffset="193550">10663 12223,'-27'80,"27"-27,0 0,-26 26,26-26,0 26,0-26,0-26,0 26,53-53</inkml:trace>
  <inkml:trace contextRef="#ctx0" brushRef="#br1" timeOffset="193826">10927 12567,'27'0,"26"0,0 0,-53 53,0 0,0 0,-27 0,1 26,26-52,-53-1,53 27,53-53,26-26,0 26,1-53,-1 53,-52 0,-27-53</inkml:trace>
  <inkml:trace contextRef="#ctx0" brushRef="#br1" timeOffset="197562">23495 10133,'0'27,"0"26,0 0,53 26,-53 53,0-52,0-1,0 0,0 1,0 26,53 26,-53-26,0-27,53 27,-53 26,26-26,-26 53,53-53,-53 52,80 28,-80-81,79 28,-79-28,79 28,-79-27,53-1,-53-25,27-1,-27-26,0 26,53-26,-53 0,0 0,26 0,-26 0,0-26,0 25,0 1,0-26,0-1,0 27,0-53,0 27,0-1,0-52</inkml:trace>
  <inkml:trace contextRef="#ctx0" brushRef="#br1" timeOffset="199143">18627 12806,'53'0,"-27"0,27 0,0 0,-27 0,1 0,26 0,0 0,26 0,27 0,0 0,0 0,26 0,0 0,27 52,0-52,-54 0,1 0,53 0,0 0,26 0,0 0,0 0,1 0,-1 0,26 0,1 0,-27 0,-26 0,26 0,-52 0,25 0,-25 0,25 0,28 0,-1-26,26 26,1 0,-27 0,1-53,-1 53,0 0,-26 0,-27 0,27-53,26 53,-26 0,26 0,0-53,0 53,1 0,25 0,1-53,0 53,26 0,-27-79,-25 79,-1 0,0-53,-26 53,-27 0,27 0,0-53,-27 53,27 0,-27 0,27 0,-54 0,28-26,-27 26,52 0,-52 0,-26 0,-1 0,0 0,1 0,-1-53,0 53,1 0,-1 0,27 0,-27 0,1 0,-1 0,-26 0,0 0,0 0,0 0,26 0,1 0,-1 0,0 0,1 0,-1 0,0 0,1 0,-27 0,26-53,-52 53</inkml:trace>
  <inkml:trace contextRef="#ctx0" brushRef="#br1" timeOffset="199445">31433 12012,'0'26,"26"1,27-1,0 54,0-28,-53 28,0-27,-53 0,0 0,-53 26,27 0,26-79</inkml:trace>
  <inkml:trace contextRef="#ctx0" brushRef="#br1" timeOffset="200261">32120 12250,'0'26,"0"27,-26 27,26-27,-53-1,53 1,0 0,27 0,-1-53,27 0,26 0,-26-26,0-1,26-26,-52 27,-27-27,53 53,-53-26,0 26,0 26,-53 27,53-27,0 1,0 26,26-53,1 53,26-53,-27 0,1 0,26 0,-27 0,-26 0,53-53,-53 0,0-27,0 28,0-1,0 0,0 0,0 53</inkml:trace>
  <inkml:trace contextRef="#ctx0" brushRef="#br1" timeOffset="201687">23521 10080,'0'-26,"0"26,-52 0,25 26,-26-26,53 80,-53-80,27 53,-54-27,54 27,-27-27,53 27,-26-53</inkml:trace>
  <inkml:trace contextRef="#ctx0" brushRef="#br1" timeOffset="201941">23469 10054,'52'0,"28"0,-54 53,1-53,26 0,-27 0,1 26,26-26,-53 27,52-27</inkml:trace>
  <inkml:trace contextRef="#ctx0" brushRef="#br1" timeOffset="203335">21590 10027,'0'-26,"-26"26,-27 0,-27 79,1-79,26 53,0-53,0 0,27 0,-1 0,27 0,0-26,0 26,0 26,0 1,27 26,-27-27,0 27,0-27,53 27,-53-26,26 26,-26 0,53 0,-53-27</inkml:trace>
  <inkml:trace contextRef="#ctx0" brushRef="#br1" timeOffset="203597">21114 10318,'53'0,"0"0,0 0,-1 0,1 0,0 0,-26 0,-1 0,27 0,-53 53</inkml:trace>
  <inkml:trace contextRef="#ctx0" brushRef="#br1" timeOffset="203949">21722 10133,'0'0,"-26"0,26 27,0 26,0-27,-53 27,53 26,0-26,0-26,0-1,0 27,0 0,0-27,26-26</inkml:trace>
  <inkml:trace contextRef="#ctx0" brushRef="#br1" timeOffset="204429">21802 10371,'0'0,"0"53,0-26,26 26,-26-27,53 27,0 0,-27-53,-26-27,0 1,27-27,-27 0,0 27,0-1,0 54,53-27,-53 53,26-53,-26 26,27-26,26 0,-27-26,-26-1,0-26,0-26,0 0,0 52,0-26,0 0</inkml:trace>
  <inkml:trace contextRef="#ctx0" brushRef="#br1" timeOffset="204625">22357 10080,'0'27,"-26"26,26 0,0 0,0 26,0 27,0-27,0-26,0 0,0 0,0-27,-53 27</inkml:trace>
  <inkml:trace contextRef="#ctx0" brushRef="#br1" timeOffset="207835">23574 11324,'0'-53,"0"26,0 1,-26 26,-1 0,1 0,-27 0,27 0,26 0,-27 0,-26 0,53 26,-106-26,80 53,0-53,-54 53,27-53,0 80,0-80,0 53,27-53,-27 53,27-53,26 52,-53-52,53 53,-53-53,53 27,-53-27,53 26,-53-26,53 53,-53-26,0 26,0 26,0-26,27 0,26 0,-53-27,53 27,-27-53,27 79,-26-26,26-26,0 26,-53 0,53 0,0-1,0-25,-26 26,26-27,-53 27,53-26,-27-27,27 26,0 27,-26-53,26 27,-53-27,53 26,0-26,53-53,-27 27,27-27,27 26,-54-26</inkml:trace>
  <inkml:trace contextRef="#ctx0" brushRef="#br1" timeOffset="209454">23574 11297,'27'0,"-27"-53,53 53,-27 0,1 0,52 0,-26 0,0 0,0 0,-27 0,27 0,0 0,0 0,-27 0,-26 27,53-27,-53 26,80-26,-1 27,-52-27,52 53,-26-53,0 53,0-53,0 53,-27-53,27 53,-27-1,27-25,27-27,-54 53,27-53,0 79,-26-79,25 27,-25-27,-1 53,54-27,-27 27,-27-27,27 27,-53-26,26-27,-26 26,27-26,-27 53,0-26,53-1,-53 27,26-53,-26 53,53-53,-53 53,27-53,-27 53,26-53,-26 53,27-53,-27 53,53-53,-53 26,26 0,-26 27,53-26,-53 26,0-80</inkml:trace>
  <inkml:trace contextRef="#ctx0" brushRef="#br1" timeOffset="210796">25850 12647,'0'0,"0"53,0-27,0 1,0-1,26 53,27 1,0-27,-26 26,25-52,1-27,-26 0,26 0,26 0,-79 26,53-26,0 0,0 0,0 0,0 0,-27 0,1 0,-1 0,27 0,-27 0,27 0,-26 0,-1 0,27 0,-53-26,27 26,-1 0,27-53,-26 26,-27-26,26 53,-26-26,79 26,-79-27,27 27,-27-53,26 53,-26-52,27 52,-27-80,0 27,53 53,-53-79,0 52,26-26</inkml:trace>
  <inkml:trace contextRef="#ctx0" brushRef="#br1" timeOffset="212184">27146 12567,'0'-53,"0"53,0-26,27 26,-27-26,53-27,-53 26,26 27,-26-53,27 53,-27-79,52 79,-52-27,53 1,0-27,-26 27,26-27,26 26,-52 27,-27-53,26 53,27 0,0 0,0 0,-27 0,54 0,-28 0,54 0,-26 0,-27 0,0 0,-1 0,-25 0,26 0,0 0,-53 27,26-27,27 26,-26 27,25-26,-25-1,26 27,-27-27,1 27,-27-26,53-27,-53 26,26 27,27-53,-53 27,27-27,-27 0</inkml:trace>
  <inkml:trace contextRef="#ctx0" brushRef="#br1" timeOffset="213655">28893 12462,'26'0,"-26"26,53 27,-27-27,27 1,-53 52,27-79,-27 27,26-27,-26 53,53-53,-53 26,79-26,-79 53,53-53,0 26,0-26,-53 53,53-53,27 0,-80 27,52-27,1 0,-26 0,26 0,-27 0,1 0,26 0,-1 0,-25-27,26 27,-53-26,26 26,-26-27,27 27,26-52,-27 25,27-26,-26 27,-27-1,26 27,-26-53,53 53,-53-26,26-27,27-26,-26 26,-27 26,53 27,-106 0</inkml:trace>
  <inkml:trace contextRef="#ctx0" brushRef="#br1" timeOffset="215828">22013 12858,'0'53,"-26"-53,26 27,-27-27,27 26,-52 27,52-26,-27-27,27 26,-53 27,27-27,-27 27,26-53,27 53,-26-53,-27 27,26-27,27 53,-26-53,-27 0,0 0,27 0,-1 0,-26 0,27 0,-1 0,-25 0,25 0,1-27,-27 27,26 0,1 0,-27 0,53-26,-27 26,1 0,26-27,-53 27,53-53,-26 53,26-26,0-1,-27 27,27-52,0 25,-53 27,53-26,-26 26,26-53,0 26,-27 27,27-53,0 0,-26 53,26 0,0 80,0-54</inkml:trace>
  <inkml:trace contextRef="#ctx0" brushRef="#br1" timeOffset="217666">20770 12885,'0'-27,"0"27,0-26,0-27,-27 53,27-26,-53 26,27-27,0 27,26-53,-53 53,53-26,-27 26,27-27,-26 27,26-53,-53 53,26-26,1 26,26-27,-53 27,26-52,-25 52,25 0,27-27,-26 27,-27 0,-27 0,54 0,-1 0,1 0,-27 0,27 0,-1 0,-26 0,27 0,-1 0,27 0,-79 0,52 53,1 0,-27-27,27 27,-27-26,26 26,-26-53,53 26,-26 27,26-26,-27-27,27 26,27-26,26-26,0 26</inkml:trace>
  <inkml:trace contextRef="#ctx0" brushRef="#br1" timeOffset="219159">16775 12806,'26'0,"1"0,25 0,1 0,27 0,-27 0,0 0,-27 0,27 0,-27 0,1 0,26 0,-27 0,1 0,-1 0,54 0,-1 0,0 0,-26 0,27 0,-28 0,1 0,27 0,-54 0,1 0,26 0,-27 0,1 0,-1 0,53 0,-79 0,27 0,-1 0,27 0,-26 0,26 0,-1 0,1 0,-26 0,-27 0,26 0,27 0,0 0,-26 0,26 0,-1 0,-25 0,-1 0,27 0,0 0,-26 0,-27 26</inkml:trace>
  <inkml:trace contextRef="#ctx0" brushRef="#br1" timeOffset="220898">19447 12885,'0'0,"0"26,-53-26,53 27,-26-27,26 26,-27-26,27 53,-53-53,53 27,-26-27,26 26,-27-26,27 27,-53-27,27 0,26 52,-27-52,-52 27,53-27,-1 53,-26-53,53 26,-26-26,-1 0,-26 0,0 0,27 0,0 0,-27 0,26 0,1 0,-27 0,26 0,-26 0,27 0,-27 0,27 0,-27 0,26-53,1 53,26-26,-53 26,26-53,-26 27,27-1,0 27,26-53,-53 53,53-26,0-1,-27-52,27 52,-26 27,26 0,26 0,54 0</inkml:trace>
  <inkml:trace contextRef="#ctx0" brushRef="#br1" timeOffset="222563">18045 12938,'0'0,"0"-53,0 26,-27 27,27-26,0-27,-53 53,53-26,-26-1,-27-26,26 27,-26-27,27 26,-27-26,27 53,26-26,-27 26,1 0,26-26,-53 26,26-53,-26 53,27 0,26-27,-26 27,-1 0,-26 0,27 0,-1 0,-26 0,53 0,-26 0,-1 0,27 53,-53-53,53 27,-26-27,26 26,-26-26,26 26,-53-26,53 53,-27-53,27 27,-26 26,26-27,-53-26,53 27,0 26,-27-53,27 26,0 1,-26-27,26 52,0 1</inkml:trace>
  <inkml:trace contextRef="#ctx0" brushRef="#br1" timeOffset="223819">15319 12911,'27'0,"52"0,-52 0,-1 0,27 0,-26 0,-1 0,27 0,-27 0,27 0,0 0,27 0,-28 0,-25 0,-27-53,26 53,27 0,0 0,0 0,-53-26,53 26,26 0,-26 0,-26 0,-1 0,-26-26,53 26,-26 0,-1 0,1 0,25 0,-25 0,-1 0,27 0,-26 0,-1 0,27 0,-26 0,-1 0,27 0,-27 0,1 0,26 0,26 0,-52-53</inkml:trace>
  <inkml:trace contextRef="#ctx0" brushRef="#br1" timeOffset="225804">23707 13176,'0'0,"0"0,-53 0,53 26,0 27,0-26,0-1,26-26,-26 27,27-27,-27 53,26-53,54 0,-28 0,-25 0,-1 0,27 0,-53-27,27-26,-27 27,0-1,0-26,0 27,-53 26,53-53,-27 53,1 0,-27 0,0 0,27 0,26 0,79 0,-53 0</inkml:trace>
  <inkml:trace contextRef="#ctx0" brushRef="#br1" timeOffset="228509">23839 10530,'0'-26,"0"26,0 53,0-1,0 28,0-54,0 1,53 26,-53-27,0 27,0 0,0-27,26-26,-26 0,0-52,0-28,0 27,0 0,0 0,0 0,0 53,0-52,-53 52,53-27,0 1,0 26,0 26,0 27,0-27,27 1,-27 26,0 0,0-27,0 1,0-27,0-27,0-52,0 26,0 0,0 27,-27-1,27 27,0 27,0-1,0 27,0-27,0 1,0 26,0 0,0-27,0 27,27-53,-27-26,0-1,0 1,0-27,0 26,0 1,0-27,0 26,0 1,0 26,0 53,0 0,0 0,0-27,0 27,0 0,26-53,-26 53</inkml:trace>
  <inkml:trace contextRef="#ctx0" brushRef="#br1" timeOffset="230835">28310 9313,'0'0,"0"26,53-26,-53 27,0 52,27-26,-27-26</inkml:trace>
  <inkml:trace contextRef="#ctx0" brushRef="#br1" timeOffset="234749">25876 14076,'0'-53,"0"53,-79 0,26 0,-26 0,26 53,0-53,0 52,26-52,27 27,0 26,0-27,27-26,52 53,1 0,-1 0,0-27,-26 27,-53-26,27-27,-27 53,-27 0,1-53,-54 0,28 0,25 0</inkml:trace>
  <inkml:trace contextRef="#ctx0" brushRef="#br1" timeOffset="235027">26300 14128,'26'0,"-26"0,0 53,0 27,0-54,0 1,0 26,0 26,0-53,0 1,0 26</inkml:trace>
  <inkml:trace contextRef="#ctx0" brushRef="#br1" timeOffset="235230">26405 14102,'53'-53,"-26"80,-27 25,0-25</inkml:trace>
  <inkml:trace contextRef="#ctx0" brushRef="#br1" timeOffset="235537">26591 14446,'0'53,"0"-27,0 1,26-27,-26 53,53-53,-27 0,27 0,-53-27,53-52,-53 26,27 26,-27-25,53 78,-53 27,26-53,-26 53,0 0</inkml:trace>
  <inkml:trace contextRef="#ctx0" brushRef="#br1" timeOffset="235889">27411 14181,'0'-53,"-27"53,-26-26,27 26,0 0,-27 0,26 0,-52 106,79-53,0 0,0 0,0-1,26 28,1-54,26 27,-27-53,27 53,0-53,-27 0</inkml:trace>
  <inkml:trace contextRef="#ctx0" brushRef="#br1" timeOffset="236549">27649 14076,'-26'0,"26"79,-80-26,80 26,-26 27,26 53,0-80,0 1,53-1,-27-53,27-26,26 0,1 0</inkml:trace>
  <inkml:trace contextRef="#ctx0" brushRef="#br1" timeOffset="237075">28205 14102,'-27'53,"27"26,-26 1,26-1,0-26,0 0,0-27,26-26,-26 53,80-53,-54 0,-26-53,79 0,-79 0,27 1,-27-28,0 54,0 26,0 53,26-53,27 0,-26 26,26-26,26-26,-79-1,0-26,0 0,0 0,0 27,0-27,-27 53</inkml:trace>
  <inkml:trace contextRef="#ctx0" brushRef="#br1" timeOffset="237337">29078 13758,'0'0,"0"53,0 0,0 0,0 26,0-26,0 26,-27 1,27-27,0 26,-53 27,53-53,0 0,0-27</inkml:trace>
  <inkml:trace contextRef="#ctx0" brushRef="#br1" timeOffset="237675">29210 14287,'26'0,"27"0,0 0,0 0,-26 0,-27 80,0-54,-27 27,-26 0,53-27,0 27,27-53,26 0,26 0,0 0,27 0,-53-53,-26 27,-27-27</inkml:trace>
  <inkml:trace contextRef="#ctx0" brushRef="#br1" timeOffset="237869">29766 13943,'0'106,"26"-27,-26 1,0 26,0-1,-26 28,-27 26,-53-1,0-52</inkml:trace>
  <inkml:trace contextRef="#ctx0" brushRef="#br1" timeOffset="238701">24950 15584,'53'-53,"27"53,-1 0,-26 0,-27 0,-26 26,0 1</inkml:trace>
  <inkml:trace contextRef="#ctx0" brushRef="#br1" timeOffset="238845">25109 15875,'79'0,"-26"0,0 0,-26 0,26 0,-27 0</inkml:trace>
  <inkml:trace contextRef="#ctx0" brushRef="#br1" timeOffset="239639">26617 15160,'-26'0,"26"-53,-53 53,0 0,26 0,1 27,-27-27,53 26,-26-26,26 53,0 27,0-27,26-27,27 27,0-27,0 27,-53-26,26-1,-26 27,0-26,-26 25,-27-52,26 0,1 0,26-52</inkml:trace>
  <inkml:trace contextRef="#ctx0" brushRef="#br1" timeOffset="239930">26855 15293,'0'26,"0"1,0 25,0 1,0 27,0-54,0 1,0-1,53 27</inkml:trace>
  <inkml:trace contextRef="#ctx0" brushRef="#br1" timeOffset="240113">27040 15293,'0'-27,"27"27,-27 27,0 26</inkml:trace>
  <inkml:trace contextRef="#ctx0" brushRef="#br1" timeOffset="240418">27120 15742,'26'0,"27"0,-26 0,-1 0,-26-26,53-1,0-25,-53 25,53 27,-53-26,26 26,27 0,-53 26,0 53,0-52,0-1,0 27,0-26</inkml:trace>
  <inkml:trace contextRef="#ctx0" brushRef="#br1" timeOffset="241087">27914 15107,'0'27,"-53"52,53-26,0 0,0 0,0 26,0 1,0-1,0 0,0-26,0 0,26-26,1-27,-1 53,27-53</inkml:trace>
  <inkml:trace contextRef="#ctx0" brushRef="#br1" timeOffset="241574">28178 15425,'0'26,"0"1,0-1,27 27,-27-26,53-1,-27 27,27-53,-53 0,0-79,26 26,-26 0,0 26,0-26,0 106,0-26,53-1,-53 27,80-53,-54 53,27-53,0 0,-53 0,0-79,0 26,0 0,0 0,0 27,-27-54,27 107</inkml:trace>
  <inkml:trace contextRef="#ctx0" brushRef="#br1" timeOffset="242137">28972 14975,'0'0,"0"79,-53 1,53-1,-53 1,53 25,-53 28,53-27,0-27,0-26,0 26,0-52,53-27</inkml:trace>
  <inkml:trace contextRef="#ctx0" brushRef="#br1" timeOffset="242391">29157 15557,'27'0,"-1"27,-26-1,53-26,-53 53,0 0,0-27,-27-26,27 27,53-27,0 0,27 0,26 0,-27-27,0-52</inkml:trace>
  <inkml:trace contextRef="#ctx0" brushRef="#br1" timeOffset="242595">29766 15107,'26'0,"-26"0,53 80,-53-27,0 26,0 0,-26 27,26 0,-53 0,0-27,0 1,26-80</inkml:trace>
  <inkml:trace contextRef="#ctx0" brushRef="#br1" timeOffset="243449">26882 16192,'0'0,"53"0,0 0,52 0,133 0,106 0,0-53,53 53,0 0,-26 0,-80-53,-53 53,-53 0,-79 0,-27-53,-105 53,-1 0,-26 0,0 53</inkml:trace>
  <inkml:trace contextRef="#ctx0" brushRef="#br1" timeOffset="244845">27755 16430,'0'27,"0"26,0 0,0 0,0-1,0-25,53-1,0 54,0-80,-1 0,1-27,-53 1,27-27,-27 26,0 1,0 0,0 26,0 26,0 0,0 27,53-26,0 26,0-53,0-27,-53 1,0-27,26 0,-26-26,0 26,0 26,0-26,0 53</inkml:trace>
  <inkml:trace contextRef="#ctx0" brushRef="#br1" timeOffset="245114">28522 16298,'0'53,"0"-27,0 1,0 26,0 0,0 0,0 0,-26 26,26 0,0 1,0 25,0-25,0-27,0-27</inkml:trace>
  <inkml:trace contextRef="#ctx0" brushRef="#br1" timeOffset="245436">28893 16748,'26'-53,"27"53,-53 26,26-26,-26 53,0 53,0-79,0-1,0 0,106-26,-26 0,-28 0,28 0,-27 0</inkml:trace>
  <inkml:trace contextRef="#ctx0" brushRef="#br1" timeOffset="249089">10081 14287,'0'-26,"0"52,0 27,0 26,0 1,0-1,0 1,0-1,0-26,0-27,26-26,1 0,25 0,-25 0,-1 0,27-53,-26-26,-27 26,79 0,-79 27,0 26,27 26,-27 27,105-26,-52-27,0 79,0-79,0 0,0 0,-27 0,-26-53,53 0,-53 0,0-26,0-27,-26 0,26 27,-53 52,27 27,26 27,0-1,0 27,26-26,-26 26,79-27,-79 0</inkml:trace>
  <inkml:trace contextRef="#ctx0" brushRef="#br1" timeOffset="249463">9948 15213,'0'0,"53"0,53-26,-27-27,54 0,26 0,26 0,53 0,-53 0,-53 53,27-53,-106 53,0 27,-53-1,-53 27</inkml:trace>
  <inkml:trace contextRef="#ctx0" brushRef="#br1" timeOffset="249775">10716 15213,'53'0,"-1"0,1 0,-26 0,26 0,-53 27,53 26,-53-27,0 1,0-1,0 53,0-79,53 0,0 0,26-26,0 26,-26-27,0 27,-26 0,-27-52</inkml:trace>
  <inkml:trace contextRef="#ctx0" brushRef="#br1" timeOffset="250109">11615 14763,'27'0,"-1"-52,54 52,-28 0,1 0,0 0,0 0,-53 0,27 52,-27-25,0-27</inkml:trace>
  <inkml:trace contextRef="#ctx0" brushRef="#br1" timeOffset="250256">11880 15028,'53'0,"0"0,-27 0,27-53,0 53</inkml:trace>
  <inkml:trace contextRef="#ctx0" brushRef="#br1" timeOffset="251076">12938 14393,'0'26,"27"27,-27-26,26-1,-26 27,53-26,-53 26,0-27,0 1,0 25,0-78,26-27,-26 0,53-26,-53 52,53 1,0-54,0 80,-26 0,-1 0,27 0,-27 27,1-27,26 53,0 0,-53 0,0-27,0 1,26 26,-26-27</inkml:trace>
  <inkml:trace contextRef="#ctx0" brushRef="#br1" timeOffset="251317">13838 14419,'53'53,"-53"-26,26-1,-26 27,0-26,53-1,-53 27,26-26,27-27</inkml:trace>
  <inkml:trace contextRef="#ctx0" brushRef="#br1" timeOffset="251526">14182 14393,'0'0,"26"53,-26-27,0 1,53 26,-26 0,25 0</inkml:trace>
  <inkml:trace contextRef="#ctx0" brushRef="#br1" timeOffset="251892">14446 13837,'0'27,"-26"26,-1 26,-26-52,27 26,0-53,-54 26,27-26,0 0,-26 0,0 0,-1-26,-26 26,53-80,27 80,-27 0,0 0,53 53,-26 0,26-27,0 1,0 52,0-52</inkml:trace>
  <inkml:trace contextRef="#ctx0" brushRef="#br1" timeOffset="254791">10583 16139,'0'0,"0"53,0-26,0-1,53 27,-53-27,27 27,-27-26,53-1,0 27,-1-53,1-26,-53-1,0-26,0 27,0-27,0 27,27 26,-27 26,106-26,-53 79,26-79,0 27,-52-27,-1 0,-26 0,0-53,0-26,0-27,0 53,-79 0,79 0,-27 27,27-1,27 27,26 0,-27 0</inkml:trace>
  <inkml:trace contextRef="#ctx0" brushRef="#br1" timeOffset="255050">11642 16007,'53'0,"-27"-26,1 26,52 0,-26 0,0 0,-27 0,-26 26,0 0</inkml:trace>
  <inkml:trace contextRef="#ctx0" brushRef="#br1" timeOffset="255201">11748 16324,'52'0,"1"-26,27 26,-1-53,-52 53,-1 0,27 0</inkml:trace>
  <inkml:trace contextRef="#ctx0" brushRef="#br1" timeOffset="255928">12541 15637,'0'-53,"0"53,53 0,0 0,0 0,0 0,0 0,0 0,-53 53,26-27,-26 0,0 27,-26 0,-27 0,0 27,0-54,0 27,27-27,26 27,26-53,53 0,54 0,-27 0,-1 0,-25-26,-1 26,1-53,-54 27</inkml:trace>
  <inkml:trace contextRef="#ctx0" brushRef="#br1" timeOffset="256290">13335 15822,'53'53,"-53"-27,53 27,-53 0,26-27,-26 27,0 0,53-53,-53-26,0-27,27 0,-27 0,0 0,53 0,-53 27,26 26,27 0,-27 0,27 0,-26 0,52 79,-79-52,27 26,-27-27,0 27,26-53</inkml:trace>
  <inkml:trace contextRef="#ctx0" brushRef="#br1" timeOffset="256536">14155 15716,'53'0,"0"26,-26 54,-27-27,52-53,-52 53,27 0,-27-1,53-52</inkml:trace>
  <inkml:trace contextRef="#ctx0" brushRef="#br1" timeOffset="256739">14446 15742,'0'53,"53"-26,-53 26,27-27,-27 1,26-27,-26 53,53-53,-53 52</inkml:trace>
  <inkml:trace contextRef="#ctx0" brushRef="#br1" timeOffset="257106">14737 15346,'0'79,"-26"-26,-54 26,54-52,-27 26,27-53,-1 0,-26 0,0 0,0-27,1 1,-28-27,27 53,27-53,-54 53,54 0,-1 0,1 0,-27 0,27 26,26 27,0 27,0-28,0-52</inkml:trace>
  <inkml:trace contextRef="#ctx0" brushRef="#br1" timeOffset="262083">25956 12488,'-53'53,"26"-27,-26 54,0-1,1-26,25 26,27-26,-53-26,53 26</inkml:trace>
  <inkml:trace contextRef="#ctx0" brushRef="#br1" timeOffset="263223">25532 11774,'-53'0,"53"-27,53 27,-26 0,-1 0,1 0,-27 0,53 0,-53 27,0 52,0-53,-27 1,1 26,-1-53,27 53,-79-53,79 26,26 27,1-53,-1 0,27 0,-26 0,-1 0,27 0,-27 0,1-26,52-1</inkml:trace>
  <inkml:trace contextRef="#ctx0" brushRef="#br1" timeOffset="263538">25903 11879,'0'27,"0"26,26-53,-26 53,0-27,0 27,0 0,53-53</inkml:trace>
  <inkml:trace contextRef="#ctx0" brushRef="#br1" timeOffset="263755">26141 11932,'0'0,"0"0,0 53,26 27,-26-54,27-26,-27 27,26-27</inkml:trace>
  <inkml:trace contextRef="#ctx0" brushRef="#br1" timeOffset="264086">26273 11694,'-53'0,"-26"0,26-26,26 26,-25-53,25 53,1 0,-27 0,0 0,26 26,27 27,0 27,0-27,53-53</inkml:trace>
  <inkml:trace contextRef="#ctx0" brushRef="#br1" timeOffset="264978">27040 12356,'0'-53,"0"79,0 27,27-26,-27 26,26 26,27-26,0 0,27 0,-28-53,1 26,-26-26,52 0</inkml:trace>
  <inkml:trace contextRef="#ctx0" brushRef="#br1" timeOffset="266164">26802 11456,'0'27,"0"26,0-27,0 0,0 54,0-54,0 1,0-27,53 53,-26-53,-1 0,1 0,26 0,-27 0,27 0,-53-27,53 27,-53-79</inkml:trace>
  <inkml:trace contextRef="#ctx0" brushRef="#br1" timeOffset="266425">27067 11615,'0'-53,"-27"53,27 53,0-27,-52 1,52 26,0-27,0 1,0 26,0 26,0-79</inkml:trace>
  <inkml:trace contextRef="#ctx0" brushRef="#br1" timeOffset="266703">27226 11588,'0'-26,"0"52,0 1,0 26,0 0,0 0,0 0,0-27</inkml:trace>
  <inkml:trace contextRef="#ctx0" brushRef="#br1" timeOffset="266919">27331 11668,'0'26,"0"1,0 52,0-26,53-53</inkml:trace>
  <inkml:trace contextRef="#ctx0" brushRef="#br1" timeOffset="267279">27728 11350,'0'-26,"-26"26,-27 53,27-53,-27 26,26-26,1 0,-27 0,26 0,-26-53,27 27,-27-27,0 26,27 27,26 0,-53 27,53 26,0 0,-27 26,27 1</inkml:trace>
  <inkml:trace contextRef="#ctx0" brushRef="#br1" timeOffset="268158">28945 12329,'-52'0,"-1"0,26 0,27 0,-26 0,26 80,-53-1,53-53,0 27,0 27,-27-1,27-26</inkml:trace>
  <inkml:trace contextRef="#ctx0" brushRef="#br1" timeOffset="269455">29025 11192,'-27'0,"27"-27,-53 27,27 0,-27 27,-79 78,26 54,-26 0,79-27,0-26,53-27,0-26,0 0,26 0,27-53,27 0,-1 0,27 0,-53-53,-27 0,-26 0,0 0,0 1,0 25,-26 27,-54 0,27 0,27 0,-27 0,27 0,26 53,-27-53,27 53,0-27,0-26,27 0,52 0,0 0</inkml:trace>
  <inkml:trace contextRef="#ctx0" brushRef="#br1" timeOffset="269808">29210 11641,'0'0,"0"0,0 27,0 26,0-27,0 1,0 26,0-27,0 27,53-53</inkml:trace>
  <inkml:trace contextRef="#ctx0" brushRef="#br1" timeOffset="270009">29448 11694,'0'27,"0"26,0 0,27-53,-27 52</inkml:trace>
  <inkml:trace contextRef="#ctx0" brushRef="#br1" timeOffset="270295">29607 11324,'0'-27,"-53"27,0 27,27-27,-1 0,-26 0,27 0,-1 0,-26 0,53 53,0 26,0 27,0-80</inkml:trace>
  <inkml:trace contextRef="#ctx0" brushRef="#br1" timeOffset="271006">30427 12171,'0'0,"0"-27,-26 27,26 27,-53 25,53-25,0 26,0-27,0 1,0 26,0-27,26 1,-26 25,27 28,-27-54</inkml:trace>
  <inkml:trace contextRef="#ctx0" brushRef="#br1" timeOffset="272671">30454 11456,'0'-26,"0"26,0-80,0 54,0-1,-27-26,27 27,0 0,0 26,27 0,25 0,-25 0,-1 0,27 0,-53 26,27 27,-27-27,0 27,0-26,0-1,-53 27,26-53,-26 53,1-53,25 53,-26-27,53 1,53 26,-26-53,-1 0,27 0,-27 0,1 0,-27-27,0-26,-27 1,27 25,-26 27,26 27,79 25</inkml:trace>
  <inkml:trace contextRef="#ctx0" brushRef="#br1" timeOffset="272958">30930 11403,'0'0,"0"27,0 26,0-27,0 1,0 25,0-25,0-1,0 27,0-53,53-26</inkml:trace>
  <inkml:trace contextRef="#ctx0" brushRef="#br1" timeOffset="273166">31168 11403,'0'0,"0"80,0-54,0 27,0 0,26 0</inkml:trace>
  <inkml:trace contextRef="#ctx0" brushRef="#br1" timeOffset="273481">31380 11165,'0'-26,"0"26,0 26,0 27,-53 0,26-53,27 53,-53-53,-53-53,80 26,-27-25,53 25,-53 27,53-53,-26 53,26 80,0-28,-53 28,53-27</inkml:trace>
  <inkml:trace contextRef="#ctx0" brushRef="#br1" timeOffset="275199">21960 12594,'0'-27,"0"54,0-1,0 1,0 26,53-27,-53 27,27 26,-27 1,53-27,-53 0,26 26,-26-53</inkml:trace>
  <inkml:trace contextRef="#ctx0" brushRef="#br1" timeOffset="276121">22066 13573,'0'0,"27"0,26 0,-27 0,1 0,-1 0,27 0,-27 0</inkml:trace>
  <inkml:trace contextRef="#ctx0" brushRef="#br1" timeOffset="276674">22331 13388,'0'-27,"-27"27,27 0,53 0,27 0,-27 0,-27 27,-26-1,0 1,0 25,-53-25,53-1,0 27,53-53,-26 0,-1 0,0 0,27 0,-26-26,26 26,-27-27</inkml:trace>
  <inkml:trace contextRef="#ctx0" brushRef="#br1" timeOffset="276939">22781 13335,'0'-27,"0"27,0 53,0-26,0-1,0 1,0 25,79-52,-53 0,1 0</inkml:trace>
  <inkml:trace contextRef="#ctx0" brushRef="#br1" timeOffset="277162">22966 13414,'0'-26,"0"26,26 0,-26 53,0 26,27-79,-27 53,26-53</inkml:trace>
  <inkml:trace contextRef="#ctx0" brushRef="#br1" timeOffset="277514">23204 13070,'0'0,"0"0,-53 0,53 79,-53-79,0 27,27-27,-1 0,-26 0,27 0,-1 0,-52-27,53-25,-1 25,-26-26,27 53,-27 0,53 53,0 0,0-27,0 1,-27 26</inkml:trace>
  <inkml:trace contextRef="#ctx0" brushRef="#br1" timeOffset="278438">20902 12594,'-26'0,"-1"26,-26 54,53-27,-53 26,53-26,-53-27,53 27,0-26,0-1,0 27,0-26</inkml:trace>
  <inkml:trace contextRef="#ctx0" brushRef="#br1" timeOffset="279668">20373 11932,'-27'0,"27"0,53 0,27 0,-27-26,0 26,-27 0,27 0,-27 0</inkml:trace>
  <inkml:trace contextRef="#ctx0" brushRef="#br1" timeOffset="280208">20770 11562,'0'26,"26"27,-26 0,0 0,0 0,0-26,53-1,-26 27,26-53,-27-27,-26 1,26 0,-26-27,0 0,0 26,0 54,0-1,0 54,0-28,0-25,0-1,0 27,53 27</inkml:trace>
  <inkml:trace contextRef="#ctx0" brushRef="#br1" timeOffset="280449">21246 11774,'27'0,"-27"26,0 1,0-1,0 27,0-27,0 1,0 52,26-79</inkml:trace>
  <inkml:trace contextRef="#ctx0" brushRef="#br1" timeOffset="280658">21431 11827,'0'52,"0"28,0-54,0 1,0 26,0-27,27 1</inkml:trace>
  <inkml:trace contextRef="#ctx0" brushRef="#br1" timeOffset="280964">21722 11403,'0'0,"-53"0,53 0,-26 0,26 53,-27-53,27 27,-26-27,-53 0,52 0,-26 0,-26-53,26 53,27 0,-1 0,-26 0,27 0,26 53,0 0,0-1,0-25</inkml:trace>
  <inkml:trace contextRef="#ctx0" brushRef="#br1" timeOffset="282074">19315 12647,'26'0,"-26"-53,0 79,0 1,0-1,0 27,0-26,0-1,79 27,-79-27,53 27,-53-26,53-1,-53 27</inkml:trace>
  <inkml:trace contextRef="#ctx0" brushRef="#br1" timeOffset="282780">18838 13864,'0'-27,"0"-26,53 53,-26 0,-1 0,27 0,-26 0,-1 0,27-26</inkml:trace>
  <inkml:trace contextRef="#ctx0" brushRef="#br1" timeOffset="283176">19500 13282,'0'0,"-53"106,-26-1,26 54,0 0,53-80,0 1,0-27,26-27,1-26,26 0,-27 0,0 0,-26-26,80-27,-80-27,0 27,0 0,0 27,-53 26,26 0,1 0,26 26,0 1,0 26,0-27</inkml:trace>
  <inkml:trace contextRef="#ctx0" brushRef="#br1" timeOffset="283479">19738 13626,'53'0,"-53"53,0-27,0 27,0-27,0 27,26-26,-26 26,27-53,26-27</inkml:trace>
  <inkml:trace contextRef="#ctx0" brushRef="#br1" timeOffset="283672">19976 13705,'0'0,"0"53,0 26,0-52,53-1,-53 27,26 0</inkml:trace>
  <inkml:trace contextRef="#ctx0" brushRef="#br1" timeOffset="284010">20188 13282,'0'0,"0"26,-53 54,0-80,26 0,-52 0,26 0,27-53,-27 26,26-26,-52 27,52 26,27 53,0-27,0 1,0 26,0-27</inkml:trace>
  <inkml:trace contextRef="#ctx0" brushRef="#br0" timeOffset="306308">4551 16907,'-27'26,"-52"-26,79 53,-53-53,27 0,-1 0,-26 0,27 0,26-27,-53 27,53-26,0 0,0-1,0 27,53-79,0 79,0-27,0 27,-1 0,1 0,-26 0,26 53,-53-26,26 26,-26 26,0 27,-26 53,-27-27,26 0,-52-53,0 27,26-53,0 0,-27-53,28 0,25 0,1 0,-27-53,53 27,-27-27,27 26,0 1,27 26</inkml:trace>
  <inkml:trace contextRef="#ctx0" brushRef="#br0" timeOffset="306704">4392 17489,'53'0,"0"53,0-53,0 79,-27-53,1-26,26 53,-27-53,-26-53,0 27,0-1,0-25,53 52,-27-27,1 27,26 0,-27 0,1 0,26 0,0 0,-53 53,0 0,0-27,0 1,0 26,-27-27</inkml:trace>
  <inkml:trace contextRef="#ctx0" brushRef="#br0" timeOffset="307965">6509 16907,'0'-27,"-27"1,1 26,-27 0,0 0,27 26,-27 1,26 25,-26-25,53 26,0-27,53-26,0 0,-26-26,25 26,-52-27,53 27,-26-26,26 26,-27 0,1 53,-27-27,79 27,-52 53,25 0,1 53,-53-1,53-52,-53 53,0-53,-53 0,27-80,-1-26,-25 0,-1 0,0 0,-27-79,-26-54,27-25,26-1,53-26,0 26,0 53,0 53,27 0,-1 53,53-26,-26 26,27 0,-27 0,0 0</inkml:trace>
  <inkml:trace contextRef="#ctx0" brushRef="#br0" timeOffset="309471">6853 17330,'0'26,"26"-26,-26 53,27-53,-1 0,1 0,25 0,1 0,0 0,0 0,27 0,-54-53,1 53,25 0,-52-26,0-27,0 27,0-27,0 26,-26 27,-27 0,27 53,-27 0,53 0,-27 0,27-27,0 1,0 26,27-53,26 0,26 0,-26 0,0-27,0 27,-27 0,-26 27,53-27,-53 26,27-26,25 0,-25 0,-27 0,26 0,27 0,27 0,-27 0,0 0,-1 0,54 0,0-53,-53 27,-53-27,0 0,-53 53,-26-53,-1 53,1 0,53 0,26 53,0-27,0 27,79 0,27 0,-27-53,0 79,1-79,-1 53,-52-53,-27 53,26-53,-26 0,-26 0,26 27,0-27,0-53,53 26,-27-26,53 27,27-27,-53 0,0 53,0-26,-27 26,1 0,-27 0,0 53,53 0,-27-53,27 0</inkml:trace>
  <inkml:trace contextRef="#ctx0" brushRef="#br0" timeOffset="310484">9393 17489,'0'-53,"-53"53,26 0,-26 53,-26 0,26-1,53 1,-53-26,53-1,27 27,-1-53,27 0,0 0,0-79,0 52,-53 1,26-27,-26 27,0 52,80 27,-54-53,1 53,25-53,1 0,27 0,-27-27,0 1,0-27,-53-26,79-80,-79-53,0 1,0 52,0 79,0 28,-53-1,-26 53,52 0,-52 132,79-26,0 0,0 52,0 28,0-54,53 0,-53-53,79 1,-52-1,25-52,1-27,0 0</inkml:trace>
  <inkml:trace contextRef="#ctx0" brushRef="#br0" timeOffset="310634">10663 17647,'26'0,"1"80,-27-54,0 1,0 26,-53-27,0-26</inkml:trace>
  <inkml:trace contextRef="#ctx0" brushRef="#br0" timeOffset="312868">13018 17039,'0'-27,"-27"54,27-1,-26 54,26-27,-80 0,80 26,-53 0,53-26,-53 0,53 0,0 0,0-27,0-52,0-27,0-26,27 26,-27-27,26 1,-26 0,106-27,-79 53,26 0,-1-26,-25 26,26 0,26-27,-52 54,26 26,-27-53,27 53,0 26,-53 27,0 0,0 0,0 27,26-28,-26 1,0 27,0-1,0-26,0 26,0-52,0-1,0 27,0-53</inkml:trace>
  <inkml:trace contextRef="#ctx0" brushRef="#br0" timeOffset="313078">13176 17224,'0'-26,"27"26,26-53,0 53,26 0,-53 0,27 0,27 0,-1 0</inkml:trace>
  <inkml:trace contextRef="#ctx0" brushRef="#br0" timeOffset="314022">14049 16933,'80'79,"-27"-26,26 0,-26 27,0-27,0-1,-53 1,26 0,-26-26,0-27,-53 0,53-53,-79 26,79-26,0 1,0 25,0 1,53-27,-27 53,27-53,-26 53,-1-53,27 53,0 0,-27 0,27 0,-26 0,-27 26</inkml:trace>
  <inkml:trace contextRef="#ctx0" brushRef="#br0" timeOffset="314464">14896 17303,'27'53,"-1"-53,-26-26,53 26,-53-79,79 52,-79-26,0 27,-26 26,-1 0,-26 26,1 27,25 0,-26 0,53 26,-53-52,53-1,0 27,0-53,27 0,79 0,-27 0,-26 0,0 0,0-26</inkml:trace>
  <inkml:trace contextRef="#ctx0" brushRef="#br0" timeOffset="314766">15558 17092,'0'-53,"-27"53,-26 0,0 0,-26 0,52 26,-26 27,1-26,52 26,-27 26,27-26,0 0,53 0,53-53,-27 53,-26-53,0 0,0 0</inkml:trace>
  <inkml:trace contextRef="#ctx0" brushRef="#br0" timeOffset="314998">15796 16774,'0'53,"0"27,0-1,0 0,26 27,-26-26,53-1,-53 0,0-26,26 0</inkml:trace>
  <inkml:trace contextRef="#ctx0" brushRef="#br0" timeOffset="315222">15663 17251,'27'-53,"79"26,-80 27,27 0,-27 0,54 0,-54 0,27 0</inkml:trace>
  <inkml:trace contextRef="#ctx0" brushRef="#br0" timeOffset="315560">16113 16801,'0'53,"0"0,0 26,-53 27,53 0,0-1,0 1,0 27,53-54,0 0,0-26,0 0,26-53</inkml:trace>
  <inkml:trace contextRef="#ctx0" brushRef="#br0" timeOffset="316850">17145 15981,'26'-53,"-26"26,0 80,-26 26,26 1,-53 26,53-1,0 1,0-26,0-27,0 0,0-27,79 27,-26-53,-26 0</inkml:trace>
  <inkml:trace contextRef="#ctx0" brushRef="#br0" timeOffset="317082">16960 16430,'26'0,"27"0,0 0,0 0,26 0,27 0,-26 0,-1 0,0 0</inkml:trace>
  <inkml:trace contextRef="#ctx0" brushRef="#br0" timeOffset="317480">17013 16695,'26'26,"27"-26,26 0,54 0,-1 0,53 0,0 0,-26 0,-53 0,-27 0,-52 27</inkml:trace>
  <inkml:trace contextRef="#ctx0" brushRef="#br0" timeOffset="317999">16801 17303,'53'0,"-27"0,1 0,52 0,-79 0,27 0,-27 53,0-26,0 52,-27-26,-26-26,27 25,-27-25,79-27,54 0,-1 0,27 0,53-27,-27 27,-53 0,-26-26</inkml:trace>
  <inkml:trace contextRef="#ctx0" brushRef="#br0" timeOffset="318214">17754 17303,'-27'80,"27"-27,0 0,-26 0,26 26,0-53,0 1,0 26,0-53</inkml:trace>
  <inkml:trace contextRef="#ctx0" brushRef="#br0" timeOffset="318453">17383 17330,'0'0,"53"-53,-26 53,25 0,28 0,26-26,-27 26,0 0,-26 0,-26 0</inkml:trace>
  <inkml:trace contextRef="#ctx0" brushRef="#br0" timeOffset="318898">18336 16721,'53'0,"-1"0,28 80,-54-27,-26 26,53 53,-53-26,0 0,-53 26,-26 1,-27 25,27-78,-1-1,54-52,26-27,26 0,27-53,53 53,0-53</inkml:trace>
  <inkml:trace contextRef="#ctx0" brushRef="#br0" timeOffset="319857">18997 17436,'27'0,"25"0,28 0,26 0,79 0,27 0,52 0,-52 0,-53 0,-80 0,-53 0,-26 26,27-26</inkml:trace>
  <inkml:trace contextRef="#ctx0" brushRef="#br0" timeOffset="320082">20399 17251,'53'0,"-26"0,26 26,-27 0,-26 27,53-26,-53-1,0 27,0 27,0-54,-26-26,-27 79,0-79,0 53,-27-26,54-27</inkml:trace>
  <inkml:trace contextRef="#ctx0" brushRef="#br0" timeOffset="320832">19288 17330,'0'-27,"-26"27,-54 0,54 53,-27-26,26-1,27 27,-52-26,52 26,-53-53,53 52,0-25,53-27,-27 53,0-53,54 0,-1 26,1-26,-1 0</inkml:trace>
  <inkml:trace contextRef="#ctx0" brushRef="#br0" timeOffset="325080">20929 17198,'0'-53,"0"53,52 0,-25 0,52 0,-26 0,0 53,0-27,-53 27,0 0,0 26,0-26,-79 27,26-28,0 1,0 0,26-26,54-27,26 0,26 0,1 0,-1 0,0 0,1 0,-54-53,1 53,26 0</inkml:trace>
  <inkml:trace contextRef="#ctx0" brushRef="#br0" timeOffset="325597">21775 17277,'0'26,"0"27,0 0,0 0,0-26,-26 52,26-53,0 1,-53 26,53-27,0-52,26-27,-26 0,27 0,-27 0,53-26,-53 52,26 1,-26-27,53 0,-53 27,27 26,25 0,1 0,-53 26,0 53,27-26,-27 27,0-27,0 0,0 26,0-26,0-27,0 1,0 26</inkml:trace>
  <inkml:trace contextRef="#ctx0" brushRef="#br0" timeOffset="325821">21775 17489,'0'0,"0"-53,53 53,0 0,-26 0,25 26,-25-26,26 27</inkml:trace>
  <inkml:trace contextRef="#ctx0" brushRef="#br0" timeOffset="326181">22463 17330,'0'53,"0"-27,0 1,0 26,0 0,0-1,0-25,0-1,0 27,0-26</inkml:trace>
  <inkml:trace contextRef="#ctx0" brushRef="#br0" timeOffset="326437">22304 17303,'0'-52,"-26"52,26 0,53 0,0 0,26 0,1 0,52 0,-53 0,1 0,-54 0</inkml:trace>
  <inkml:trace contextRef="#ctx0" brushRef="#br0" timeOffset="327553">23230 17198,'0'-27,"0"-26,0 53,-26 0,-27 0,-26 27,52-1,-26 27,53-26,-26-27,26 52,0 1,26-53,27 80,0-80,0 53,-26-53,-27 53,0-1,-27 28,-26-80,0 26,0-26,0 0,27 0,26-26</inkml:trace>
  <inkml:trace contextRef="#ctx0" brushRef="#br0" timeOffset="328117">23495 17303,'0'27,"0"52,0-26,0 0,0 0,0 0,0 0,0-27,0 1,0 26</inkml:trace>
  <inkml:trace contextRef="#ctx0" brushRef="#br0" timeOffset="328311">23574 17224,'0'-26,"0"-27,0 26,0 27,0 53,0-26</inkml:trace>
  <inkml:trace contextRef="#ctx0" brushRef="#br0" timeOffset="328671">23680 17674,'27'26,"26"27,-53-26,26-27,-26 26,53-26,-27 0,-26 0,27-53,-27-26,53-1,-53 54,0 0,26 26,27 0,-53 0,27 0,-27 52,0-25,0 52,0-26,0-26,0-27</inkml:trace>
  <inkml:trace contextRef="#ctx0" brushRef="#br0" timeOffset="330021">24474 17515,'0'-53,"0"0,-26 53,-27 0,-53 53,106 27,-53-54,53 0,-27 54,27-27,0-27,0 27,0-53,27 27,26-27,0 0,0 0,0 0,-1 0,28 0,-27 0,-27-53</inkml:trace>
  <inkml:trace contextRef="#ctx0" brushRef="#br0" timeOffset="330381">24924 17012,'0'0,"-53"27,0-1,53 27,-53-26,53 26,-53 26,53-26,0 26,0 1,0-1,0-26,0 26,0 1,0-27,27 26,-27-53,79 27,-26-53,26 0,1 0,-27 0</inkml:trace>
  <inkml:trace contextRef="#ctx0" brushRef="#br0" timeOffset="330981">25162 17383,'0'0,"0"26,0 1,0 52,0-26,0 26,0-26,0 27,0-27,53 0,0-53,-27 0,27-53,-53-53,53 26,-53 1,53 26,-53 0,0 27,0 26,0 53,0-27,0 1,26 25,-26-25,53-27,-53 26,80-26,-54 0,-26-53,27 1,-27-1,0 26,0-26,0 0,0 27,-27 26,27-53,0 27,0 26</inkml:trace>
  <inkml:trace contextRef="#ctx0" brushRef="#br0" timeOffset="331933">25982 17356,'0'0,"0"53,0-26,0 26,53 0,-53 26,0 0,0-52,0-1,0 27,26-53,-26 27</inkml:trace>
  <inkml:trace contextRef="#ctx0" brushRef="#br0" timeOffset="332323">25850 17303,'0'-26,"-27"26,27 26,53-26,0 0,0 0,0 53,26-53,1 0,-27 0,-27 0</inkml:trace>
  <inkml:trace contextRef="#ctx0" brushRef="#br0" timeOffset="334033">25823 17303,'-53'0,"80"0,26 0,-27 53,27-53,53 0,-27 0,1 0,-1 0,-26 0,0 0,-27 0,27 0</inkml:trace>
  <inkml:trace contextRef="#ctx0" brushRef="#br0" timeOffset="334693">26696 17171,'53'0,"-53"27,27 52,-27-26,53 0,-53 0,26 26,-26 27,53 0,-53-27,0 1,0-1,-26 0,-1 27,-52-27,26-26,0-26,-26-27,79 53,-27-53,27-27,0 27,0-26,-53-27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10:34:26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529,'0'53,"0"0,-26 0,26 26,0-26,-27 26,27-26,0-26,0 26,-53-53,53 52,0-25,0-1,27-26,26 0,-27 0,1 0,52 0,-26 0,0 0,-27 0,27 0,0 0</inkml:trace>
  <inkml:trace contextRef="#ctx0" brushRef="#br0" timeOffset="383">1720 820,'26'0,"1"0,-1 0,27 0,53-53,-27 53,-26 0,0-26,-26 26,26 0</inkml:trace>
  <inkml:trace contextRef="#ctx0" brushRef="#br0" timeOffset="855">1773 449,'-27'0,"54"0,-1 0,54 0,-28-26,28 26,-1 0,-26 0,0 0</inkml:trace>
  <inkml:trace contextRef="#ctx0" brushRef="#br0" timeOffset="1635">2805 529,'0'26,"-53"27,26 27,-26-27,53-1,-53 28,53-54,0 1,-53-27,53 53,0 0</inkml:trace>
  <inkml:trace contextRef="#ctx0" brushRef="#br0" timeOffset="1967">2540 608,'0'0,"0"80,26-80,-26 53,106-27,-79 27,-1-27,27-26,-26 106,26-106,-27 80,27-80,-53 26</inkml:trace>
  <inkml:trace contextRef="#ctx0" brushRef="#br0" timeOffset="2332">3096 582,'0'26,"0"1,0-1</inkml:trace>
  <inkml:trace contextRef="#ctx0" brushRef="#br0" timeOffset="2526">3228 1058,'0'53</inkml:trace>
  <inkml:trace contextRef="#ctx0" brushRef="#br0" timeOffset="2736">3413 767,'0'-26,"27"26,-27 26</inkml:trace>
  <inkml:trace contextRef="#ctx0" brushRef="#br0" timeOffset="3284">2143 1534,'27'0,"-1"0,1 0,25 0,28 0,52 0,27 0,26 0,-26 0,-53 0,-1 0,28 0,-54 0,-26 0,-26 0,-1 0,-26 27,79-27</inkml:trace>
  <inkml:trace contextRef="#ctx0" brushRef="#br0" timeOffset="4635">5133 608,'0'80,"0"-1,0 0,0 1,0-1,0 27,0-27,0-26,0 0,0 0,0 0,0-27,26-26,27 53,-26-53,26 27,26-27,-52 0,-1 53,27-53,0 0</inkml:trace>
  <inkml:trace contextRef="#ctx0" brushRef="#br0" timeOffset="5048">5874 1455,'26'0,"27"0,0-53,0 0,26 27,-52-27,-1 26,-26-26,0 27,0-1,0 27,-26 0,-27 27,53-1,-53 54,53-54,0 1,0 26,0-27,0 0,26 27,27-26,-26-27,-1 53,27-53,-26 0,-1 0</inkml:trace>
  <inkml:trace contextRef="#ctx0" brushRef="#br0" timeOffset="5308">6615 979,'0'-27,"0"27,0 80,0 25,26 28,-26-27,0-27,53 0,-53 1,0-1,0 0,0-26</inkml:trace>
  <inkml:trace contextRef="#ctx0" brushRef="#br0" timeOffset="5488">6456 1561,'0'-53,"26"53,1 0,26 0,0 0,26 0,-53 0</inkml:trace>
  <inkml:trace contextRef="#ctx0" brushRef="#br0" timeOffset="6413">6641 1428,'0'-26,"27"26,-1 0,0 0,27 0,-26 0,-1 0,27 0,-26 0,-1 0</inkml:trace>
  <inkml:trace contextRef="#ctx0" brushRef="#br0" timeOffset="7347">6535 1508,'27'0,"52"0,-26 0,26 0,27 0,0 0,0 0,26 0,-52-53,-1 53</inkml:trace>
  <inkml:trace contextRef="#ctx0" brushRef="#br0" timeOffset="8933">8625 899,'0'-26,"0"26,80 0,-54 26,27-26,-26 53,26-26,-53 26,26-27,-26 0,0 27,0-26,-26 26,-27 0,0-27,26 27,-26-26,27 25,52-78,1 0,26-27,-27 26,27-26,-26 0,25 0,-25 0,26-26,-53 26,53 0,-53 0,53 27,-53-1,0 80,0 0,-53 0,53 0,-53 26,53-26,-27-26,27 26,0-27,0 1,0 26,0-27,53-26,0 53,27-53</inkml:trace>
  <inkml:trace contextRef="#ctx0" brushRef="#br0" timeOffset="9415">9975 846,'0'-26,"0"26,0-53,-53 53,0 79,0 1,27 52,-27-26,0 26,53 0,-53 27,53-27,26-52,1-27,26 0,0-53,0 26,26-26,0 0</inkml:trace>
  <inkml:trace contextRef="#ctx0" brushRef="#br0" timeOffset="9796">10583 979,'0'-27,"0"27,-26 80,26-1,-27 0,27 27,0 0,0-27,0-26,0 0,27 0,26 0,0-53,0 0,0 0,-27 0,-26 0</inkml:trace>
  <inkml:trace contextRef="#ctx0" brushRef="#br0" timeOffset="10019">10213 1323,'53'0,"-27"0,1 0,52 0,-26 0,26 0,1 0,-1 0,-26 0,0 0,26 0</inkml:trace>
  <inkml:trace contextRef="#ctx0" brushRef="#br0" timeOffset="10258">11271 952,'0'27,"0"26,27 26,-27 0,0 1,53-1,-53 0,-27 1,-26 26,27-27,-54 27,28-53,-28 0,54-53</inkml:trace>
  <inkml:trace contextRef="#ctx0" brushRef="#br0" timeOffset="11144">11986 1084,'26'0,"1"0,-1 0,27 0,26 0,-52 0</inkml:trace>
  <inkml:trace contextRef="#ctx0" brushRef="#br0" timeOffset="11296">11986 1428,'79'0,"0"0,-26 0,0 0,-26 0</inkml:trace>
  <inkml:trace contextRef="#ctx0" brushRef="#br0" timeOffset="12494">11245 873,'0'0,"0"53</inkml:trace>
  <inkml:trace contextRef="#ctx0" brushRef="#br0" timeOffset="18791">13467 1084,'0'0,"-53"0,53 0,-26 0,26-79,-27 79,27-26,-52 26,52-53,-27 0,27 26,0 1,0-1,0-25,0 25,0 27,53-53,0 53,-27 0,27 0,-26 0,-1 0,1 0,26 0,-27 0,1 0,-27 27,52-1,-52 27,0-27,0 1,0 26,-26 26,0-26,26-26,-53 25,0-25,26 26,-26-27,27 27,-54 0,54 0,26 0,0-27,0 27,0 0,79-26,-52-27,-27 26,53-26,-27 0,27 0,-26 0,-1 0,27 0,0 0,-53-53,26 53,-26-53,0 27,0-1,53 27,-53-52,0 25,-26 27,26-26,-27-27,-26 26,27 27,26-26,-26 26,-27 0,53-53,-27 53,1 0,26-27,-53 27,53-26,-27 26,27-53,-26 53,-1 0,27-26,27 52</inkml:trace>
  <inkml:trace contextRef="#ctx0" brushRef="#br0" timeOffset="19894">14446 846,'0'27,"0"26,27 26,-27 0,79 27,-79-53,79 27,-26-1,-53-53,27 27,-27-26,0-27,0 0,-53 0,53-106,0 80,0-1,0 1,0-27,0 26,26 27,27-79,-26 79,26-27,-27 27,1 0,26 0,-27 0</inkml:trace>
  <inkml:trace contextRef="#ctx0" brushRef="#br0" timeOffset="20336">15134 1243,'27'0,"26"0,-1 0,1 0,27 0,-1-26,1 26,-1-53,-53 53,-26-80,0 28,0 25,-26 27,-1 0,-25 0,25 0,-26 0,27 53,26-27,-27 27,27 0,0 0,0-26,0 26,27-27,26 27,0-53,-1 53,1-53</inkml:trace>
  <inkml:trace contextRef="#ctx0" brushRef="#br0" timeOffset="20665">16298 1058,'0'-26,"-26"26,-1 0,1 0,-53 0,52 26,-26 53,53-26,-26 0,26 27,0-27,53 26,0-53,0 27,-1-53,28 0,-1 0,1 0</inkml:trace>
  <inkml:trace contextRef="#ctx0" brushRef="#br0" timeOffset="20951">16854 899,'0'-26,"0"79,0 0,0 26,0 0,0 1,0-1,0 1,0-1,0 0,0-26,0-26</inkml:trace>
  <inkml:trace contextRef="#ctx0" brushRef="#br0" timeOffset="21183">16563 1217,'0'-27,"53"27,-53-53,53 53,-27 0,27 0,0 0,26 0,-26 0,0 0,-26 0,26 0,-27 0</inkml:trace>
  <inkml:trace contextRef="#ctx0" brushRef="#br0" timeOffset="21558">17701 899,'-27'-53,"1"53,-54 27,54 26,-27 0,27 79,26-26,-80 26,80-26,0-27,53 27,53-27,0 27,-27-26,53-27,1 26,-54-79</inkml:trace>
  <inkml:trace contextRef="#ctx0" brushRef="#br0" timeOffset="23208">18971 264,'0'27,"0"26,0 26,0 27,0-27,0-26,0 0,0 0,0-27,0 27,26 0,1-53,52 0,-26 0</inkml:trace>
  <inkml:trace contextRef="#ctx0" brushRef="#br0" timeOffset="23515">18812 582,'26'-53,"1"53,52 26,1-26,-28 0,1 0,27 0,-1 0,1 0,-1 0</inkml:trace>
  <inkml:trace contextRef="#ctx0" brushRef="#br0" timeOffset="25578">18733 555,'0'-26,"-27"26,-26 0,80 0,-1 0,1 0,-1 0,27 0,-27 0,1 0,26 0,-27 0,1 0,26 0,-27 0,-26 0,26 0,27 0,-26 0,-1 0,27 0,-26 0,-1 0,1 0,26 0,-27 0,0 0,-26 0,-26 0</inkml:trace>
  <inkml:trace contextRef="#ctx0" brushRef="#br0" timeOffset="26643">18547 1190,'27'0,"26"0,26 0,27 0,53 0,-1 27,54-27,26 0,-53 0,1 0,-81 0,-25 0,-27 0,-53 26,0 1</inkml:trace>
  <inkml:trace contextRef="#ctx0" brushRef="#br0" timeOffset="28511">18891 1455,'0'-53,"0"106,0 0,-26 26,26 1,0-28,0 1,0 0,0 27,0-27,0-27,0 1,0 25,0-52</inkml:trace>
  <inkml:trace contextRef="#ctx0" brushRef="#br0" timeOffset="29005">19368 1614,'26'-53,"53"53,-52 0,26 26,0 27,-53 0,0-27,-27 27,27-26,-53 26,53-27,-26-26,26 53,0 0,0-53,26 0,27 0,53 0,-27 0,1 0,-27 0,0-26,-53-1</inkml:trace>
  <inkml:trace contextRef="#ctx0" brushRef="#br0" timeOffset="30055">20452 582,'0'-27,"53"80,0 27,0 25,26 28,1-1,-27-26,-53 0,0 26,0-26,0 0,-53 26,-27 0,54-79,-53 0,52-53,27 53,-26-53,-27 0</inkml:trace>
  <inkml:trace contextRef="#ctx0" brushRef="#br0" timeOffset="30947">21299 1349,'26'0,"27"53,0-27,-53 27,0-26,-79 52,26-26,27-53</inkml:trace>
  <inkml:trace contextRef="#ctx0" brushRef="#br0" timeOffset="31821">22754 873,'0'-106,"0"80,-79 26,79-27,-80 27,54 0,0 0,-27 0,26 27,-26 25,27 81,-27-54,53 0,-80 1,80-1,0-26,0 0,27-26,-1 25,27-52,0 53,27-53,-1 53,0-53,1 0,-27 0,-27 0</inkml:trace>
  <inkml:trace contextRef="#ctx0" brushRef="#br0" timeOffset="32635">23257 1058,'0'-26,"-27"26,1 0,0 0,-27 26,26-26,-26 106,27-80,26 1,-27-27,27 79,0 1,27-80,52 0,-26 0,0 0,-27 0,27-27,-26-26,-27 0,53 53,-53 53,79-26,-52-27,52 79,-26-79,0 0,-27 0,27 0,-53-26,53-1,-53-52,79-1,-79-26,80-52,-80-1,0 80,0 52,0 1,-27 26,1 0,-27 53,27 26,26 27,-80 26,80-53,0 1,0-1,0 27,0-53,0 0,0-27,0 27,53-26,0-27,-27 53,27-53</inkml:trace>
  <inkml:trace contextRef="#ctx0" brushRef="#br0" timeOffset="34353">24686 979,'0'-27,"0"1,-27-27,-26 26,27 27,-1 0,-26 0,53 0,-26 0,26 53,-26-53,26 80,-53-27,53-27,-27 27,27-27,0 1,-53 26,53-27,0 1,0 52,53-79,-26 79,52-79,0 27,1-27,26 0,-27 0,-26 0,26-27,-52 27,-27-52,0 25,0 27,0 27,0 25,53-52,-27 0,-26-26,53 0,-27 78,54 1,-27-26,0-27,0 53,26-53,0 0,-26-53,0 26,27-52,-28-80,1-52,0 25,-53 1,53 26,-53 80,0 26,0 53,0-53,-53 53,0 80,0 25,1 54,52-27,-80 27,80-53,0 0,0-27,0 1,0-27,27-1,26-25,-27 26,0-53,27 53,-26-53</inkml:trace>
  <inkml:trace contextRef="#ctx0" brushRef="#br0" timeOffset="34863">26432 1217,'0'-27,"0"1,0-27,-27 26,1 27,-27-26,0 26,0 0,0 0,0 0,27 53,26 26,53-52,0-27,0 0,0 0,26 0,-53 0,1 0,26 0,-53 53,0 0,26-27,27 27,-26-53,-1 0,27 0,26 0,-26 0,0-53</inkml:trace>
  <inkml:trace contextRef="#ctx0" brushRef="#br0" timeOffset="35267">27331 238,'0'0,"-52"106,-1 105,0-52,53-27,-53 27,53-53,0 0,0-27,0 1,53-28,-27-25,1-27,26 0,26 0,-26 0,-27-27,27 1,-53-27,27-26,-27 26,0 26,0-26,-53 53,0 0,0 53,53 0,0 0,0 0,0 0,53-27,-27 27,27-26,-26-27,-1 0,27 26,-26-26,-27-26</inkml:trace>
  <inkml:trace contextRef="#ctx0" brushRef="#br0" timeOffset="35553">26829 767,'0'0,"26"0,54 0,25 0,28 26,-54-26,0 27,1-27,-1 53,-52-53</inkml:trace>
  <inkml:trace contextRef="#ctx0" brushRef="#br0" timeOffset="36805">25003 1111,'0'26,"0"1,-26 26,26-27,-27 1,27 26,0-27,-53 27,53 0,0-53,0 26,106-26,-79 0,-1 0,-26 0,53 0,-53-79,53 79,-53-53,0 27,0-27,0 0,0 132,0-52,0 26,0-1,0 28,0-27</inkml:trace>
  <inkml:trace contextRef="#ctx0" brushRef="#br0" timeOffset="38214">28840 635,'0'-27,"-27"27,-79 0,-52 53,-1 27,27-28,52-25,27 26,53-27,-53 27,53-26,53-27,27 0,-27 0,-1-27,1 27,0 0,-53 53,0 26,0-26,53-26,-53 26,80-53,-54 53,53-53,-26 0,0 0,0 0,27-27,-54 1,0-27,-26 26,53 27,-53-26,0 52,-26 27,26 27,-27-1,27 0,-79 27,79 27,-79-28,79 28,0-54,-53 0,53-26,0-26,0 26</inkml:trace>
  <inkml:trace contextRef="#ctx0" brushRef="#br0" timeOffset="40188">6085 3069,'80'0,"-27"0,26-27,27-26,-27 1,1-1,-1 26,-26-26,-27 27,-26-1,0 27,-26-53,-27 53,27 0,-1 0,27 0,0 80,27-1,26-52,-1 26,1-1,0 28,-26-54,26 27,-53 27,53-27,-53-27,0 27,0 0,0-53,-27 0,-26 0,27 0,-27 0,0 0,0-80,53 28</inkml:trace>
  <inkml:trace contextRef="#ctx0" brushRef="#br0" timeOffset="40720">7091 2698,'0'-26,"0"0,0-27,0-27,0 213,0-1,0-26,0 26,0-26,0 0,0-27,0-26,0 26,0-52,26-27,-26 26,27-26,52 0,-79-26</inkml:trace>
  <inkml:trace contextRef="#ctx0" brushRef="#br0" timeOffset="41178">7488 2857,'0'-53,"0"53,0-26,-53-1,26 27,-26 0,53 53,-52 27,52-27,-53-1,53-25,-27 26,27 0,0-27,0 54,0-54,0 1,80 25,-54-52,0 0,54 27,-27-27,0 0,0 0</inkml:trace>
  <inkml:trace contextRef="#ctx0" brushRef="#br0" timeOffset="41545">7885 3175,'53'0,"-53"-53,26 26,-26 1,0-27,53 26,-53 1,-53 26,27 53,-27 0,53 0,-53 26,53-26,0-26,0-1,0 53,53-79,0 0,-1 0,28 0,-1 0,1-53</inkml:trace>
  <inkml:trace contextRef="#ctx0" brushRef="#br0" timeOffset="41822">8334 2804,'0'-26,"0"52,0 54,0 25,0-25,0 26,0-27,0 0,0 1,27-1,-27-26,0 0,26-53,-26 26</inkml:trace>
  <inkml:trace contextRef="#ctx0" brushRef="#br0" timeOffset="42024">8308 3281,'0'-27,"0"27,79 0,-26 0,-26 0,26 0,-27 0,27 0,-27 0</inkml:trace>
  <inkml:trace contextRef="#ctx0" brushRef="#br0" timeOffset="42692">8864 3122,'0'-27,"0"1,0 26,-27 0,27 0,-53 0,53 53,0 0,-26-27,26 1,0 26,0-27,0 27,0 0,0 0,26-53,27 0,26 0,54-53,-27-27,26 1,-26 0,-27-54,0 1,-26-27,-53 54,0 78,0-52,-53 79,1 0,25 26,-26 27,27 79,26-26,0 0,0-27,0-26,0 0,26-26,27 26,0-53,26 0,-79-27,27 27,-1 0,27 53,-53-26,53-1,-26-26,-27 79,53-79,-1 0</inkml:trace>
  <inkml:trace contextRef="#ctx0" brushRef="#br0" timeOffset="44170">13070 2566,'-26'80,"-53"25,-1-25,27 26,-26 26,0-53,26-26,53 27,-53-54,53 0,0 27</inkml:trace>
  <inkml:trace contextRef="#ctx0" brushRef="#br0" timeOffset="44433">12568 2831,'0'0,"0"-27,79 27,-52 53,25-26,-25 26,26 26,-27-26,27 26,-26-26,26 27,-27-54,27 27,-27-53</inkml:trace>
  <inkml:trace contextRef="#ctx0" brushRef="#br0" timeOffset="45228">13732 2619,'-53'0,"27"27,-54 52,27-26,0 53,27-27,26 0,-53 1,53-1,0 1,26-1,1-26,26-27,26-26,27 53,-53-53</inkml:trace>
  <inkml:trace contextRef="#ctx0" brushRef="#br0" timeOffset="45618">14288 2698,'26'0,"-26"53,0 0,0 27,26 25,-26-25,0-1,0 1,0-1,0-26,-52 26,52-52,-53-1,0 27,0-53</inkml:trace>
  <inkml:trace contextRef="#ctx0" brushRef="#br0" timeOffset="45799">14314 2513,'0'-26,"0"-1,26 27,-26-53,0 106,0 27</inkml:trace>
  <inkml:trace contextRef="#ctx0" brushRef="#br0" timeOffset="46316">14764 3122,'0'26,"0"1,0 52,0-52,0-1,0 27,0-27,-53-26,53 53,26-53,54 0,-54 0,27 0,-53-79,53 0,-53 52,26 1,-26 52,0 27,80-53,-80 26,53-26,-27 0,1 0,26-52,-53-1,0-27,0 1,0-1,0 1,0 53,0-1,0-26,0 53,0-26</inkml:trace>
  <inkml:trace contextRef="#ctx0" brushRef="#br0" timeOffset="46554">15663 2619,'0'27,"0"25,0-25,27 26,-27 0,0 26,0 53,0-26,0-26,0-1,-53-26,53 0,-79-27,26 27,26-53</inkml:trace>
  <inkml:trace contextRef="#ctx0" brushRef="#br0" timeOffset="46921">16351 2989,'27'0,"52"-52,-52 52,-1 0,-26 26,26-26,-26 53</inkml:trace>
  <inkml:trace contextRef="#ctx0" brushRef="#br0" timeOffset="47065">16457 3254,'27'0,"25"0,-25 0,26 0,-27 0</inkml:trace>
  <inkml:trace contextRef="#ctx0" brushRef="#br0" timeOffset="48293">18759 2646,'-79'0,"-1"0,-26 0,1 0,-1 0,26 0,27 0,1 0,-1 0,53-53,0 53,0-27,53 27,-27 0,0 0,27 27,-53 26,27-1,-27 1,53 27,-53-1,0 27,0 0,0-27,0 27,0 0,53-27,-53 1,0-28,0-25,26-27,-26 26</inkml:trace>
  <inkml:trace contextRef="#ctx0" brushRef="#br0" timeOffset="48564">18203 3122,'27'0,"-1"0,27 0,27 0,-1 0,0 0,27 0,-26 26,-1-26,-26 0</inkml:trace>
  <inkml:trace contextRef="#ctx0" brushRef="#br0" timeOffset="50079">19764 2487,'0'-27,"-26"27,-27 0,0 0,0 0,0 0,0 0,27-26,-27 26,0-53,27 53,26-27,0 1,-53 26,53 0,0 26,0 54,0-1,0 1,0-1,0 0,0 1,0-1,26 27,-26 0,53 26,-53-53,0 1,53-1,-53 53,0-52,0-27,0 0,0 0,-26 0,26-27,0 0,0 54,-27-80,27 26,0-26,53 0,0 0,0 0,26 0,27 0,79 0,-52 0,25 0,-52 0,26 0,-26 0,-53 0,0 0,-26 0,-27 0</inkml:trace>
  <inkml:trace contextRef="#ctx0" brushRef="#br0" timeOffset="51443">20373 2857,'53'0,"0"27,0-27,0 53,26-1,-53-25,-26 26,80 26,-80-52,0-1,0 1,-53-27,53 79,-53-79,27 0,26 0,0-26,79 26,-26-53,-27 26,27-26,-26 27,26-27,-27 26,-26-26,53 27,-53-27,53 53,-53-53,-27 80,1 26,26-27,-53-26,53 79,0-52,-26 26,26 0,0-53,0 79,52-79,1 53,-26-53</inkml:trace>
  <inkml:trace contextRef="#ctx0" brushRef="#br0" timeOffset="51894">21828 2672,'-26'0,"-54"0,54 26,-27 27,26 0,-25 0,52 0,-53 26,53 1,-53-1,53 1,0-27,0 26,53-53,26 27,53-53,27 53,0-53,-53 0,26-53</inkml:trace>
  <inkml:trace contextRef="#ctx0" brushRef="#br0" timeOffset="52231">22860 2540,'0'0,"-26"79,26 0,-80 1,80-1,-26 1,26-1,0 0,0-26,26 0,27 0,-26-53,-1 53,27-53,-27 0,1 0</inkml:trace>
  <inkml:trace contextRef="#ctx0" brushRef="#br0" timeOffset="52479">22463 2937,'0'0,"0"-27,80 27,-54 0,53 0,27 0,-26 0,-1 0,-26 0,26 27,-52-27,-1 0,-26 26,53-26</inkml:trace>
  <inkml:trace contextRef="#ctx0" brushRef="#br0" timeOffset="52734">23865 2831,'0'0,"0"26,0 27,0-26,0-1,0 27,0 26,0-26,-26 0,-27 0,-53 26,-26-26,79-53</inkml:trace>
  <inkml:trace contextRef="#ctx0" brushRef="#br0" timeOffset="54751">23707 2672,'0'-26,"26"26,27 0,-53 0,27 0,-1 52,-26-25,53-27,-53 26,0 1,0 26,0-27,0 1,-27-27,27 53,0-27</inkml:trace>
  <inkml:trace contextRef="#ctx0" brushRef="#br0" timeOffset="56516">24421 2063,'0'0,"0"27,79-27,-26 0,-26 0,-1 26,27-26,-26 0,-1 0,27 0,-27 0,1 0,-27 53,0-26,53-1,-53 27,0 53,0-27,-27 27,27 0,0 0,0 53,-53-1,53-52,0-26,0-1,0-26,0 26,0-26,0-26,0-1,0 53,0-52,0-1,0 1,0 26,0-27,0-26,0 27,0 26,0-53,-26 0,-27 0,27 0,-1 0,-26 0,27 0,-1 0,27-27,27 27,-1 0</inkml:trace>
  <inkml:trace contextRef="#ctx0" brushRef="#br0" timeOffset="57099">26220 3228,'0'26,"0"27,0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10:37:54.346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2725 4445,'0'-53,"0"26,0 1,0 26,-79 0,26 0,0 53,-26 0,26 0,0 0,0-27,53 27,-27-27,27 1,27 52,26-52,26 26,-26-27,0 27,26-27,-26 54,0-27,-53 0,0 0,0-27,-26 0,-27-26,0 80,0-80,27 0,-27 0,0 0,26-27,1 27,26-53,-53 27,53-27,0 27,53-27,0 53</inkml:trace>
  <inkml:trace contextRef="#ctx0" brushRef="#br0" timeOffset="549">3201 4842,'-26'0,"0"0,-27 52,26-25,-26 26,27 26,26-52,0-1,0 27,0-26,53-27,0 0,26 0,-26-27,-27-26,-26 27,0-1,0-52,0 52,0 1,-26-27,-1 53,27 26,0 27,27 0,26 0</inkml:trace>
  <inkml:trace contextRef="#ctx0" brushRef="#br0" timeOffset="1050">3493 5186,'0'26,"26"-26,53 0,-52 0,-1-26,27-27,0-53,-26 26,-27 1,52 0,-52-1,0 1,0 26,-26 27,0 26,-1 0,-26 26,53 53,-53 54,53-54,0 0,0 1,0-27,0 0,0 0,27 26,-27-26,53-27,0 27,-27-53,27 27,-27-27,1 0</inkml:trace>
  <inkml:trace contextRef="#ctx0" brushRef="#br0" timeOffset="1380">4075 4683,'0'26,"0"54,0-27,0 26,26-26</inkml:trace>
  <inkml:trace contextRef="#ctx0" brushRef="#br0" timeOffset="1590">4128 5450,'26'0,"-26"0,53-53</inkml:trace>
  <inkml:trace contextRef="#ctx0" brushRef="#br0" timeOffset="1753">4339 5080,'0'53</inkml:trace>
  <inkml:trace contextRef="#ctx0" brushRef="#br0" timeOffset="2429">2699 5847,'26'0,"54"0,-1 0,53 0,53 0,-52 0,52 0,0 0,-26 0,-53 0,-27 0,-26 0,-26 0,-27 26,52-26,-52 53</inkml:trace>
  <inkml:trace contextRef="#ctx0" brushRef="#br0" timeOffset="4671">5424 5291,'0'27,"0"26,26 26,-26 0,27-26,-27 0,53 0,-53-26,53-27,-53 53,53-53,-27 0,27-53,-53 26,0-52,0 52,26 27,27 0,-53 0,53 0,-53 80,53-80,0 26,-26-26,-27-26,0-27,0 0,-27-26,27 26,0 26,-26-26,26 27,0-27,-27 53,27-53,0 79,0 27,0 0</inkml:trace>
  <inkml:trace contextRef="#ctx0" brushRef="#br0" timeOffset="5091">6218 5635,'53'0,"0"0,-1 0,1 0,0 0,0 0,-53-53,53 53,-53-53,0 1,0 25,0 27,-53 0,27 0,-27 53,26 0,27 26,-53-26,53-26,27 26,-27-27,53-26,0 53,0-53,26 0,0 0,27 0</inkml:trace>
  <inkml:trace contextRef="#ctx0" brushRef="#br0" timeOffset="5811">7646 5186,'0'79,"53"53,-53-26,53 0,-53 26,0-52,0-1,53-26,-53-27,0 27,27-53</inkml:trace>
  <inkml:trace contextRef="#ctx0" brushRef="#br0" timeOffset="6149">8043 5344,'0'27,"-26"52,-1-26,-25 0,52 0,-53-27,53 1,0 26,-53-27,53 27,0 0,26-53,27 0,-53 26,53-26,-27 0,27 0,0 0,0 0,0 0,26 0,-52 0</inkml:trace>
  <inkml:trace contextRef="#ctx0" brushRef="#br0" timeOffset="6569">8229 5635,'0'27,"0"-1,52 27,-52-26,53 26,-26-1,-27-25,53-27,-53-53,0 27,26-27,-26 26,0 1,27 26,-27-53,53 53,-27 0,-26 26,27-26,-27 27,52 26,-52 0,0-27,0 27,27 0</inkml:trace>
  <inkml:trace contextRef="#ctx0" brushRef="#br0" timeOffset="6861">8890 5821,'-53'0,"53"0,0 52,0 1,53-53,0 27,0-27,-27 0,27 0,-53-53,0 0,-26 27,-27-27,26 53,-26-27,27 27,0 0,-27 0</inkml:trace>
  <inkml:trace contextRef="#ctx0" brushRef="#br0" timeOffset="7426">9472 5715,'0'26,"27"27,-27-26,0 25,52-25,-52-1,27-26,-27 53,26-53,1 0,-27-53,0 27,0-1,0 1,0 26,79 26,-52-26,26 80,-27-80,1 0,25 0,-52-27,0-52,0 26,0 0,0 27,-52-27,52 26,-27 27,27-53,-26 53</inkml:trace>
  <inkml:trace contextRef="#ctx0" brushRef="#br0" timeOffset="8241">10610 5080,'0'53,"-27"52,27 1,0 0,0 26,0-52,0-1,0-26,0-26,0 25,27-25</inkml:trace>
  <inkml:trace contextRef="#ctx0" brushRef="#br0" timeOffset="8592">10874 5186,'0'0,"0"79,0 27,0 0,0 26,0-53,27 1,-27-27,53-27,-27 27,27-53,-26-27,-27 1,26 26,27 0,-53 26,53-26,-53 53,53-53,-53 27,53-27</inkml:trace>
  <inkml:trace contextRef="#ctx0" brushRef="#br0" timeOffset="9111">11351 5556,'0'-27,"0"1,0 26,-27 0,1 0,-54 53,27 0,27 26,26-52,0-1,0 54,53-80,0 0,0 0,26-53,-26 26,0-26,0 27,-53 26,0 26,26-26,-26 80,53-80,-26 0</inkml:trace>
  <inkml:trace contextRef="#ctx0" brushRef="#br0" timeOffset="9380">11853 5133,'0'0,"0"105,-79 54,79-53,0 53,0-53,0-1,0-25,0-27,0 26,53-52,-27 25</inkml:trace>
  <inkml:trace contextRef="#ctx0" brushRef="#br0" timeOffset="9568">11642 5768,'26'-106,"27"106,0-53,0 53,0 0,0 0,-27 0</inkml:trace>
  <inkml:trace contextRef="#ctx0" brushRef="#br0" timeOffset="10126">10451 5450,'53'-53,"-27"53,1 0,52 0,1 27,-1-27,0 0,1 26,-27-26,26 0</inkml:trace>
  <inkml:trace contextRef="#ctx0" brushRef="#br0" timeOffset="13475">14314 5450,'0'27,"-26"25,26-25,-27 26,27 26,-53-26,53 0,0 0,-26 26,26-26,0-26,0-1,0-79,0 0,0-26,0 0,0-27,53-27,0 1,-1 53,-25-1,26 1,-53 53,26 26,-26-27,53 27,-53 53,27 26,-27 1,0-1,53 1,-53-1,52 0,-52 1,27-27,-27 0,26-1,-26-25,0-1,0 27,0-26,-26-27</inkml:trace>
  <inkml:trace contextRef="#ctx0" brushRef="#br0" timeOffset="13693">14182 5794,'0'-26,"0"26,53 0,0 0,-1-27,1 27,0 0,27 0,-54 0</inkml:trace>
  <inkml:trace contextRef="#ctx0" brushRef="#br0" timeOffset="14698">15346 5344,'-53'-53,"132"106,-26-26,0 52,0-26,-26 0,-27 26,52-26,-52-26,0-1,0 27,-26-79,26-1,0-26,0 0,0-26,0 52,0 1,0 0,0-27,26 53,1 0,26 26,0-26,26 0</inkml:trace>
  <inkml:trace contextRef="#ctx0" brushRef="#br0" timeOffset="15073">15901 5688,'53'0,"-26"0,-1 0,27-26,-26 26,26-53,0-53,-53 53,0 27,-53 26,0 0,0 0,0 26,26 27,27 26,-53-26,53-26,0-1,0 27,53-26,-26-27,26 79,26-79,1 0,-1 0,-26 0</inkml:trace>
  <inkml:trace contextRef="#ctx0" brushRef="#br0" timeOffset="15374">16880 5503,'0'-79,"-26"79,-53 0,26 26,-27 1,-26 52,54 0,-1-26,53 0,0 0,0 0,0 0,53-27,26-26,0 53,27-53,0 0,0-26,-53-1</inkml:trace>
  <inkml:trace contextRef="#ctx0" brushRef="#br0" timeOffset="15620">17119 5344,'0'0,"0"106,0-27,0 1,0 26,0 0,26-27,-26 0,26 27,-26-53,0-27</inkml:trace>
  <inkml:trace contextRef="#ctx0" brushRef="#br0" timeOffset="15808">16960 5847,'79'-53,"-52"53,26-26,-1 26,-25 0,26 0,0 0,-27 26</inkml:trace>
  <inkml:trace contextRef="#ctx0" brushRef="#br0" timeOffset="16123">17754 5424,'-27'0,"-52"26,26 1,26 78,-26-25,53-1,0 1,0 25,0 28,0-28,80-25,-1-1,1-26,25-53,-25 0</inkml:trace>
  <inkml:trace contextRef="#ctx0" brushRef="#br0" timeOffset="17181">18865 4577,'0'0,"-53"53,53 26,-53 1,53 25,0-25,0-27,0 0,0 0,26 0,1-1,26-52,-27 27,27-27,0 0</inkml:trace>
  <inkml:trace contextRef="#ctx0" brushRef="#br0" timeOffset="17422">18600 4921,'0'-27,"53"27,27 0,25 0,1 0,-26 0,-1 0,0 0,-26 0,0 0</inkml:trace>
  <inkml:trace contextRef="#ctx0" brushRef="#br0" timeOffset="17990">18362 5477,'27'0,"52"0,0 0,27 0,0 0,26 0,53 0,-26 0,-53 0,-53 0,0 0,26 0,-52 0,-1 26</inkml:trace>
  <inkml:trace contextRef="#ctx0" brushRef="#br0" timeOffset="18898">18494 5873,'27'-26,"52"26,-52 0,-1 0,-26 26,80 1,-80 26,0-27,0 1,0 26,-27-27,27 1,-26-27,26 52,26-52,27 0,26 0,1 0,-1 0,-26-26,0 26,-27 0</inkml:trace>
  <inkml:trace contextRef="#ctx0" brushRef="#br0" timeOffset="19188">19368 5847,'0'53,"0"0,0-27,0 1,0-1,0 27,0-26,0-1,0 27,0-27,26-26</inkml:trace>
  <inkml:trace contextRef="#ctx0" brushRef="#br0" timeOffset="19455">19209 5847,'0'-26,"53"26,0 0,0 0,-1 0,28 0,26 0,-27-53,-26 53,-27 0</inkml:trace>
  <inkml:trace contextRef="#ctx0" brushRef="#br0" timeOffset="19911">20108 5344,'0'-53,"0"53,80 53,-54 0,27 0,-26 53,-27-27,52 1,-52-1,0 0,0 27,-79 0,26-27,0 1,53-54,-26-26,26 27,0-54,53 1,-27-27</inkml:trace>
  <inkml:trace contextRef="#ctx0" brushRef="#br0" timeOffset="21148">20955 5821,'0'0,"53"0,0 0,26 0,27 0,53 0,-27 0,27 0,26 0,27-53,-27 53,0 0,0 0,-26 0,-53 0,-27 0,-26 0,-26 0,26 0,0 0</inkml:trace>
  <inkml:trace contextRef="#ctx0" brushRef="#br0" timeOffset="21487">22966 5582,'26'0,"1"0,26 0,-27 53,-26 0,0-26,0-1,0 27,0-26,0-1,0 27,-53-27</inkml:trace>
  <inkml:trace contextRef="#ctx0" brushRef="#br0" timeOffset="22400">21193 5582,'0'0,"0"27,-79 52,26-26,0 0,0-26,27-27,26 52,-53-52,53 53,53 0,-1 27,28-27,-27-27,26 27,-26-53</inkml:trace>
  <inkml:trace contextRef="#ctx0" brushRef="#br0" timeOffset="23854">23521 5318,'0'0,"80"-27,-54 27,1 0,26 0,-53 27,26-1,-26 27,0-26,0 26,0 26,0-26,0-27,-79 27,79 0,53-26,0-27,26 0,27 0,0 0,26-27,-26 27,-27-26,1 26,-80-53</inkml:trace>
  <inkml:trace contextRef="#ctx0" brushRef="#br0" timeOffset="24371">24580 5424,'0'0,"0"26,0 27,0 26,-27-52,27-1,0 27,0-26,-26-1,26-79,0 0,0-26,0-27,53-26,-53 52,53 1,-53 0,53-1,0 27,-27 27,-26-27,53 53,-53-53,53 53,0 0,-53 0,53 53,-53 0,53 0,-53 26,0-26,26 27,-26-1,0 0,0 1,0-1,0 0,0-26,0-26</inkml:trace>
  <inkml:trace contextRef="#ctx0" brushRef="#br0" timeOffset="24604">24606 5344,'0'-53,"27"53,26 0,-27 0,27 0,0 0,26 0,-52 27,-1-27,27 26,-26-26,-1 0</inkml:trace>
  <inkml:trace contextRef="#ctx0" brushRef="#br0" timeOffset="24874">25479 5186,'0'52,"0"-25,0 26,0 26,0-26,0 26,27-26,-27 0,0-26,0 26,0-27</inkml:trace>
  <inkml:trace contextRef="#ctx0" brushRef="#br0" timeOffset="25108">25268 5159,'0'-26,"26"26,27 0,0-53,0 53,26 0,1 0,-1 26,0-26,-26 27,-26-27,-27 53</inkml:trace>
  <inkml:trace contextRef="#ctx0" brushRef="#br0" timeOffset="26070">26564 5027,'0'-53,"0"26,-79 27,26 27,-26 26,26 0,0 0,53 0,-27-27,27 27,0-27,0 1,53 26,0-27,0 27,-27-53,-26 53,27-53,-27 53,0 0,-27 0,-25-53,-1 26,0-26,26 0,1 0</inkml:trace>
  <inkml:trace contextRef="#ctx0" brushRef="#br0" timeOffset="26378">26776 5186,'0'52,"26"-52,-26 80,0-54,0 27,0 27,0-28,27 1,-27-26,0 26</inkml:trace>
  <inkml:trace contextRef="#ctx0" brushRef="#br0" timeOffset="26551">27014 5080,'53'-27,"-53"-26,26 53,-26 27</inkml:trace>
  <inkml:trace contextRef="#ctx0" brushRef="#br0" timeOffset="26909">27040 5635,'0'53,"53"-53,-26 27,26 26,-53 0,26-53,-26 26,53-26,-26-26,-27-27,52 26,-52 1,27-54,-1 80,-26-26,53 26,-26 0,-27 53,26-53,-26 79,0-52,0-1</inkml:trace>
  <inkml:trace contextRef="#ctx0" brushRef="#br0" timeOffset="27750">28046 5529,'0'-26,"0"-27,-53 53,0-26,27 26,-27 0,26 26,-26 27,27-27,26 1,-27 26,27 0,0-27,0 27,27-26,26-27,26 53,53-53,-26 0,-26 0,-27 0</inkml:trace>
  <inkml:trace contextRef="#ctx0" brushRef="#br0" timeOffset="28110">28707 4894,'0'-52,"0"52,-26 0,-27 79,26-26,27 53,-52 52,52-52,0 0,0 26,0-26,0 0,0-27,52 27,1-53,0 0,27-53,-1 27</inkml:trace>
  <inkml:trace contextRef="#ctx0" brushRef="#br0" timeOffset="28735">29157 5371,'0'26,"0"54,0-28,0 1,0 0,0 0,0 0,0-26,0-1,27 27,25-53,1 0,-53-26,80-54,-54 27,-26 0,27 0,-27 27,0 26,0 53,79-27,-52 27,25-26,-25-27,26 53,-27-53,27 0,0-27,-53-52,0-27,0 0,0-26,0 52,0 1,0 26,0 27,-26 26,26-53,0 79,0 1,53 26,-27 0,27-27</inkml:trace>
  <inkml:trace contextRef="#ctx0" brushRef="#br0" timeOffset="29265">30295 5291,'0'-53,"0"106,0-26,0 26,0 0,26 26,-26-26,0 0,0 0,27 26,-27-52,0-1</inkml:trace>
  <inkml:trace contextRef="#ctx0" brushRef="#br0" timeOffset="29565">30083 5159,'27'0,"26"0,26 0,0 27,54-27,-28 0,-25 0,-27 26,0-26,26 0,-26 53,-27-53</inkml:trace>
  <inkml:trace contextRef="#ctx0" brushRef="#br0" timeOffset="30128">31274 4921,'0'26,"0"27,53 27,-53 26,0 26,53-26,-53 26,0-26,0-27,-27 1,1-1,-27 27,0-53,-27 0,54-53,-27 26,0-26,27 0,-1 0</inkml:trace>
  <inkml:trace contextRef="#ctx0" brushRef="#br0" timeOffset="31131">30004 5212,'53'0,"0"0,0 0,-27 0</inkml:trace>
  <inkml:trace contextRef="#ctx0" brushRef="#br0" timeOffset="32863">29210 5291,'0'-26,"0"-27,0 79,0 54,0-54,0 1,0 26,0 0,0-80,0-26,0 0,0 27,0-27,0 0,0 79,0 1</inkml:trace>
  <inkml:trace contextRef="#ctx0" brushRef="#br0" timeOffset="33823">30057 5159,'-27'0,"27"27,27-27,26 0,-27 0,27 0,-27 0</inkml:trace>
  <inkml:trace contextRef="#ctx0" brushRef="#br0" timeOffset="37443">22913 5477,'26'26,"-26"0,80-26,-80 53,26-53,-26 80,27-80,-27 53,26-53,-26 26,53 27,-53-26,0-1,-26 27,-1-53,27 26,0 1,-26-27,26 53,-27-53,-26 0,53 26,-53-26,27 0,26 27,-53 26</inkml:trace>
  <inkml:trace contextRef="#ctx0" brushRef="#br0" timeOffset="42545">4868 6932,'0'26,"0"54,0-1,0 0,0 1,-53-1,53 0,0 1,0-27,0 0,0 26,0-52,27-27,-27 52,26-52,27 0</inkml:trace>
  <inkml:trace contextRef="#ctx0" brushRef="#br0" timeOffset="42816">5186 7064,'0'-53,"0"0,0 53,53 80,-53-1,0 0,53 1,-53-1,0 0,0 27,0-26,0-1,0 27,0-53,26 0,-26-27</inkml:trace>
  <inkml:trace contextRef="#ctx0" brushRef="#br0" timeOffset="43728">4921 7567,'0'0,"53"0,0 0,0 0,26 0,1 0,-1 26,1-26,-1 0,0 0,-26 0,27 0,-54 0,27-53,-27 27,-26-27,27 26,-27 1,0-27,0 27,0-1,-53 27,0 0,53 27,-53-27,53 53,0-27,27-26,25 53,-25-53,26 0,0 53,0-53,0 53,0-53,-27 79,27-26,-53-26,-27 25,27-78,0-27,0 27,0-1,27 27,26 0,0 27,0-27,-27 26,27-26,26 0,1 0,26 0,-27-53,-26 0,26-53,-26 53,-53 27,0-27,-26 53,-27 0,0 0,0 27,0-1,53 27,-53 0,53-27,0 27,0 0,53-53,0 27,26-27,27 0,0 0,-27 0,-26 0</inkml:trace>
  <inkml:trace contextRef="#ctx0" brushRef="#br0" timeOffset="44175">7461 7673,'27'0,"-27"53,0-1,0 1,0 0,-53 0</inkml:trace>
  <inkml:trace contextRef="#ctx0" brushRef="#br0" timeOffset="45945">8176 7408,'53'-26,"-27"26,53 0,-26 26,-26 27,-27 26,79 1,-79-1,0 0,0-26,0 0,-26 0,-27-26,53-27,26-27,-26-26,80 27,-80-27,53 26,-53 1,26-53,-26 26,0 0,53 0,-53 26,0 1,26 26,-26-27,0 27,0 53,0 27,-53 26,1-53,52-1,-53 1,53-26,0-1,0 27,0 0,53-53,26 27,0-27,27 0,-79 0</inkml:trace>
  <inkml:trace contextRef="#ctx0" brushRef="#br0" timeOffset="46340">9022 7408,'-26'0,"26"53,-27-27,27 27,0 27,0-1,0 0,0 1,0-1,0 1,27-28,-1 1,54-26,-27-27</inkml:trace>
  <inkml:trace contextRef="#ctx0" brushRef="#br0" timeOffset="46604">9419 7514,'0'-27,"0"54,0 52,0 1,0-1,0 0,0 1,27-1,-27 0,53 1,-53-27,26 0</inkml:trace>
  <inkml:trace contextRef="#ctx0" brushRef="#br0" timeOffset="46815">9287 8069,'0'-52,"0"25,53 27,0 0,0 0,0 0,-1 0,1 0,27 0,-27 0,-27 0</inkml:trace>
  <inkml:trace contextRef="#ctx0" brushRef="#br0" timeOffset="47031">9895 7673,'0'26,"0"27,0 0,0 26,53 1,-53-1,0 0,0-26,0-26,0 26,0-27,-53 27,27-53</inkml:trace>
  <inkml:trace contextRef="#ctx0" brushRef="#br0" timeOffset="47330">10266 7937,'53'-53,"26"53,-52 0,26 0,-27 0,-26 53</inkml:trace>
  <inkml:trace contextRef="#ctx0" brushRef="#br0" timeOffset="47466">10451 8281,'79'-26,"-26"26,0-53,-26 53</inkml:trace>
  <inkml:trace contextRef="#ctx0" brushRef="#br0" timeOffset="48593">11509 7646,'-26'0,"-1"0,27-26,-52 26,-1-80,26 54,27-1,-53-52,53 26,0 0,0 0,0 27,0-1,0-26,27 27,26 26,-27-53,27 53,-27 0,-26 27,0 25,0 54,0 53,-52 26,-1 0,0 1,0-28,53-52,0-26,0-54,26-26,27 27,0-27,26 0,-26-53,-26 0,-27 0,53 0,-53 26,0 1,-27 26,27-27,-53 27,-26 0,79 0,-26 0,26 80,0-54</inkml:trace>
  <inkml:trace contextRef="#ctx0" brushRef="#br0" timeOffset="49194">11827 7434,'0'0,"0"80,0-27,0 53,53-27,-53 27,53 0,-53-53,53-27,-53 53,-27-105,27-27,-26-26,26-1,0-26,0 27,0 26,0 27,0-1,0-52,79 79,0 0,-26 0,0 0,0 0,-26 0</inkml:trace>
  <inkml:trace contextRef="#ctx0" brushRef="#br0" timeOffset="49626">12383 7673,'0'26,"52"-26,1 0,27-26,-27-1,-27-26,-26 27,53-27,-53 26,0 1,-26 26,-27 0,-27 0,27 53,0 0,53 26,-26-26,26 0,0 0,26 0,1-53,52 79,1-79,-1 53,0-53,-26 0</inkml:trace>
  <inkml:trace contextRef="#ctx0" brushRef="#br0" timeOffset="49919">13414 7514,'-26'-80,"-53"80,52 0,1 0,-54 53,27-26,0 26,27 26,26 1,0-1,0 0,0-26,53 0,0-53,26 27,1-27,-1 0,27-27</inkml:trace>
  <inkml:trace contextRef="#ctx0" brushRef="#br0" timeOffset="50166">13679 7355,'0'53,"0"0,0 26,0 1,26-1,-26 0,0 27,27-26,-27-54,0 1</inkml:trace>
  <inkml:trace contextRef="#ctx0" brushRef="#br0" timeOffset="50390">13494 7778,'0'-52,"26"52,27-27,-26 27,26 0,26 0,-26 0,0 0,0 0,-27 0</inkml:trace>
  <inkml:trace contextRef="#ctx0" brushRef="#br0" timeOffset="50676">14420 7249,'0'0,"-27"0,-26 27,-26 52,0 0,52 27,27 0,0 0,0 0,0 26,27-26,26-27,79 1,-53-54,27 27,-53-53</inkml:trace>
  <inkml:trace contextRef="#ctx0" brushRef="#br0" timeOffset="51902">15346 6641,'0'0,"0"53,0 26,-27 27,27-27,0 1,0-1,0 0,0-52,0-1,53 27,-26-53,-1 27,54-27,-27 0,-27 0</inkml:trace>
  <inkml:trace contextRef="#ctx0" brushRef="#br0" timeOffset="52141">15161 7038,'0'-27,"0"27,53-53,-27 53,53 0,1 0,26 0,-27 0,-26 27,0-27,0 26,-27-26</inkml:trace>
  <inkml:trace contextRef="#ctx0" brushRef="#br0" timeOffset="52978">15002 7567,'-53'0,"106"0,0 0,26 0,27 0,53 0,-27 0,27 0,-53 0,26 0,0 0,-52 0,-27 0,-27 0,27 0,-53 53</inkml:trace>
  <inkml:trace contextRef="#ctx0" brushRef="#br0" timeOffset="53338">15214 7831,'0'0,"0"53,0-26,0-1,52 27,-52-26,0-1,0 27,0 0,0-27,0 27,0 0</inkml:trace>
  <inkml:trace contextRef="#ctx0" brushRef="#br0" timeOffset="53720">15637 7858,'53'0,"-27"0,-26 26,27-26,-27 53,0 0,0-26,0-27,0 79,-53-79,53 26,-53-26,53 27,26-27,1 53,26-53,26 0,53 0,-26-27,-26 27,-27 0,-53-53</inkml:trace>
  <inkml:trace contextRef="#ctx0" brushRef="#br0" timeOffset="54284">16484 7091,'26'52,"27"1,-27 53,27-26,0-1,0 53,-53-52,0 25,0-25,0-1,0 1,-53-1,27-53,-27 27,26-53,1 27,-27-27,79 0</inkml:trace>
  <inkml:trace contextRef="#ctx0" brushRef="#br0" timeOffset="54620">17383 7884,'53'0,"0"0,-53 53,-26 27,-27-28,-27 1</inkml:trace>
  <inkml:trace contextRef="#ctx0" brushRef="#br0" timeOffset="57059">19341 7355,'0'27,"0"25,0 1,-26 0,26 0,0 0,-27 0,27-26,0 25,0-78,0-27,0 0,0-26,53-27,-53 27,53 26,-53 0,53-27,-53 54,53 26,-53-27,26 27,1 0,26 0,-27 53,-26-26,79 52,-79-26,27 0,-27 0,0 26,0-26,0 0,0 0,0 0,0 0,0-27</inkml:trace>
  <inkml:trace contextRef="#ctx0" brushRef="#br0" timeOffset="57340">19288 7567,'0'-27,"27"27,26 0,-27 0,0 0,27 0,0 0,0 0,0 0,0 0,-27 0</inkml:trace>
  <inkml:trace contextRef="#ctx0" brushRef="#br0" timeOffset="57609">20373 7461,'0'0,"0"0,0-53,53 53,0 0,0 0,0 0,0 53,-53-27</inkml:trace>
  <inkml:trace contextRef="#ctx0" brushRef="#br0" timeOffset="57765">20399 7752,'53'0,"0"0,-26 0,26 0,0 0,-1 0,-25 0</inkml:trace>
  <inkml:trace contextRef="#ctx0" brushRef="#br0" timeOffset="58890">21537 7487,'0'-53,"0"53,0-26,-53 26,53-26,-26 26,26-53,-27 53,27-80,-53 27,53 0,-26 53,26-52,0-1,-53 53,53-27,26 27,1-26,26 26,0 0,0 0,0 0,-27 0,27 0,-27 53,-26-27,0 1,0 25,0 54,-79-26,0 25,-1 1,-26-53,80 0,26 0,0-26,0-1,53-26,0 0,26 0,-26-26,0 26,-53-53,26 53,-26-53,0 0,-26 26,0-26,-1 53,27 27,0-27</inkml:trace>
  <inkml:trace contextRef="#ctx0" brushRef="#br0" timeOffset="59116">22146 7593,'0'53,"0"0,0-26,-53 25,26-25</inkml:trace>
  <inkml:trace contextRef="#ctx0" brushRef="#br0" timeOffset="60580">22913 7038,'0'0,"53"-53,-27 53,27 0,27 26,-54 1,27 26,-53-1,0 1,0 0,0 0,0 27,-53-28,53-25,-26-27,26 53,0-27,26-26,27 0,26 0,-26 0,0 0,0 0,-26 0</inkml:trace>
  <inkml:trace contextRef="#ctx0" brushRef="#br0" timeOffset="60812">23548 7196,'0'0,"0"53,0 0,0 0,0 0,0 0,0 0,0 26,0-52,0-1</inkml:trace>
  <inkml:trace contextRef="#ctx0" brushRef="#br0" timeOffset="61073">23310 7117,'26'0,"27"0,-26 0,26 0,-1 0,28 0,-27 0,0 26,0-26,0 0</inkml:trace>
  <inkml:trace contextRef="#ctx0" brushRef="#br0" timeOffset="61488">24236 7196,'53'0,"-27"0,1 0,26 0,0 0,-27 0,27 53,-53-26</inkml:trace>
  <inkml:trace contextRef="#ctx0" brushRef="#br0" timeOffset="61637">24315 7593,'53'0,"0"0,-26 0,-1 0,27 0,-27 0</inkml:trace>
  <inkml:trace contextRef="#ctx0" brushRef="#br0" timeOffset="61929">25294 7011,'0'0,"0"27,0 26,0 26,0-26,0 0,0 0,0 0,0-1,0 28,0-54</inkml:trace>
  <inkml:trace contextRef="#ctx0" brushRef="#br0" timeOffset="62319">25638 7143,'27'0,"26"0,-1 0,1 53,-53-26,0 52,0-26,-26-26,26-1,-53 27,53-27,26 27,1-53,-1 0,27 0,27 0,-54 0,1 0</inkml:trace>
  <inkml:trace contextRef="#ctx0" brushRef="#br0" timeOffset="63820">26591 7170,'53'0,"-27"0,0 0,27 0,-26 0,-1 0,27 0,-53 53,-26-53</inkml:trace>
  <inkml:trace contextRef="#ctx0" brushRef="#br0" timeOffset="63999">26591 7487,'53'0,"-27"0,27-26,-27 26,27 0,-26 0</inkml:trace>
  <inkml:trace contextRef="#ctx0" brushRef="#br0" timeOffset="64201">27093 7170,'27'0,"-27"0,53 0,-53 79,0-26,0-26,0 26,0-1,-27 28,-26-27,0-53</inkml:trace>
  <inkml:trace contextRef="#ctx0" brushRef="#br0" timeOffset="65093">28310 7064,'-26'106,"26"-53,0 0,0 0,0 26,0-26,0 26,0-52,0-1</inkml:trace>
  <inkml:trace contextRef="#ctx0" brushRef="#br0" timeOffset="65355">27993 7091,'26'0,"1"0,26 0,-27 0,54 0,-1 0,27 0,0 0,-27 0,0 0,-26 0</inkml:trace>
  <inkml:trace contextRef="#ctx0" brushRef="#br0" timeOffset="65783">28998 7117,'53'0,"-26"0,-1 0,27 0,26 0,-52 53,26-27</inkml:trace>
  <inkml:trace contextRef="#ctx0" brushRef="#br0" timeOffset="65934">29104 7487,'27'0,"26"0,-27 0,0 0,1 0,26 0</inkml:trace>
  <inkml:trace contextRef="#ctx0" brushRef="#br0" timeOffset="67537">30295 6799,'0'-26,"0"26,-27 0,-26 0,27 26,-27 54,27-1,26-52,-53 26,53-27,-27-26,27 27,-53 52,53-53,0 1,0 26,0-27,0 1,0 26,0-27,27-26,-1 26,27-26,-53 53,27-53,-1 0,1 0,25 0,-25 0,-1 0,-26-26,0-1,53 1,-53-27,0 27,0-1,0 27,0-53,-53 53,53-26,-26 26,-1 0,27-27,-52 27,25 0,1 0,-27 0,26 0,1 0,-27 53</inkml:trace>
  <inkml:trace contextRef="#ctx0" brushRef="#br0" timeOffset="72923">1561 9154,'0'-26,"0"26,0 53,0 26,0 27,0-27,0 1,53-1,-53-26,26 26,54-26,-27-53,0 0,-53-53,53 0,-53 1,0-1,0 26,0-26,52 80,-52-1,27 27,-27-26,53-27,-53 52,79-52,-52 27,26-27,0 0,-53-27,0 1,0 0,0-54,0 27,-27 0,27 0,-26 0,26 1,0 25,-53 27,53-26,53 26,-53 53,26-1</inkml:trace>
  <inkml:trace contextRef="#ctx0" brushRef="#br0" timeOffset="73305">2540 9631,'0'52,"53"-52,0 0,0 0,-27 0,1-52,26 25,-53 1,26-27,-26 26,0 1,0 26,-53 0,53 0,-53 26,53 27,0-26,0-1,0 27,0 0,27-53,-1 26,27-26,26 0,1 0,-1 0</inkml:trace>
  <inkml:trace contextRef="#ctx0" brushRef="#br0" timeOffset="74122">4366 9128,'0'-53,"0"-26,0 79,-53 0,26 0,-52 0,0 52,-27 54,26-26,1 25,26-25,53-1,-26 27,26-53,0 0,52 0,28-27,26-26,26 53,-26-53,26 0,-53 0,-26 0,0 0,-26 0</inkml:trace>
  <inkml:trace contextRef="#ctx0" brushRef="#br0" timeOffset="74834">4789 9525,'0'-27,"-26"27,-1 0,-26 0,27 0,-1 53,27-26,0 26,0-27,0 0,0-26,27 53,26-53,-27 0,1 0,25-26,1-27,-53 27,0 26,27 0,-27 26,79-26,1 0,-54 0,27 0,0 0,26-53,-52 0,-27 0,79-53,-79 1,0-28,0-52,0 106,0-1,-26 54,-1 26,1 0,-27 0,26 0,1 0,26 79,-53 54,53-1,0 0,0-26,26-27,-26-26,53 27,-26-27,-27-1,79 1,-79-26,53 26</inkml:trace>
  <inkml:trace contextRef="#ctx0" brushRef="#br0" timeOffset="75892">5900 9313,'0'-26,"0"-27,0 26,0 27,0-53,-79 0,52 53,27-26,-26 26,-27 0,27 0,26 26,0 1,-53 52,53-26,-53 26,53 1,-53-1,53-26,-27 0,27-26,0 25,0-25,0 26,27-53,26 53,-27-53,27 0,0 0,0 0,26 0,-26 0,-26-27,26 1</inkml:trace>
  <inkml:trace contextRef="#ctx0" brushRef="#br0" timeOffset="76455">6006 9578,'0'0,"0"53,0-27,53 0,-53 27,26-53,-26 53,27-53,26 0,-53 0,0-53,0 27,0-1,0-25,53 104,-27-52,27 27,-26-27,25 0,28 0,-1 0,1 0,-27-53,-27 27,-26-54,53-26,-53-79,0 53,0 52,0 1,-27 53,-25-27,-1 53,26 79,27-26,0 0,0 26,0 27,0 0,0-27,0 1,0-1,0-26,0-27,53 27,-53-26,0-1,27 27,-27-26,52-27,1 0</inkml:trace>
  <inkml:trace contextRef="#ctx0" brushRef="#br0" timeOffset="77085">7329 9419,'0'0,"0"-27,-79 27,-1 0,54 0,-1 0,-26 0,27 0,26 27,-53-27,53 79,0-52,0 52,26-52,1-27,52 0,-52 0,-1 0,27 0,-26 0,-27-27,26 27,-26-53,0 0,53 53,-53 0,53 0,-27 27,1-27,-27 53,106-53,-80 26,1-26,25 0</inkml:trace>
  <inkml:trace contextRef="#ctx0" brushRef="#br0" timeOffset="77355">7805 8890,'-26'0,"26"-53,-53 106,53 53,0-1,0 54,0 26,0-52,0-28,26 1,-26-26,80-27,-54-1,27 1,0-53,-27 0,27-26</inkml:trace>
  <inkml:trace contextRef="#ctx0" brushRef="#br0" timeOffset="77602">7594 9525,'0'-53,"0"26,0 27,26 0,27 0,0 0,-53 0,79 0,-52 0,-1 53,27-53</inkml:trace>
  <inkml:trace contextRef="#ctx0" brushRef="#br0" timeOffset="77992">8176 9789,'26'0,"1"0,25-26,1 26,0 0,27-27,-54 27,-26-53,53 53,-53-52,0 25,0-26,-26 53,-27-53,26 53,1 0,-27 0,53 27,-53-1,53 1,0 26,0-27,0 0,26 27,1-53,-1 53,27-53,-26 53,26-53,-27 27,1-27</inkml:trace>
  <inkml:trace contextRef="#ctx0" brushRef="#br0" timeOffset="78194">9049 9736,'26'0,"27"0,-53 0,0 80,0-27,-53-27,0 53,0-52,27-27</inkml:trace>
  <inkml:trace contextRef="#ctx0" brushRef="#br0" timeOffset="80583">11642 9287,'0'26,"-27"27,27 0,-79 26,79-26,-53 0,53 0,-53-27,53 1,-79 26,79 0,-27-53</inkml:trace>
  <inkml:trace contextRef="#ctx0" brushRef="#br0" timeOffset="80847">11271 9392,'0'-26,"-26"26,26 0,0 79,26-52,1 26,26-27,26-26,53 80,-26-80,-26 26,25-26,-25 0,-27 79</inkml:trace>
  <inkml:trace contextRef="#ctx0" brushRef="#br0" timeOffset="81326">12330 9128,'-80'53,"80"26,-26 0,26 27,-53-26,53-1,0-26,0 0,0 0,0 26,53-52,26 26,1-53,-1 0</inkml:trace>
  <inkml:trace contextRef="#ctx0" brushRef="#br0" timeOffset="81722">12965 9234,'0'79,"0"0,0 1,26-1,-26 1,53-28,-53 1,0 27,0-27,0-27,0 1,0 25,-26-52,-27 27,0-27,26 0,-26 0</inkml:trace>
  <inkml:trace contextRef="#ctx0" brushRef="#br0" timeOffset="81903">12991 9101,'0'-26,"0"-27,0 0,0 80,0 78,0-25</inkml:trace>
  <inkml:trace contextRef="#ctx0" brushRef="#br0" timeOffset="82382">13335 9710,'53'26,"-27"54,54-27,-27 0,0-1,-27-52,1 0,-27-52,0-28,52 27,-52 27,0-1,27 27,26 53,26-53,-52 0,-27-79,0 26,-27 0,27 0,-26 0,26 0,0 27,0-1,0-26,0 53</inkml:trace>
  <inkml:trace contextRef="#ctx0" brushRef="#br0" timeOffset="82660">14182 9207,'26'27,"-26"-1,27 1,-27 52,53-26,-53 0,52 0,-52 26,0 0,0-26,0 0,-52 0,-1 27,-53-28,26 28,1-27</inkml:trace>
  <inkml:trace contextRef="#ctx0" brushRef="#br0" timeOffset="83132">15108 9392,'53'0,"-27"0,53 0,-52 0,-27 53,79-26</inkml:trace>
  <inkml:trace contextRef="#ctx0" brushRef="#br0" timeOffset="83276">15346 9710,'26'0,"27"0,27 0,-27 0</inkml:trace>
  <inkml:trace contextRef="#ctx0" brushRef="#br0" timeOffset="86606">16642 9075,'0'-27,"0"27,53 0,0 0,0 0,26 0,-26 0,0 27,-53 26,27-27,-27 27,0 0,0 26,0-26,-80 0,80 0,-53-26,53-1,0 27,0-53,53 0,-26 27,26-27,26 0,-26 0,0 0,0 0,0 0,-27 0,27 0,-53-53,53 26</inkml:trace>
  <inkml:trace contextRef="#ctx0" brushRef="#br0" timeOffset="87078">17833 8837,'0'-53,"0"53,-53 79,0-26,27 0,26 0,-80 53,80 0,0-1,0-25,0-1,0 1,53-1,-26-26,52 0,0-53,1 0</inkml:trace>
  <inkml:trace contextRef="#ctx0" brushRef="#br0" timeOffset="87888">18521 9313,'0'0,"-27"0,27-53,-53 0,27 27,-27-54,27 27,26 1,-53 52,53-27,0-26,0 27,53 26,26-53,-26 53,0 26,-53 1,79 26,-79 0,0-1,0 1,0 27,-53 26,53-27,-26-26,26-27,0 27,26-53,1 27,26-27,-27 0,1-27,-27-26,53-26,-53 26,0 0,-27 0,-79 27,53 26,27 0,26 53,0-27,0 1</inkml:trace>
  <inkml:trace contextRef="#ctx0" brushRef="#br0" timeOffset="88232">18997 8757,'0'27,"0"52,0 27,0 0,0 26,53-26,-53 26,0-26,0-26,0-28,0 1,-53 0,27-26,-54 26,27-27,0-26</inkml:trace>
  <inkml:trace contextRef="#ctx0" brushRef="#br0" timeOffset="89178">19711 8652,'0'0,"-52"79,-28 0,27 54,0-28,0 54,1 0,52 0,0-53,0-27,0 0,105 1,28-27,-28-53,54 52,-26-52</inkml:trace>
  <inkml:trace contextRef="#ctx0" brushRef="#br0" timeOffset="89731">20558 8784,'0'26,"-79"80,-27 26,27 1,26-1,0 0,53-52,0-1,0-26,26-27,27-26,0 0,26 0,-26 0,-26 0,-27-26,0-53,0 26,0 0,0 26,-106-26,79 53,1 0,26 27,-53 26,53-27</inkml:trace>
  <inkml:trace contextRef="#ctx0" brushRef="#br0" timeOffset="90056">20876 8837,'26'53,"-26"26,79 27,-26 26,-53-52,53-1,-53 27,0-27,0 1,0-1,-26 0,-80 27,-26 0,52-53,1-53</inkml:trace>
  <inkml:trace contextRef="#ctx0" brushRef="#br0" timeOffset="91867">21987 8916,'0'-26,"-27"-27,-25 53,25 0,1 0,-27 0,26 26,27 1,-53 26,53-27,-53 1,53 25,0-25,0-1,0 27,27-26,-27 26,106-27,-106 1,79 25,-79 1,0 0,-53-53,27 0,-27 0,26 0</inkml:trace>
  <inkml:trace contextRef="#ctx0" brushRef="#br0" timeOffset="92183">22331 8890,'0'0,"0"53,0 0,0-1,0 1,0 0,0 27,0-1,0-26,0 26</inkml:trace>
  <inkml:trace contextRef="#ctx0" brushRef="#br0" timeOffset="92364">22463 8837,'0'-27,"0"1,0 26,0 53,0-27</inkml:trace>
  <inkml:trace contextRef="#ctx0" brushRef="#br0" timeOffset="92743">22701 9445,'53'0,"-26"0,26 53,-1-26,-25-27,-27 53,26-53,27-27,-53 1,0-1,0-26,0 27,0-27,27 53,26 0,-53 0,26 0,-26 26,27-26,-27 80,0-54,53 1,-53 26,0-27</inkml:trace>
  <inkml:trace contextRef="#ctx0" brushRef="#br0" timeOffset="93114">23786 9022,'0'-26,"-26"26,-1 0,-26 0,-26 0,26 52,26 1,27 0,-52 27,52-27,0-1,26 1,27-26,26-27,1 53,26-53,26 0,-79 0</inkml:trace>
  <inkml:trace contextRef="#ctx0" brushRef="#br0" timeOffset="93744">24342 8625,'-53'79,"0"1,0 52,26-26,27 26,-79-26,79 26,0 1,0-27,79 26,1-26,52-27,27-26,53-53</inkml:trace>
  <inkml:trace contextRef="#ctx0" brushRef="#br0" timeOffset="96521">25003 8731,'-53'26,"27"54,-27-1,0 27,26-27,27 1,-52 26,52-54,0-25,0-1,52-26,1 53,27-53,-1 0,27-53,-53 27,0-27,-53 27,0-1,-27-52,1 79,-27 0,0 0,0 0,0 0,0 0,0 0,53 53,-26-53,26 26,26 1</inkml:trace>
  <inkml:trace contextRef="#ctx0" brushRef="#br0" timeOffset="97263">25691 8996,'0'0,"0"26,-26 27,26-27,0 27,0-26,0-1,0 27,26-53,-26 53,79-53,-26 0,-26 0,-1-53,-26 27,0-27,0 26,0-26,53 53,-53 27,53-27,0 53,-27-53,1 53,26-53,-27 53,1-53,52 0,-79-27,0-26,0-26,0-1,0 1,0 0,0 26,0-27,0 54,0-1,0 1,0 26,0 26,0 1,0 26,0-27</inkml:trace>
  <inkml:trace contextRef="#ctx0" brushRef="#br0" timeOffset="97752">26749 8493,'27'-53,"26"79,-53 27,26 27,-26 52,53-26,-53 0,0 26,0-26,0 0,-53-1,27-52,26-26,-53-27,53 53,-53-53,26 0,27 26,-26-26</inkml:trace>
  <inkml:trace contextRef="#ctx0" brushRef="#br0" timeOffset="99581">14049 10927,'0'0,"0"0,27 0,26-26,-27 26,27 0,-53 0,0 26</inkml:trace>
  <inkml:trace contextRef="#ctx0" brushRef="#br0" timeOffset="99747">14049 11377,'53'0,"-26"0,-1 0,27 0,0 0,0 0</inkml:trace>
  <inkml:trace contextRef="#ctx0" brushRef="#br0" timeOffset="101344">15690 10715,'0'-53,"0"27,0-27,0 27,-53 26,53-53,-27 53,1 0,0 0,-27 0,0 26,53 1,-53 25,53-25,0-1,-53 27,53-26,26 26,27-53,-26 0,-1 0,54 0,-28 0,-25 0,26-27,-27 1,-26-27,0 26,0 27,0 53,0-26,0 26,0 0,0 26,0 0,0 1,0-27,0-27,0 1,0 52,27-79,-27-27,79-25</inkml:trace>
  <inkml:trace contextRef="#ctx0" brushRef="#br0" timeOffset="102079">16298 10477,'-26'27,"-1"26,-25 26,-1 53,53-26,-53 53,53-80,0-26,26 26,1-52,52-27,0 0,27 0,-26 0,-28 0,-25-53,-27 27,0-27,0 26,0 1,-53 26,27 0,-27 0,0 0,0 0,26 0,-26 79,53-26</inkml:trace>
  <inkml:trace contextRef="#ctx0" brushRef="#br0" timeOffset="103219">17621 10609,'0'-26,"0"0,0 26,-79 0,0 0,-1 0,1 26,26 27,-27-27,54 27,26 0,0 0,0-53,79 53,1-53,-1 106,1-53,-1-53,-53 53,-26-27,0 27,-26-53,-53 27,-1-27,1 0,52 52,1-52</inkml:trace>
  <inkml:trace contextRef="#ctx0" brushRef="#br0" timeOffset="103991">17886 10742,'0'79,"0"-26,0 0,0 26,0 1,0-27,0 0,0 26,0-53,53-26</inkml:trace>
  <inkml:trace contextRef="#ctx0" brushRef="#br0" timeOffset="104154">18018 10530,'0'-26,"0"-27,0 53,0 26</inkml:trace>
  <inkml:trace contextRef="#ctx0" brushRef="#br0" timeOffset="104553">18098 10953,'52'0,"-25"27,52 26,-79-27,27-26,-27 53,0-106,26 0,-26 27,53-27,-26 53,25 0,28 53,-54 0,-26 0,0 0,0 0,0 26,0-79</inkml:trace>
  <inkml:trace contextRef="#ctx0" brushRef="#br0" timeOffset="105567">19341 10821,'0'-26,"0"-1,-53 27,27 0,-1 0,-26 0,27 0,-1 0,-26 53,53-26,-26 26,26-27,0 27,0 0,0 0,26-53,80 53,0-53,0 0,0 0,26 0,-53 0</inkml:trace>
  <inkml:trace contextRef="#ctx0" brushRef="#br0" timeOffset="106773">20373 10451,'0'-27,"0"27,-27 0,1 0,-27 53,0 0,27 26,26-26,-80 0,80 27,0-1,0 0,0-52,27 26,26 0,26-53,80 53,-53-53,0 0,26-27</inkml:trace>
  <inkml:trace contextRef="#ctx0" brushRef="#br0" timeOffset="107254">21167 10318,'0'27,"-80"52,27 27,-26 0,26 26,0-52,53 25,0-25,0-27,0-27,53-26,26 53,1-53,-27 0,0-53,0 27,-53-27,0-27,0 54,0 0,-27-27,1 53,-27-27,26 27,-26 0,27 0,-27 0,27 27,26 26,0 26,0-79,26 0</inkml:trace>
  <inkml:trace contextRef="#ctx0" brushRef="#br0" timeOffset="107809">21431 10689,'0'53,"0"26,27-26,-27 0,0 0,53 0,-53 0,26-27,27 27,0-53,-27-26,-26-1,53-26,-53 0,0 0,0 27,27 52,26 27,-27-53,27 53,26-53,-52 27,-1-27,-26-27,0-26,0 0,0 1,-26-28,26 54,0-1,-27 27,27-53,27 53,-1 0,1 0,-27-53</inkml:trace>
  <inkml:trace contextRef="#ctx0" brushRef="#br0" timeOffset="108087">22384 10424,'0'53,"0"27,0 25,0 1,0 27,0-28,0-25,0-1,0 0,0-26,-27 0,-26 0,0 27,-26-54,53-26</inkml:trace>
  <inkml:trace contextRef="#ctx0" brushRef="#br0" timeOffset="112138">5371 12700,'0'-53,"27"53,-27 26,0 1,0 26,0 0,0 26,0 0,52 27,-52-27,0 27,0-26,0-1,0 0,0 1,0 26,0-27,0 0,0 1,0-27,27 0,-27 0,0-1,53 28,-53-27,0 0,26 0,-26 26,0-53,53 1,-53 26,0-27,27 1,-27 26,0 0,53-27,-53 27,0 0,26 0,-26 0,0 26,53 0,-53-26,0 0,0 0,26 0,-26-26,0-1,0 27,53-27,-53 1,27 52,-27-26,53 0,-53 0,0 0,26-27,-26 1,0 26,0-27,53 27,-53-26,0-1,0 0,27-26,-27 53,0-26,0-27</inkml:trace>
  <inkml:trace contextRef="#ctx0" brushRef="#br0" timeOffset="114012">1984 15425,'0'-27,"27"27,26 0,-27 0,1 0,26 0,0 0,-1 0,1 0,-26 0,52 0,-26 0,0 0,26 0,1 0,-1 0,27 0,-27 0,1 0,26 0,-27 0,27-52,-27 52,1 0,-1 0,0 0,1 0,-1 0,27 0,-27 0,27 0,0 0,-27 0,1 0,-1 0,27 0,26-53,-26 53,0 0,0 0,26 0,-26-53,26 53,-53 0,27-27,0 27,0 0,26-53,-26 53,-27 0,27 0,27 0,-28 0,1 0,0 0,-27 0,27-53,-26 53,-1 0,0 0,1 0,-27 0,26 0,0 0,1 0,-27 0,26 0,27 0,-27 0,1 0,-1 0,0 0,1 0,-1 0,1 0,-1 0,27 0,-27 0,27 0,-27 0,27 0,26 0,-26 0,-26 0,26 0,-1 0,1 0,26 0,-26 0,-26-53,-1 53,0 0,54 0,-54 0,0 0,1 0,-1-26,1 26,-1 0,-26 0,0 0,26 0,-26 0,0 0,0-53,26 53,-26 0,-26 0,-1 0,54 0,-54 0,0 0,1 0,26 0,-27 0,1 0,26 0,-27 0,27 0,0 0,0 0</inkml:trace>
  <inkml:trace contextRef="#ctx0" brushRef="#br0" timeOffset="114368">11456 14711,'0'0,"53"79,-53-26,0-27,0 1,0 26,0-27,0 1,0 25,-53 1,27-26</inkml:trace>
  <inkml:trace contextRef="#ctx0" brushRef="#br0" timeOffset="114934">12409 14684,'0'-26,"0"105,0 27,0-27,0 1,0-1,0 27,0 0,0-27,0 0,0-26,53-26,-27 26,54-53,-54 0,-26-27</inkml:trace>
  <inkml:trace contextRef="#ctx0" brushRef="#br0" timeOffset="115160">11986 15134,'26'0,"27"-27,-27 27,1 0,52 0,-26 0,0 0,0 0,0 0,0 0,-27 0,27 53</inkml:trace>
  <inkml:trace contextRef="#ctx0" brushRef="#br0" timeOffset="116908">12488 15160,'80'0,"-1"0,-52 0,-1 0,27 0,-27 0,1 0,26 0,0 0,0 0,0 0,-1 0,-52 0,-52 0,-1 0</inkml:trace>
  <inkml:trace contextRef="#ctx0" brushRef="#br0" timeOffset="118482">5398 12647,'-27'0,"1"0,-1 0,1 0,-54 26,54-26,-27 53,26-53,27 27,-52-27,52 53,-53-53,53 26,0-52,53 26,-27 0,-26-27</inkml:trace>
  <inkml:trace contextRef="#ctx0" brushRef="#br0" timeOffset="119016">5371 12647,'53'0,"26"0,-52 0,26 53,0-53,-27 0,27 0,0 0,-27 0,-26 26,53-26,0 0,-53 27,53-27</inkml:trace>
  <inkml:trace contextRef="#ctx0" brushRef="#br0" timeOffset="120852">4445 11456,'0'0,"53"0,-27 0,1 27,26-27,-27 26,27-26,-53 27,53-27,-53 79,0-53,0 27,-53 0,80-53,-27-26,53-27,-53 26,52-26,-52 27,0 0,53-27,-53 0,0 26,27 27,-27 80,0-1,53-26,-53-27,0 1,26 26,27 0,0 0,-27-53,27 0,-26 0</inkml:trace>
  <inkml:trace contextRef="#ctx0" brushRef="#br0" timeOffset="121152">5345 11297,'-27'0,"-26"53,53 0,-26 0,26 27,0-1,0 0,0 1,0-1,0-53,26 27,27-53,0 0,0 0,0 0</inkml:trace>
  <inkml:trace contextRef="#ctx0" brushRef="#br0" timeOffset="121416">5741 11324,'0'0,"0"53,0-27,0 27,0 0,0 0,27 26,-27-26,0 0,53 0,-53-26,26-27</inkml:trace>
  <inkml:trace contextRef="#ctx0" brushRef="#br0" timeOffset="121626">5583 11641,'0'-26,"0"-27,26 53,1 0,26 0,-1 0,1 0,0 0,-26 0,-1 0,27 0,-53-26</inkml:trace>
  <inkml:trace contextRef="#ctx0" brushRef="#br0" timeOffset="121820">5980 11271,'26'0,"-26"26,0 54,53-27,-53 0,0 26,0 0,0 1,0-1,-26 0,26-26,-53-53</inkml:trace>
  <inkml:trace contextRef="#ctx0" brushRef="#br0" timeOffset="125114">3201 13493,'0'0,"27"0,52 0,-52 0,26 0,-27 0,27 0,-26 0,-1 0,27 0,-27 0,1 0,26 0,-27 0,1 0,26 0,-1 0,1 0,-26 0,-1 0,54 0,-1 0,-52 0,25 0,1 0,27 0,-54 0,1 0,-1 0,53 0,-52 0,-1 0,27 0,0 0,0 0,0 0,-26 0,25 0,-25 0,26 0,-27 0,1 0,-1 0,27 0,-26-52,25 52,-25 0,-1 0,1 0,26 0,-27 0,1 0,26 0,0 0,-1 0,-52-27,27 27,26 0,-27 0,1 0,26 0,-27 0,1 0,25 0,28 0,-54 0,1 0,26 0,-27 0,1 0,26 0,-27 0,0 0,1 0,26-26,-27 26,27 0,-26 0,-1 0,1 0,25 0,-25 0,-1 0,54 0,-54 0,1 0,26 0,-27 0,27 0,0-53,0 53,0 0,26 0,-52 0,-1 0,27 0,-27-27,27 27,-26 0,-1 0,27 0,-26 0,-1 0,1 0,52 0,-26-53,0 53,-27 0,27 0,-26 0,-1 0,27 0,-27 0,1 0,52 0,-52 0,26 0,0 0,-27 0,27 0,-27 0,54 0,-27 0,26 0,-53 0,1 0,-27 0</inkml:trace>
  <inkml:trace contextRef="#ctx0" brushRef="#br0" timeOffset="126221">8361 13441,'26'0,"-26"26,0 0,0 1,0-27,0 26</inkml:trace>
  <inkml:trace contextRef="#ctx0" brushRef="#br0" timeOffset="126470">8361 13784,'0'27,"0"26,0-27</inkml:trace>
  <inkml:trace contextRef="#ctx0" brushRef="#br0" timeOffset="126747">8387 14049,'0'0,"0"53</inkml:trace>
  <inkml:trace contextRef="#ctx0" brushRef="#br0" timeOffset="126941">8414 14261,'53'0</inkml:trace>
  <inkml:trace contextRef="#ctx0" brushRef="#br0" timeOffset="127211">8467 14446,'26'0</inkml:trace>
  <inkml:trace contextRef="#ctx0" brushRef="#br0" timeOffset="127391">8493 14578,'0'53</inkml:trace>
  <inkml:trace contextRef="#ctx0" brushRef="#br0" timeOffset="127623">8520 14737,'0'26,"0"1</inkml:trace>
  <inkml:trace contextRef="#ctx0" brushRef="#br0" timeOffset="127842">8520 14869,'0'27,"0"26,53-53,-53 26</inkml:trace>
  <inkml:trace contextRef="#ctx0" brushRef="#br0" timeOffset="128073">8573 15054,'0'27</inkml:trace>
  <inkml:trace contextRef="#ctx0" brushRef="#br0" timeOffset="129394">3175 13546,'0'-53,"0"80,0-1,0 1,0 26,0-27</inkml:trace>
  <inkml:trace contextRef="#ctx0" brushRef="#br0" timeOffset="129671">3175 13837,'0'53,"0"-26,0-1,0 27,0-26,0-1</inkml:trace>
  <inkml:trace contextRef="#ctx0" brushRef="#br0" timeOffset="129844">3228 14155,'0'26,"26"-26,-26 53,0-26,0-1</inkml:trace>
  <inkml:trace contextRef="#ctx0" brushRef="#br0" timeOffset="130039">3281 14472,'26'0,"-26"27</inkml:trace>
  <inkml:trace contextRef="#ctx0" brushRef="#br0" timeOffset="130301">3413 14869,'0'53</inkml:trace>
  <inkml:trace contextRef="#ctx0" brushRef="#br0" timeOffset="130743">3466 15028,'0'26,"0"1,27-27,-27 53,0-27</inkml:trace>
  <inkml:trace contextRef="#ctx0" brushRef="#br0" timeOffset="130819">3493 15187,'0'53,"0"-53</inkml:trace>
  <inkml:trace contextRef="#ctx0" brushRef="#br0" timeOffset="131081">3493 15398,'0'27,"0"-1,26-26</inkml:trace>
  <inkml:trace contextRef="#ctx0" brushRef="#br0" timeOffset="132589">5371 15557,'-26'0,"26"0,-27 0,27 53,0-26,-26-27,26 26,0 27,0 0,0-27,0 27,26-53,-26 27,53-27,-26 0,-1 0,27 0,-27-27,-26 1,0-1,0-26,0 27,0-1,0 27,0-26,-53-27,27 53,26-26,-26 26,-27 0,53 0,-27 0,27 79,-53-26,0-27</inkml:trace>
  <inkml:trace contextRef="#ctx0" brushRef="#br0" timeOffset="134329">2487 16086,'27'0,"-1"0,0 0,27 0,27 0,26 0,-27 0,-26 0,0 0,-27 0</inkml:trace>
  <inkml:trace contextRef="#ctx0" brushRef="#br0" timeOffset="135078">3519 15663,'0'-26,"-26"52,-27 53,-27 27,27 0,53 0,-26-27,26-26,0 0,0 0,53-53,-27 0,27 0,0 0,26-53,-79 27,53-27,-53 26,-26-26,-1 53,1 0,-27 0,27 0,-1 0,-26 27</inkml:trace>
  <inkml:trace contextRef="#ctx0" brushRef="#br0" timeOffset="136406">8043 15769,'0'0,"53"-27,0 27,0 0,0-26,0 26,0 0,0 0,-27 0,1 0</inkml:trace>
  <inkml:trace contextRef="#ctx0" brushRef="#br0" timeOffset="136698">8255 15557,'0'-26,"0"26,0 79,0-52,0-1,0 27,0 0,0 0,0 0,0-27,0 27</inkml:trace>
  <inkml:trace contextRef="#ctx0" brushRef="#br0" timeOffset="138190">9022 15478,'0'-27,"0"27,-26 0,26 0,-27 0,27 27,-53-27,53 53,-26-53,26 26,-26-26,26 27,0 26,0-27,0 0,0 27,0-26,0-1,0 1,0 26,0-53,0 26,26-26,27 0,-27 53,1-53,26 0,-27 0,1 0,-27-26,0-1,53 27,-53-53,0 0,-27-26,27 26,-26 53,26-26,-53 26,-27 0,54 0,-27 0,0 52,27-52,26 27,-27-27,-26 0</inkml:trace>
  <inkml:trace contextRef="#ctx0" brushRef="#br0" timeOffset="140852">5768 13758,'-27'0,"27"0,-26 0,26-26,-26-27,26 26,0 1,0-27,0 53,26 0,53 0,1 0,-54 0,1 0,-27 26,0 1,0-1,0 54,0-80,0 52,-53-25,53 26,-27-53,27 26,-26 1,26 26,0-27,0 1,0-27,53 53,0-53,-27 0,1 0,26 0,-1 0,-52-27,0 1,0-1,0-26,0 27,-26 26,26-27,-26 27,-1-53,-26 53,27 0,-1 0,-26 0,53-26,-26 26,26-27,-27 27</inkml:trace>
  <inkml:trace contextRef="#ctx0" brushRef="#br0" timeOffset="144769">22278 11906,'0'26,"26"-26,-26 53,0 0,0-26,0 26,0-27,27 27,-27-27,0 27,0 0,0 0,0 27,0-28,0 1,0 0,0 27,0-27,0 26,0-26,0 0,0 0,0 0,0 26,0-26,0 0,53 0,-53 0,0 26,0-26,53 0,-53 0,0 0,26 0,-26-27,0 1,53 25,-53-25,0 26,0-27,0 1,27 26,-27-27,0 1,0 26,0-1,0-25,26 26,-26-27,0 1,0-1,53 27,-53-26,0 25,26-25,-26-1,0 27,0-26,0-1,0 27,53-26,-53-1,0 27,0-27,0 1,0 26,0-27,27 1,-27 26,0-27,0 1,0 25,0-25,0-1,0 1,0 26,53-27,-53 27,0-26,0 52,0-53,26-26,-26 53,0 27,0-27,0 26,0-26,27-53,-27 53,0 0,0 26,52-26,-52-26,0 25,0-25,27-1,-27 27,0 53,0-79,0 25,53-52,-53 53,0 0,0-26,0-1,0 1,0-27,0-27,0 1,-27-54</inkml:trace>
  <inkml:trace contextRef="#ctx0" brushRef="#br0" timeOffset="147520">15954 15160,'27'0,"-1"0,54 0,-54 0,27 0,26 0,-26 0,-26 0,-1 0,27 0,-53 27,53-27,0 0,-27 0,1 0,26 0,-27 0,27 0,0 0,27 0,-1 0,0 0,27 0,0 0,0 0,0 0,26 0,-26 0,0 0,-1 0,28 0,-1 0,27 0,-53 0,26 0,27 0,-1 0,-25 0,-28 0,28 0,-27 0,-1 0,28-27,-54 27,0 0,1 0,-1 0,1 0,-1 0,0 0,1 0,-1 0,0 0,1 0,-27 0,0 0,0 27,0-27,26 0,0 0,-26 0,0 0,26 0,1 0,-1 0,1 0,25 0,-25 0,-1 0,27 0,-27 0,27 0,-26 0,-1 0,0 0,27 0,-26 0,-1 0,0 0,1 0,-27 0,26 0,0 0,1 0,-1 0,0 0,1 0,-1 0,27 0,0 0,0 0,26 0,-26 0,26-27,-26 27,0 0,26-53,0 53,54 0,-28-53,1 53,26-52,1 52,-1-53,0 53,-26-53,-1 53,1 0,0-53,26 53,0 0,1 0,-54 0,53-53,-26 53,26 0,-53 0,27 0,0-53,-53 53,52 0,-25 0,25-53,1 53,-53 0,0-53,26 53,-26 0,0 0,0 0,26 0,-53 0,1 0,-1 0,0 0,1 0,-1 0,27 0,26 27,-52-27,-1 0,27 53,0-53,26 0,-26 52,0-52,26 0,-26 27,0-27,26 0,-26 0,0 0,52 0,-52 53,26-53,-26 0,0 0,0 0,0 0,26 0,-26 0,0 0,0 0,-27 0,0 0,27 53,-26-53,-1 0,0 0,-26 0,0 0,0 0,-26 0,-1 26,27-26,-27 0,-52 0</inkml:trace>
  <inkml:trace contextRef="#ctx0" brushRef="#br0" timeOffset="148210">33285 14711,'0'0,"26"26,27 0,-53 1,26-27,-26 53,0-27,0 1,0 26,0-27,0 27,-26 0,26-27,-53 27,-26 0</inkml:trace>
  <inkml:trace contextRef="#ctx0" brushRef="#br0" timeOffset="150620">32994 15504,'0'0,"0"53,-27-26,27-1,-53 27,53-27,0 1,0 52,53-79,-26 0,-1 0,0 0,27 0,-53-26,27 26,-27-53,53 0,-53 27,0 52,0 0,0 27,53-53,-27 53,27-53,0 0,-27 0,-26-53,53 27,-53-1,0-25,0 25,0 1,0-27,0 0,0 26,0 1,-53 26</inkml:trace>
  <inkml:trace contextRef="#ctx0" brushRef="#br0" timeOffset="152109">22225 11879,'-26'0,"26"27,-53-27,53 53,-27-53,27 53,-26-53,-27 0,26 26,1 27</inkml:trace>
  <inkml:trace contextRef="#ctx0" brushRef="#br0" timeOffset="152350">22225 11959,'0'-27,"26"27,1 0,-27 0,79 0,-52 0,52 53,-52-53,26 0,-27 0,0 0,27 0</inkml:trace>
  <inkml:trace contextRef="#ctx0" brushRef="#br0" timeOffset="153189">23310 11244,'0'0,"0"27,0-1,0 27,-27-26,27 26,0 0,-53-27,53 1,0 25,0-25,0 26</inkml:trace>
  <inkml:trace contextRef="#ctx0" brushRef="#br0" timeOffset="153476">23363 11192,'26'0,"27"0,0 0,0 0,0 0,0 0,26 0,-52 0,-27 26,-27 0</inkml:trace>
  <inkml:trace contextRef="#ctx0" brushRef="#br0" timeOffset="153679">23363 11562,'53'0,"-27"0,53 0,-52-53,-1 53,54 27,-27-27</inkml:trace>
  <inkml:trace contextRef="#ctx0" brushRef="#br0" timeOffset="154149">24077 11244,'0'-26,"0"0,-26 78,26-25,-27 26,27-27,-53 1,53 52,-26-52,26-1,0 27,0-27,0 27,53 27,0-80,0 26,-1-26,1 0,-26 0</inkml:trace>
  <inkml:trace contextRef="#ctx0" brushRef="#br0" timeOffset="154864">24395 11297,'0'27,"0"26,0-27,0 1,0-1,53 27,-27 0,0-53,27 0,-26 0,-27 0,0-26,26-27,-26 26,0 54,80-27,-80 53,79-53,-53 52,27-52,-53-52,0 25,0 1,0-1,0-26,0 27,0-27,27 53,-1 0</inkml:trace>
  <inkml:trace contextRef="#ctx0" brushRef="#br0" timeOffset="155058">25135 11218,'0'26,"0"1,0 26,0-27,0 27,0 0,0 27,0-28,-26 1,-27 0,27 0,-27-26,26-27</inkml:trace>
  <inkml:trace contextRef="#ctx0" brushRef="#br0" timeOffset="156107">23336 11244,'0'27,"-26"52,26-52,0 26,0 26,-53-26,53 0,0 26,-27-26,27 27,0-54,0 0,-52 27,52-79,26 26</inkml:trace>
  <inkml:trace contextRef="#ctx0" brushRef="#br1" timeOffset="167896">22331 12991,'0'-27,"0"1,0-27,0 53,-27 0,1 0,-27 0,27 0,26 26,-27-26,-26 0,53 27,-26-27,26 26,-27-26,-26 0,53 27,-26-27,26 53,-27-53,-25 26,25-26,27 53,-26-53,-27 26,26-26,27 27,-53 26,53-27,-26-26,26 27,-27-27,27 53,-26-53,26 26,-79-26,79 27,-27-27,27 53,-26-53,26 26,-53-26,53 26,0 27,-27-53,27 27,0-1,-26 27,26 0,-53-26,53 25,0-25,-27-27,27 53,0-27,0 27,-52-53,52 53,0 0,0 0,-27-53,27 53,0-27,0 1,0 26,0-27,0 1,-26 26,26-27,-53 0,53 27,-27-53,27 27,0-1,-26-26,26 53,0-26,-53-27,53 26,0 27,0-26,-27-27,27 26,0 0,0 27,-26-26,26 26,0-27,-53 1,53 26,0-27,0 0,-26-26,26 53,0-26,0-1,-53 27,53-26,-27-27,54-27,-1-52,27-27</inkml:trace>
  <inkml:trace contextRef="#ctx0" brushRef="#br1" timeOffset="171043">22357 12911,'0'0,"27"0,26 0,0 0,-27 0,1 0,25 0,-25 0,-1 0,27 0,-26 27,-1-27,27 0,-26 0,-1 26,27-26,-53 27,26-27,-26 53,27-53,-27 26,53 1,-27 52,27-53,-26 27,26-26,-27 26,-26-27,53-26,-53 27,53 26,-53-27,26-26,-26 26,53 27,-53-26,27-27,-27 26,0 27,26-26,-26-1,53 27,-53-27,26-26,-26 27,0 26,0-27,27-26,-27 27,0 26,53-53,-53 26,26 1,-26 26,53-53,-53 26,0 0,27-26,-27 53,0-26,26-27,-26 26,0 27,53-26,-53 26,27-53,-27 52,26 28,-26-27,53-53,-53 53,0-27,26-26,-26 53,0-26,27-27,-27 26,0 27,0-27,53-26,-53 27,26 26,-26-27,0 1,27-27,-27 53,53-27,-53 0,26-26,-26 53,-26-53</inkml:trace>
  <inkml:trace contextRef="#ctx0" brushRef="#br1" timeOffset="174582">24183 15134,'0'26,"0"1,26-1,-26 27,27-53,-27 27,0-1,53-26,-53 53,26-53,-26 26,27-26,-27 27,26-27,-26 26,53-26,-26 53,25-53,-52 27,27-27,-1 53,27-53,-26 0,-1 0,-26 26,53-26,-26 0,-1 0,0 0,27 27,-26-27,26 0,-27 0,1 52,26-52,-27 0,1 0,25 0,-25 0,-1 0,1 0,26 0,-27 0,1 0,-27 0,53 0,-27 0,0 0,-26-52,53 52,-26 0,-1-27,27 27,0 0,-53-26,27 26,26 0,-27-53,0 53,-26-27,53 27,-26-53,26 27,-27 26,-26-27,27 27,-27-52,26 52,-26-27,53 27,-27-53,27 53,-53-26,27 26,-27-27,26 27,-26-26,27 26,-27-53,53 53,-53-27,26 27,-26-26,27 26,-27-53,53 53,-27-26,27-27,-53 26,26 27,-26-26,27 26,26-53,-80 79,1 54</inkml:trace>
  <inkml:trace contextRef="#ctx0" brushRef="#br1" timeOffset="176750">26511 14843,'0'0,"0"-27,27 27,-27-26,53 26,-53-53,26 53,1-26,25 26,-25-53,-1 53,-26-27,53 27,-53-26,27 26,26-53,0 26,-27 27,-26-53,27 53,25 0,-25 0,-1 0,27-26,-26 26,-1 0,27 0,-26 0,-1 0,27 0,-27 0,1 0,26 0,-27 0,-26 0,27 0,-1 0,27 0,-26 0,-27 53,26-53,27 0,-53 26,26-26,-26 27,27-27,-27 26,53-26,-27 53,1-53,26 0,-53 27,26-27,-26 53,26-53,27 0,-26 0,-27 26,0-26</inkml:trace>
  <inkml:trace contextRef="#ctx0" brushRef="#br1" timeOffset="179022">28046 14763,'26'0,"1"0,-27 0,53 0,-53 80,26-80,-26 26,27-26,-27 27,53-27,-27 0,-26 26,26-26,27 0,0 0,-26 53,-1-53,27 0,-26 0,-1 0,53 0,-26 0,-26 0,-1 0,54 0,-54 27,1-27,25 0,-25 0,-1 0,27 0,-26 0,-1 0,27 0,-26 0,-1 0,27 0,-27 0,1 0,-27-27,53 27,-27 0,-26-53,27 53,-27-26,26 26,-26-27,53 27,-26 0,-27-53,26 53,-26-26,53 26,-53-27,26 27,-26-52,27 52,26 0,-53-27,26 27,-26-26,27 26,-27-27,53 27</inkml:trace>
  <inkml:trace contextRef="#ctx0" brushRef="#br1" timeOffset="181504">20902 15213,'-26'27,"26"-1,-27-26,27 27,-26-27,26 53,-27-53,27 26,-53-26,53 26,-26-26,-1 0,27 53,-52-53,25 0,27 27,-26-27,-27 0,0 0,53 26,-27-26,1 0,-27 53,26-53,-25 0,52 27,-27-27,1 0,26 26,-27-26,-26 53,27-53,-27 26,26-26,1 0,-27 0,27 0,-1 0,27 27,-53-27,80 0,26 0</inkml:trace>
  <inkml:trace contextRef="#ctx0" brushRef="#br1" timeOffset="183693">20849 15319,'0'-53,"27"53,-27 0,0 27,-53-27,26 53,-26-27,27 27,-27-27,27-26,26 27,-27-27,-52 53,52-53,27 26,-53-26,27 0,26 53,-53-53,26 0,1 0,26 27,-53-27,0 0,53 26,-53-26,27 0,-27 0,53 53,-27-53,1 0,-27 0,27 0,-1 0,1 0,-27 0,26 26,-26-26,27 0,26 27,-27-27,1 0,-27 0,27 0,-1 0,-26 0,27 0,26 0,-27 0,-26 0,27 0,0-27,-27 27,26-53,1 53,26-26,-53 26,53-53,-27 27,-26-1,27-52,-27 79,53-27,-26 1,26-27,-27 53,27-26,-53-27,53 26,-26 27,26-26,-27 26,27-27,-53 27,53-53,-26 53,26-26,0 52</inkml:trace>
  <inkml:trace contextRef="#ctx0" brushRef="#br1" timeOffset="186446">18838 15160,'0'0,"0"-26,0-27,-26 26,-27 27,53-26,-26 26,26-53,-27 53,-26-26,27 26,26-53,-27 53,27-27,-53 27,27 0,26-26,-27 26,-26 0,53-27,-26 27,0 0,26-53,-53 53,26 0,1 0,-1 0,-26 0,27 0,-1 0,-25 0,25 0,1 0,26 27,-53-27,26 0,1 0,26 26,-53-26,26 27,1-27,26 53,-53-53,27 0,26 26,-27-26,-26 0,27 27,-1-27,-26 0,53 53,-26-53,-1 0,27 26,-52-26,52 26,-27-26,27 53,-26-53,-27 27,0-27,53 26,-27-26,27 53,0-53,53 27</inkml:trace>
  <inkml:trace contextRef="#ctx0" brushRef="#br1" timeOffset="188771">17357 15240,'0'0,"-53"0,53 26,-27-26,1 0,26 27,-53-27,26 0,27 26,-26-26,0 0,-27 53,26-53,-26 0,53 26,-26-26,-1 0,-26 0,27 53,0-53,-27 0,26 0,-26 0,27 0,-27 27,26-27,1 0,-27 0,27 0,-1 0,-26 0,53 0,-26 0,-1 0,-26-53,53 26,-26 27,26-26,-27 26,27-53,-52 53,52-26,-27 26,27-27,0-26,-26 53,26-26,0-1,-53-26,53 80,26 52</inkml:trace>
  <inkml:trace contextRef="#ctx0" brushRef="#br1" timeOffset="191321">16087 15160,'0'0,"-27"0,1 0,26-26,-27 26,-26 0,53-53,-26 53,-1-27,-25 27,52-26,-27 26,1 0,26-53,-53 53,26-26,-26 26,0 0,53-53,-26 53,0 0,-27 0,26 0,1 0,-1 0,-26 0,27 0,-1 0,-26 0,27 0,26 26,-26-26,-27 0,26 0,1 0,-27 0,53 27,-27-27,1 53,-27-53,53 26,-26 0,26 27,-27-53,27 27,-53-27,53 26,-26-26,26 53,-27-53,27 27,-53-27,80 0,-1 26</inkml:trace>
  <inkml:trace contextRef="#ctx0" brushRef="#br1" timeOffset="192191">13785 15398,'53'0</inkml:trace>
  <inkml:trace contextRef="#ctx0" brushRef="#br1" timeOffset="192513">14367 15372,'26'0,"-26"-26,53 26,-26 0,26 0,-27 0</inkml:trace>
  <inkml:trace contextRef="#ctx0" brushRef="#br1" timeOffset="192803">14790 15293,'53'0,"-26"0,26 0,-53-27,26 27,27 0,-27 0</inkml:trace>
  <inkml:trace contextRef="#ctx0" brushRef="#br1" timeOffset="193225">15240 15240,'26'0,"1"0,26 0,0 0,0 0,-53-53,53 53,26 0,-53 0,1 0,-1 0,27 0,-26 0</inkml:trace>
  <inkml:trace contextRef="#ctx0" brushRef="#br1" timeOffset="193435">15849 15187,'26'0,"27"26,-27-26</inkml:trace>
  <inkml:trace contextRef="#ctx0" brushRef="#br1" timeOffset="193577">16060 15213,'27'0,"26"0,-53 27</inkml:trace>
  <inkml:trace contextRef="#ctx0" brushRef="#br1" timeOffset="195505">22463 15451,'-26'0,"-27"0,53 27,-27-27,27 26,-26-26,26 27,0 26,0-27,0 1,0 25,0-25,53-1,0-26,0 0,0 0,-27 0,-26 0,53-26,-53-27,0-26,0 52,0 1,-27-27,1 53,26-27,-26 27,-1 0,27-26,-53 26,53-53,0 106,0 0,0-27</inkml:trace>
  <inkml:trace contextRef="#ctx0" brushRef="#br1" timeOffset="198587">21484 12541,'0'-27,"0"1,-26-27,26 0,-27 53,27-53,-26 53,-27-26,26 26,1 0,-53 0,26 106,53-80,-53 27,53-27,-53 1,53 26,0-27,26-26,27 0,-26 0,-1 0,27-26,-26 26,-1-27,-26 1,0-27,53 53,-27 0,27-26,-26 26,-27 26,0 53,0-26,0-26,0-1,0 1,0 26,-27-27,27 27,0-27,-26 27,26-53,26 0,-26-79</inkml:trace>
  <inkml:trace contextRef="#ctx0" brushRef="#br1" timeOffset="200192">21960 12303,'-52'-27,"25"27,-26 0,53 53,-26-53,26 27,-27-1,27 27,-53-26,53-1,0 27,0-27,0 1,0 26,0-27,0 1,27 26,-1-27,1-26,-27 27,53-27,-53 52,26-52,1 0,25 0,-25 0,-27-26,26 26,-26-26,0-1,0 1,0-27,0 26,0 27,-26 0,26-26,-53 26,27 0,26-53,-27 53,-26 0,27 0,-1 0,-26 26,27-26</inkml:trace>
  <inkml:trace contextRef="#ctx0" brushRef="#br1" timeOffset="204257">24183 14975,'-27'0,"27"0,0 27,-26 25,26-25,0-1,0 27,-53-26,53-1,-26 54,26-54,0-26,0 0</inkml:trace>
  <inkml:trace contextRef="#ctx0" brushRef="#br1" timeOffset="204826">24262 14896,'0'-53,"-53"53,53 53,0 0,-26-27,26 27,-53 0,53 0,0-27</inkml:trace>
  <inkml:trace contextRef="#ctx0" brushRef="#br1" timeOffset="207880">28443 9604,'0'0,"0"53,0 0,-80 26,80 27,-53-27,53-26,0 0,0 0,0 0,0-26,53-27,0 0,0 0,-26 0,26 0,-27-53,-26 26,0-26,0 27,0-27,0 53,-53-27,27 27,-1 0,-26 0,27 0,-1 0,27 0,0 27,27-27,-1 0,54 0</inkml:trace>
  <inkml:trace contextRef="#ctx0" brushRef="#br1" timeOffset="208358">28866 9869,'27'0,"-27"0,26 53,-26 26,0-53,0 1,0-1,0 54,53-80,-53 26,53-26,0-26,-53-1,53 1,-53-27,53 26,-53 27,0 27,0 26,0-27,52-26,1 53,-26-53,26 0,0-53,-53 0,0-26,0 0,0 26,0-27,0 27,0 27,-27-27,1 79</inkml:trace>
  <inkml:trace contextRef="#ctx0" brushRef="#br1" timeOffset="208590">29845 9710,'53'0,"0"0,-27 0,1 0,52 0,-52 0,-27 53,0 0,0-27,-53 27</inkml:trace>
  <inkml:trace contextRef="#ctx0" brushRef="#br1" timeOffset="208734">29924 10054,'53'0,"27"0,-27-53,0 53,-27 0</inkml:trace>
  <inkml:trace contextRef="#ctx0" brushRef="#br1" timeOffset="209154">30533 9710,'79'0,"-79"53,0 26,27-26,-27 0,0-27,0 27,26-53,-26 53,53-53,-26-26,-27-1,53-26,-53 1,52-28,-52 27,53 53,-53-26,53 26,0 0,-26 0,-27 53,53-53,-53 79,0-52,0-1,0 27,0-27,0 1,26-27</inkml:trace>
  <inkml:trace contextRef="#ctx0" brushRef="#br1" timeOffset="209400">31433 9736,'0'0,"0"27,0 26,0-27,0 1,0 26,0-1,0-25,26-27</inkml:trace>
  <inkml:trace contextRef="#ctx0" brushRef="#br1" timeOffset="209604">31644 9816,'0'26,"0"1,0-1,0 27,0-27,0 1</inkml:trace>
  <inkml:trace contextRef="#ctx0" brushRef="#br1" timeOffset="209918">32015 9234,'0'-27,"-80"27,54 0,-1 0,-26 27,0 26,1-53,25 0,-26-27,0-52,27 52,-27-26,26 53,1-53,-27 53,27 0,-1 0,-26 53,-26 80,26-28</inkml:trace>
  <inkml:trace contextRef="#ctx0" brushRef="#br1" timeOffset="211005">29210 10636,'-26'0,"26"0,0 26,0 27,0-26,0-1,0 1,26 52,27-79,0 27,0-27,0 0,-53-27,0-52,26 79,-26 26,27-26,-27 27,53-27,-53 26,79-26,-53 0,-26 0,0-26,0-27,0 26,0 1,-26-27,26 0,0 26</inkml:trace>
  <inkml:trace contextRef="#ctx0" brushRef="#br1" timeOffset="211590">30083 10715,'0'0,"0"0,53 0,0 0,0 27,-53-1</inkml:trace>
  <inkml:trace contextRef="#ctx0" brushRef="#br1" timeOffset="211739">30189 10953,'0'0,"53"0,-27 0</inkml:trace>
  <inkml:trace contextRef="#ctx0" brushRef="#br1" timeOffset="213165">30983 10424,'0'0,"0"27,0-1,0 27,26-26,-26 25,0-25,0 26,0-27,27-26,-27 0,26 0,-26-79,0 52,0-25,53 25,-53 1,53 26,-27 0,27 53,-26-27,26 0,-53 27,26-53,-26 27,0-1</inkml:trace>
  <inkml:trace contextRef="#ctx0" brushRef="#br1" timeOffset="213435">31538 10451,'0'26,"0"1,0 26,27 26,-27-53,53-26,-27 27</inkml:trace>
  <inkml:trace contextRef="#ctx0" brushRef="#br1" timeOffset="213646">31803 10504,'0'26,"0"27,0 0,0 0,26-53</inkml:trace>
  <inkml:trace contextRef="#ctx0" brushRef="#br1" timeOffset="213978">31962 10292,'0'0,"-27"53,27-27,-53-26,27 0,-27 0,26 0,1 0,-27 0,27 0,-1 0,27-79,-53 79,27 0,-1 0,-52 53,79-27,0 1,-26 26</inkml:trace>
  <inkml:trace contextRef="#ctx0" brushRef="#br1" timeOffset="214469">30983 10795,'53'-53,"0"53,-1 0,1 0,0 0,0 0,27 0,-27 0,-1 0,1 0,27 0,-1 0,0 0,1 0,-54 0,1 0</inkml:trace>
  <inkml:trace contextRef="#ctx0" brushRef="#br1" timeOffset="214827">31803 10821,'-53'27,"53"-1,-53 1,53 52,-53-26,53 0,0-27,0 27,0-26,0-27,53 52,-26-52,-1 0,27-26,-53 0,0-27,-27 53,1 0,0 0,-27 0,26 0,-26 53</inkml:trace>
  <inkml:trace contextRef="#ctx0" brushRef="#br1" timeOffset="217889">24051 13546,'0'-53,"0"80,0-1,0 1,0 26,0-27,0 1,0 26,26-27,27 27,-27 0</inkml:trace>
  <inkml:trace contextRef="#ctx0" brushRef="#br1" timeOffset="218100">24236 13599,'0'27,"53"26,-53-27,0 1,0 25,26 28,1-80</inkml:trace>
  <inkml:trace contextRef="#ctx0" brushRef="#br1" timeOffset="218437">24474 13149,'0'27,"0"-27,0 26,-26-26,-27 0,0 0,26 0,1 0,-27 0,26-53,1 53,-27 0,0 0,27 0,26 27,0 26,0 0,0 0,0 0</inkml:trace>
  <inkml:trace contextRef="#ctx0" brushRef="#br1" timeOffset="219075">23998 14023,'0'-27,"0"1,53 26,26 0,-53 0,27 0,0 0,27 0,-27 0,-27 0,1 0,52 0,-53 0,-26 26</inkml:trace>
  <inkml:trace contextRef="#ctx0" brushRef="#br1" timeOffset="219411">24474 14023,'-26'0,"-54"79,80-26,-53 0,53 0,0 26,0-26,0-27,0 1,53-27,-26 53,26-53,-27 0,0-27,-26-52,-26 53,0 26,-27 0,26 0,1 0,-27 26</inkml:trace>
  <inkml:trace contextRef="#ctx0" brushRef="#br1" timeOffset="220387">26458 14684,'0'-26,"0"-1,0 27,-26 53,26 0,0 26,0 1,0 26,0-27,0 0,53 1,-27-27,27-27</inkml:trace>
  <inkml:trace contextRef="#ctx0" brushRef="#br1" timeOffset="221617">25612 13202,'-53'0,"53"-53,26 53,1 0,-1 0,1 0,26 27,-1-1,-52 27,0 0,0-26,-105 79,78-54,27-25,0-27,27 0,26 53,-27-53,0 0,27 0,0 0</inkml:trace>
  <inkml:trace contextRef="#ctx0" brushRef="#br1" timeOffset="221865">25903 13335,'0'26,"0"27,0-26,0 25,0 1,53-53,-53 27,26-27,27 0</inkml:trace>
  <inkml:trace contextRef="#ctx0" brushRef="#br1" timeOffset="222076">26114 13414,'0'0,"0"53,0 0,0 0,0 26,0-52,53-27</inkml:trace>
  <inkml:trace contextRef="#ctx0" brushRef="#br1" timeOffset="222412">26273 13229,'0'-27,"0"27,0 53,-26 27,-1-80,27 26,-53-26,27 0,-27 0,26-26,-25 26,52-53,-53 53,53-53,-27 53,27 26,0 1,0 26,-53 0</inkml:trace>
  <inkml:trace contextRef="#ctx0" brushRef="#br1" timeOffset="222967">25559 13837,'0'-53,"0"27,0 26,79 0,-26 0,26-26,-26 26,27 0,-27 0,26 0,27 0,-27 0,-26 0,0 0</inkml:trace>
  <inkml:trace contextRef="#ctx0" brushRef="#br1" timeOffset="223308">26061 13811,'-52'0,"52"53,-27 53,27-53,0 0,0-1,0 1,0-53,53 53,-27-53,1 0,26 0,-27-26,-26-27,0 26,-26 27,-27-26,0 26,0 0,27 0,-27 26,26-26</inkml:trace>
  <inkml:trace contextRef="#ctx0" brushRef="#br1" timeOffset="224279">28178 14552,'-26'26,"26"27,-27-26,27-1,0 27,0-27,0 1,0 26,0-27,0 1</inkml:trace>
  <inkml:trace contextRef="#ctx0" brushRef="#br1" timeOffset="225697">27702 13044,'0'-27,"53"27,-27-26,1 26,26 0,-27 0,1 0,-27 53,-27 52,1-105,-27 53,26-26,27 26,27-53,-1 26,27-26,26 53,-26-53,-26 27,26 26,-80-27,-26-26,0 0,1 0,-1 0,-27 0,54 0,-1 0</inkml:trace>
  <inkml:trace contextRef="#ctx0" brushRef="#br1" timeOffset="226079">28258 13202,'0'27,"0"26,0-27,0 1,0 26,0 0,0-27,26-26</inkml:trace>
  <inkml:trace contextRef="#ctx0" brushRef="#br1" timeOffset="226275">28363 13255,'0'27,"0"26,0 0,53-53,-53 26,53 27</inkml:trace>
  <inkml:trace contextRef="#ctx0" brushRef="#br1" timeOffset="226599">28681 12991,'0'0,"0"26,-53-26,0 0,27 0,-54 0,27 0,0-53,27 53,-53 0,26 53,53-26,-53 26,53-1</inkml:trace>
  <inkml:trace contextRef="#ctx0" brushRef="#br1" timeOffset="227145">27834 13599,'0'-53,"0"0,53 53,0 0,0 0,26 0,1 0,26 0,-1 0,28 0,-54 0,0 0,-26 0,-26 0,-27 27,0-1,0-26</inkml:trace>
  <inkml:trace contextRef="#ctx0" brushRef="#br1" timeOffset="227511">28549 13599,'0'53,"-80"-26,80 26,-26 26,26 27,0-27,0 1,0-1,0-26,26-27,1-26,26 0,-53-53,0 0,-27 1,-26-1,27 53,-27 0,26 0,-26 0,53 53,-26-53</inkml:trace>
  <inkml:trace contextRef="#ctx0" brushRef="#br1" timeOffset="228638">20796 14949,'27'-53,"-1"0,27 53,-53 0,0 53,0 0,0 0,0-1,27 28,-27-27,79 26,-53 27,27-27,-53-52</inkml:trace>
  <inkml:trace contextRef="#ctx0" brushRef="#br1" timeOffset="229558">20743 16086,'0'0,"80"0,-27 0,-27 0,1 0,52 0</inkml:trace>
  <inkml:trace contextRef="#ctx0" brushRef="#br1" timeOffset="229858">21220 15901,'53'53,"-53"0,26-53,-26 53,53 0</inkml:trace>
  <inkml:trace contextRef="#ctx0" brushRef="#br1" timeOffset="230084">21458 15928,'0'0,"0"0,0 53,26 26,-26-53,53-26</inkml:trace>
  <inkml:trace contextRef="#ctx0" brushRef="#br1" timeOffset="230407">21669 15689,'-26'0,"26"0,-27 0,-25 0,-1 0,26 0,1 0,-27 0,26 0,-26 0,27-26,-27 26,27 0,26 26,0 1,0-1,0 27</inkml:trace>
  <inkml:trace contextRef="#ctx0" brushRef="#br1" timeOffset="230895">21114 16377,'0'-26,"26"26,54 0,-27-53,26 53,53-53,-26 53,0 0,-27-26,1 26,-1 0,-53 0,-26 0,0 53,-26-53</inkml:trace>
  <inkml:trace contextRef="#ctx0" brushRef="#br1" timeOffset="231292">21722 16430,'-53'0,"0"27,53 26,-26 0,26 26,0-53,0 27,53 0,-27-53,1 27,26-27,0 0,-53-53,0 26,-27-26,-26 53,0 0,0 0,1 0,-1 0,0 0</inkml:trace>
  <inkml:trace contextRef="#ctx0" brushRef="#br1" timeOffset="232229">18918 15002,'0'-27,"0"54,-53 25,53 1,-27 0,27 0,0 27,-53 52,53-53,0-26</inkml:trace>
  <inkml:trace contextRef="#ctx0" brushRef="#br1" timeOffset="233107">18680 14049,'-27'0,"27"0,80-26,-54 26,27 0,-27 0,1 0,52 0</inkml:trace>
  <inkml:trace contextRef="#ctx0" brushRef="#br1" timeOffset="233646">18971 13784,'0'-26,"79"26,-53 0,1 0,26 0,-27 0,-26 53,53-53,-53 26,0 1,0 52,0-79,0 53,-26-53,26 27,0-1,0-26,26 0,27 0,0 0,0 0,0 0,0 0,0 0,-53 0,26 0</inkml:trace>
  <inkml:trace contextRef="#ctx0" brushRef="#br1" timeOffset="233931">19579 13784,'0'53,"0"-26,0 26,27-53,-27 26,53 27,-27-53,27 0</inkml:trace>
  <inkml:trace contextRef="#ctx0" brushRef="#br1" timeOffset="234140">19817 13864,'0'0,"0"53,0 0,53 0</inkml:trace>
  <inkml:trace contextRef="#ctx0" brushRef="#br1" timeOffset="234500">19950 13599,'0'0,"0"53,0 0,0-53,-53 53,-27-53,27-26,27 26,26-53,-53 53,53-27,-26 27,-27 0,26 0,27 0,0 27,-53 26,53-27</inkml:trace>
  <inkml:trace contextRef="#ctx0" brushRef="#br1" timeOffset="235092">19315 14181,'0'-53,"26"80,1-27,25 0,28 0,-1 0,27 0,0-27,26 27,-52 0,-28-52,-25 52,26 0,-53 52</inkml:trace>
  <inkml:trace contextRef="#ctx0" brushRef="#br1" timeOffset="235424">20003 14208,'-27'0,"27"26,-53 27,53 0,0 0,0 26,0-52,0-1,27-26,-1 80,27-80,-27 0,1 0,-27-27,53 27,-53-53,-27 27,1 26,-27 0,27 0,-1 0,-26 0</inkml:trace>
  <inkml:trace contextRef="#ctx0" brushRef="#br1" timeOffset="236316">17304 14975,'0'0,"0"27,0 25,0-25,53 26,-53 0,79 26,-79-26,53 0,-53 26,0 27,0-26</inkml:trace>
  <inkml:trace contextRef="#ctx0" brushRef="#br1" timeOffset="237231">16642 16139,'0'-26,"27"26,26 0,-27 0,27 0,-26 0,-1 0,0 0,54 0</inkml:trace>
  <inkml:trace contextRef="#ctx0" brushRef="#br1" timeOffset="237822">17066 15769,'0'-27,"0"27,53 0,-27 0,27 0,0 0,-53 53,0 0,0-26,0-27,0 26,0 27,0-26,53-27,0 0,0 52,-27-52,27 0,-53 27,0-1,-26-26,-1 53,-26-53,-26 0,52 27,1-27</inkml:trace>
  <inkml:trace contextRef="#ctx0" brushRef="#br1" timeOffset="238220">17648 15822,'53'0,"-53"53,0 0,0-27,26 27,-26-27,53 27,-27 0,27-53</inkml:trace>
  <inkml:trace contextRef="#ctx0" brushRef="#br1" timeOffset="238438">17912 15875,'0'-27,"0"54,0-1,0 27,0-26,0-1,0 27,53-27,-53 27,27-53</inkml:trace>
  <inkml:trace contextRef="#ctx0" brushRef="#br1" timeOffset="238768">18150 15637,'0'0,"-52"0,-1-27,26 27,1 0,-27 0,26 0,-26 0,0 0,53 0,-26 27,26 25</inkml:trace>
  <inkml:trace contextRef="#ctx0" brushRef="#br1" timeOffset="239450">16828 16430,'26'0,"0"0,27 0,27 0,52 0,-26 0,26 0,53 0,1 0,-28 0,-52 0,-53-53,0 53,-27 0</inkml:trace>
  <inkml:trace contextRef="#ctx0" brushRef="#br1" timeOffset="239930">17674 16510,'-26'26,"26"1,-106 26,79-1,27 28,-79-1,79-26,0 0,0 0,79-27,1-26,-1 0,-26-53,26 1,-52-28,-27 54,0-1,0-26,-53 53,0 0,0 0,0 27,0-27,53 79,-26-52</inkml:trace>
  <inkml:trace contextRef="#ctx0" brushRef="#br1" timeOffset="240876">18203 15504,'0'-26,"-26"26,26 53,-53-27,0 54,-26-54,-1-26,1 0,52 0,1 0,-27 0,27 0,-27 0,0 0,26 0,27 0,0 53,0 0,0 0,0 0,0-27,0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6:36:15.6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1958 688,'0'79,"0"-26,0 0,0 26,0 1,0-28,0 1,-53 0,53 27,0-54,0 1,26 52,27-79,-26 26,26-26,0 0,53 0,-27-26,0 26,-26-26,-26 26,26 0,-53-53</inkml:trace>
  <inkml:trace contextRef="#ctx0" brushRef="#br0" timeOffset="278">2037 1084,'27'0,"-1"0,27 0,-26 0,-1 27,27-27,0 0,0 0,-27 0,27 0,-53-53</inkml:trace>
  <inkml:trace contextRef="#ctx0" brushRef="#br0" timeOffset="570">1879 582,'52'0,"-25"0,52 0,-26 26,27-26,-54 0,27 0,26 0,1 0,-1 0,0 0,-26-26</inkml:trace>
  <inkml:trace contextRef="#ctx0" brushRef="#br0" timeOffset="967">2937 741,'-27'26,"27"27,-26 0,-27 0,27 26,-27-26,53 0,-53 0,53 0,-53-27,53 27,0-26</inkml:trace>
  <inkml:trace contextRef="#ctx0" brushRef="#br0" timeOffset="1214">2593 767,'0'0,"26"0,27 53,-26 0,26 0,-27 0,27 26,-26-53,25 27,1-26,0-27,0 53,-26-53,26 0,-27 0</inkml:trace>
  <inkml:trace contextRef="#ctx0" brushRef="#br0" timeOffset="1508">3228 767,'0'-26,"0"-27,26 53,-26 26,53 27,-53 26,0-26</inkml:trace>
  <inkml:trace contextRef="#ctx0" brushRef="#br0" timeOffset="1679">3387 1349,'0'27</inkml:trace>
  <inkml:trace contextRef="#ctx0" brushRef="#br0" timeOffset="1860">3545 767,'0'53,"0"-27,0 27,0 0,0 0,0 0,0-27</inkml:trace>
  <inkml:trace contextRef="#ctx0" brushRef="#br0" timeOffset="2190">2381 2063,'53'0,"-26"0,52 0,0-79,27 79,53-79,0 79,-1-80,-52 80,27-53,-54 53,-26 0</inkml:trace>
  <inkml:trace contextRef="#ctx0" brushRef="#br0" timeOffset="4087">5239 741,'0'0,"0"79,0 27,0 0,0 52,0-25,53-1,-53-53,0 1,0-27,0-1,26-52,54 0,-1 0,-53 0,1 0,26 0,-27 0,27 0,0 0,26 27,1-27</inkml:trace>
  <inkml:trace contextRef="#ctx0" brushRef="#br0" timeOffset="4439">6244 1640,'80'-53,"52"0,-26-26,-27 26,-52 27,25-27,-52 0,27 0,-27 26,-27 27,-25 0,-28 27,27 26,-26 53,26-1,0-25,53 26,0-27,0-26,26-53,54 26,26-26,-27 0,27-26,-27 26,1-80</inkml:trace>
  <inkml:trace contextRef="#ctx0" brushRef="#br0" timeOffset="4709">7091 1164,'26'0,"-26"106,0 0,0-1,0 1,0 26,0-26,0-26,0-27,0 0,53-1,-53-25,27-27</inkml:trace>
  <inkml:trace contextRef="#ctx0" brushRef="#br0" timeOffset="4889">6932 1640,'53'0,"0"-53,0 53,0 0,26 0,27 0,-27 0</inkml:trace>
  <inkml:trace contextRef="#ctx0" brushRef="#br0" timeOffset="6089">9128 1084,'27'0,"52"0,0 27,-52-1,26 27,0-26,-27 52,-26-26,0 26,0-26,0 0,0 27,0-54,-53 1,53-107,53 27,0 0,26-52,1-1,-54 53,-26 0,53 0,-53 26,0 1,0-27,0 132,0-52,0-1,0 27,0 27,0-27,0 0,0-1,0 1,0 27,0-27,0-27,53-26,26 0,-26 0</inkml:trace>
  <inkml:trace contextRef="#ctx0" brushRef="#br0" timeOffset="6403">10478 952,'0'27,"0"26,-53-1,53 54,0-26,0-1,0 0,0 1,0-1,26 1,-26-28,106 1,-53-53,26 0</inkml:trace>
  <inkml:trace contextRef="#ctx0" brushRef="#br0" timeOffset="6639">11192 926,'53'26,"-53"27,0 0,26 53,-26-27,0 1,0-1,0 0,0-26,53 0</inkml:trace>
  <inkml:trace contextRef="#ctx0" brushRef="#br0" timeOffset="6853">11007 1349,'0'0,"26"0,54 0,-1 0,-26-26,0 26,0 0,0 0,-1 0,-25 0,-27-80</inkml:trace>
  <inkml:trace contextRef="#ctx0" brushRef="#br0" timeOffset="7087">11642 952,'26'0,"-26"27,53 26,-53-1,27 28,-27 52,0-26,0 26,0 53,0-26,-53-26,26-28,-26 1,0-53,27-53</inkml:trace>
  <inkml:trace contextRef="#ctx0" brushRef="#br0" timeOffset="7649">12250 1481,'0'-53,"27"53,-1 0,27-26,-26 26,-1 0,27 0,-27 0,-26 79</inkml:trace>
  <inkml:trace contextRef="#ctx0" brushRef="#br0" timeOffset="7791">12303 1772,'53'0,"0"0,0 0,-27 0,1 0,26 0</inkml:trace>
  <inkml:trace contextRef="#ctx0" brushRef="#br0" timeOffset="8765">11218 899,'0'0,"0"27,53 26,-53-27,27 27,-27 26,53 27,-53-26,0-1,26 0,-26-26,0 0,0 0,0-26,0 25,53-52,-53 27,26-27,1 0,52 0</inkml:trace>
  <inkml:trace contextRef="#ctx0" brushRef="#br0" timeOffset="12081">14393 767,'0'-26,"0"26,-53 26,1 53,-28 80,-26 53,53-1,0-25,53-54,0-53,0-26,80-26,-27-27,26 0,53 0,1 0,-54-80,0 27,-52-52,-27 25,0 27,0 27,-53-27,0 53,-26 26,-27 1,53 26,0-27,53 27,-53-26,53 25,0-52</inkml:trace>
  <inkml:trace contextRef="#ctx0" brushRef="#br0" timeOffset="13401">15293 1084,'26'-52,"1"52,26 0,-27 26,27 27,-26 0,-27 26,53 1,-53 25,0 1,0-26,0-27,0-1,0-104,0-54,0-53,0 27,0-1,52 54,-52 26,0 0,0 27,53 26,-26 0,26 26,26-26,-26 0,0 53,0-53,26 53</inkml:trace>
  <inkml:trace contextRef="#ctx0" brushRef="#br0" timeOffset="13835">16245 1402,'0'26,"80"-26,-27 0,0 0,0-52,-1-28,1 27,-26 0,-27 27,0-27,0 53,-53 0,-26 0,-1 106,27-53,-26 79,79-53,-53-26,53 0,0 0,53-26,0-27,26 52,53-52,1 0,-27 0,-1-52</inkml:trace>
  <inkml:trace contextRef="#ctx0" brushRef="#br0" timeOffset="14129">17595 1137,'0'-26,"0"-27,-53 53,-26 79,-1 1,-26 52,0 0,54-26,-1-26,53-28,0 1,0 0,26 0,27-53,53 53,53-53,-27 0</inkml:trace>
  <inkml:trace contextRef="#ctx0" brushRef="#br0" timeOffset="14398">18071 1137,'0'-26,"0"26,0 79,0 27,-26 0,26 26,0 27,0-53,0 0,0-27,0 27,0-53,0-27</inkml:trace>
  <inkml:trace contextRef="#ctx0" brushRef="#br0" timeOffset="14601">17833 1825,'0'-26,"0"-1,26 27,54 0,-1 0,1-53,25 53,1 0,26 0,-79 0</inkml:trace>
  <inkml:trace contextRef="#ctx0" brushRef="#br0" timeOffset="14939">19235 1084,'0'-52,"-26"52,-27 0,26 0,-52 52,53 1,-27 27,53 26,-53 52,53 1,0-27,0 27,26-27,27-52,0-27,26 26,27-79,0 0</inkml:trace>
  <inkml:trace contextRef="#ctx0" brushRef="#br0" timeOffset="15710">20823 185,'-53'26,"-27"80,28 0,52 26,0-26,0 0,0 0,0-53,0 0,79-27,-53-26,1 53,26-53,-27 0,1 0,-27-26</inkml:trace>
  <inkml:trace contextRef="#ctx0" brushRef="#br0" timeOffset="15981">20505 608,'27'0,"26"0,-27 0,1 0,52 27,-26-27,26 0,1 0,25 0,-25 0,-27 0</inkml:trace>
  <inkml:trace contextRef="#ctx0" brushRef="#br0" timeOffset="16550">20003 1296,'0'0,"52"0,81 0,-1 0,53 0,0 0,54 0,25 0,-52 0,-27 0,-26 0,-80 0,-52 0,-27 27,26-27,-26 26</inkml:trace>
  <inkml:trace contextRef="#ctx0" brushRef="#br0" timeOffset="16919">20558 1508,'0'26,"0"27,0-26,0-1,0 27,-26 26,26-26,0 0,0 0,0 0,0 26,0-52</inkml:trace>
  <inkml:trace contextRef="#ctx0" brushRef="#br0" timeOffset="17263">21246 1772,'0'27,"-26"26,26 0,0 0,-27 0,27-27,0 0,53 27,-26-53,-1 0,27 0,-27-26,-26-27,53 0,-53-26,0-1,-26 27,26 0,-53 53,26 0,-25 0,25 0,1 0,26 27</inkml:trace>
  <inkml:trace contextRef="#ctx0" brushRef="#br0" timeOffset="17789">21934 979,'0'105,"0"1,0 0,53 53,-53 26,53-26,-53-53,0 26,0-53,-27 1,-26-1,27 0,-27-52,-26 26,26-53,26 26,-26-26,80 0</inkml:trace>
  <inkml:trace contextRef="#ctx0" brushRef="#br0" timeOffset="18925">22807 1693,'53'0,"0"0,0 0,-27 0,-26 53,0 0,-79-27,26 27,0-26,0-27</inkml:trace>
  <inkml:trace contextRef="#ctx0" brushRef="#br0" timeOffset="20201">24474 952,'0'-26,"-26"26,-1-53,-26 53,-26 0,-1 0,1 0,53 0,-1 0,-26 26,80 1,-1 105,-26-53,0 27,0-26,0-1,0 0,0 1,0-1,0 0,0 1,0-27,79-53</inkml:trace>
  <inkml:trace contextRef="#ctx0" brushRef="#br0" timeOffset="20429">23945 1561,'53'0,"0"0,-27-53,1 53,25 0,1 0,0 0,27 53,-1-53,-26 0</inkml:trace>
  <inkml:trace contextRef="#ctx0" brushRef="#br0" timeOffset="20656">24712 1349,'0'53,"0"26,0-26,0 0,0 0,0 26,0-26,0-26,0-1,27-26</inkml:trace>
  <inkml:trace contextRef="#ctx0" brushRef="#br0" timeOffset="20830">24924 1164,'0'-53,"0"53,79 79,-79 80,53-80</inkml:trace>
  <inkml:trace contextRef="#ctx0" brushRef="#br0" timeOffset="21092">25268 1958,'0'26,"26"-26,-26 53,53-53,-53-53,53 53,-27-53,27 27,-26-27,52 26,-52-26,-1 53,27 0,-53 27,27 52,-27-26,0 0,0 0,52 26,-52-26,80-26,-54-27,27 53,0-53</inkml:trace>
  <inkml:trace contextRef="#ctx0" brushRef="#br0" timeOffset="21662">26855 1534,'0'-53,"0"-26,0 53,0-1,-79 27,-1 0,1 0,-53 53,0 0,-1 26,54-26,52 27,27-28,0-25,0 26,80-53,26 0,-27 0,0 0,1-53,-1 0,-52-53,25 27,-52-27,0-53,0 27,0-27,0 80,0-1,0 28,0-1,0 26,0 80,0 26,0 1,0 26,-26 105,26-78,0-28,0 28,0-1,0-26,0-27,0 1,0-27</inkml:trace>
  <inkml:trace contextRef="#ctx0" brushRef="#br0" timeOffset="22652">28443 635,'-53'0,"-27"0,-52 79,0 27,79 0,0-27,53 0,0 1,0-54,26-26,27 27,27-27,-27 0,0-53,26 26,-26-26,-27 53,-26-26,0 26,0 53,0-27,0 1,53 26,0-53,27 53,-1-53,27 0,-53 0,0-53,0 26,-1-26,-52 27,27 26,-27-27,0 27,0 27,-53 52,53 27,-79 26,79-26,-53 0,53 26,0 1,0-27,0-1,0-52,0-26,0-1,-53-26</inkml:trace>
  <inkml:trace contextRef="#ctx0" brushRef="#br0" timeOffset="24234">5636 2831,'0'-53,"0"53,-53-53,0 53,53 26,-53-26,53 53,-27-53,27 53,0-26,-52 26,52-27,0 0,0 27,52-26,-25 26,26-27,-27 27,-26-26,53-1,-53 27,0-27,0 27,-53-53,0 0,0 0,1 0</inkml:trace>
  <inkml:trace contextRef="#ctx0" brushRef="#br0" timeOffset="24534">5768 2725,'0'-53,"53"53,-27 26,-26 27,0 0,0 27,0-1,0 27,0 0,0-27,0 0,0-26,0 0,0-26,27-27,26 0,-53 0</inkml:trace>
  <inkml:trace contextRef="#ctx0" brushRef="#br0" timeOffset="25087">6138 2989,'-26'0,"26"-26,-53 26,27 0,-27 0,53 26,0 1,0 26,0 0,0-27,0 27,-27 0,27 0,0-27,0 1,0 26,27-53,26 26,79-26,0 0,53-53,27-26,-27 0,-53-1,-52 27,-27 53,-53-26,0-1,-27 27,1-53,-27 53,0 0,53 27,0 52,0-26,0 27,0-54,53 27,-27 0,27 0,-26-53</inkml:trace>
  <inkml:trace contextRef="#ctx0" brushRef="#br0" timeOffset="25352">7488 2804,'0'0,"0"53,0 0,0 26,0 1,0-1,0 27,0 0,0 0,26-27,-26-26,0 0,0-27</inkml:trace>
  <inkml:trace contextRef="#ctx0" brushRef="#br0" timeOffset="25532">7329 3281,'0'-27,"26"27,54 0,-54 0,1 0,52 0,-52 27,-1-27,27 26</inkml:trace>
  <inkml:trace contextRef="#ctx0" brushRef="#br0" timeOffset="26125">8123 3228,'0'-27,"-53"27,53 0,-80 0,28 80,52-28,-27-25,27 26,0-27,0-26,27 27,52-27,0 0,1 0,-1-53,27-53,0-26,-27 26,-26-26,-53 26,26-27,-26 54,0 53,0 26,-79 0,0 79,-27 53,26 27,28 0,52-53,0 52,0-25,52-80,-25-27,52 27,-52-53,-1 0,27-27,-26-52,-27 0,53 52,-53 107,0-27,52-1,-52 28,80-54,-54 1,27-27,0 53,26-53</inkml:trace>
  <inkml:trace contextRef="#ctx0" brushRef="#br0" timeOffset="28125">11139 2831,'0'0,"0"26,-106 80,53 0,27 26,-27 0,0-52,0 26,27-53,26-1,-80 1,54-53</inkml:trace>
  <inkml:trace contextRef="#ctx0" brushRef="#br0" timeOffset="28382">10716 3148,'0'-26,"53"79,-27 0,27 0,-27 26,27-26,-26 0,26 26,0-26,0 0,26-53,-26 53,26-53,-26 0</inkml:trace>
  <inkml:trace contextRef="#ctx0" brushRef="#br0" timeOffset="28712">11853 2884,'-26'26,"-27"80,27-27,26 1,-80-1,80 0,-53 27,53-26,-53-1,53 0,0 1,27-1,52-52,1-27,25 0,28 0</inkml:trace>
  <inkml:trace contextRef="#ctx0" brushRef="#br0" timeOffset="29078">12674 3095,'0'-53,"0"80,0-1,0 27,0 27,0-1,0 0,52 54,-52-54,0 0,0 1,27-27,-27 0,0 0,0-53,-106 0,27-106,79 26</inkml:trace>
  <inkml:trace contextRef="#ctx0" brushRef="#br0" timeOffset="29252">12674 2672,'0'-26,"0"-1,0 1,0-27,0 132,52 80</inkml:trace>
  <inkml:trace contextRef="#ctx0" brushRef="#br0" timeOffset="29664">13150 3545,'0'79,"0"-26,26 27,-26-27,53-27,-53 27,53-53,-26 0,25 27,-25-27,-1 0,-26-27,80-26,-80-26,26-27,-26 79,0 1,0 26,53 0,-53 26,80-26,-54 0,0 0,27 0,-26-26,-27-27,53-26,-53-54,0 28,-27 25,1 27,-54 53,28 0,25 0</inkml:trace>
  <inkml:trace contextRef="#ctx0" brushRef="#br0" timeOffset="29896">14314 2778,'0'0,"0"26,106 54,-53-1,0 27,0 0,-1 26,-52-26,0 26,0-26,-26 0,-53 53,-54-27,1-26,-27-27</inkml:trace>
  <inkml:trace contextRef="#ctx0" brushRef="#br0" timeOffset="30563">15346 3572,'26'0,"-26"0,0 52,0 1,0 0,0-26,0 26</inkml:trace>
  <inkml:trace contextRef="#ctx0" brushRef="#br0" timeOffset="30946">16801 3333,'27'0,"25"27,-52-1,0 1,27 26,-27 0,0-27,-27 27,27-27,-26-26,26 27,0 26,53-53,0 0,0 0,0 0,0 0,-1 0,-25 0</inkml:trace>
  <inkml:trace contextRef="#ctx0" brushRef="#br0" timeOffset="31113">17330 3148,'53'0,"-53"-53,0 80,0 26</inkml:trace>
  <inkml:trace contextRef="#ctx0" brushRef="#br0" timeOffset="31446">17833 3757,'26'0,"1"0,26 0,-27-27,1 27,26-26,-27-27,-26 0,0 53,-26 0,-27 0,26 0,1 0,-27 26,0 27,53-26,0 26,0-27,0 1,26 26,1-53,26 53,26-53,-26 0</inkml:trace>
  <inkml:trace contextRef="#ctx0" brushRef="#br0" timeOffset="31614">18706 3942,'53'-26,"0"26,-53 0,0 26,0 27,-79-27,-1 54,1-80</inkml:trace>
  <inkml:trace contextRef="#ctx0" brushRef="#br0" timeOffset="32956">21537 3069,'0'-27,"-79"27,-27 27,-26-27,26 26,-27-26,54 0,26 0,27 0,-27 0,26-53,27-26,0 53,0 26,53 0,27 0,-27 26,-1 27,28 0,-27 53,0 26,-53-53,79 1,-79 26,0-1,0 28,0-27,0-1,0 1,0-26,0-1,0-26,0-27,27-26,25-79</inkml:trace>
  <inkml:trace contextRef="#ctx0" brushRef="#br0" timeOffset="33174">20902 3386,'53'0,"-27"0,54 0,-27 0,53 0,-1 27,54-27,0 0,-53 0,26 0</inkml:trace>
  <inkml:trace contextRef="#ctx0" brushRef="#br0" timeOffset="33908">22939 2831,'-79'-53,"53"53,-54-53,27 53,27-53,-27 53,26 0,1 0,26-26,-79 26,52 0,-26 0,0 0,-26 0,26 0,27 0,-27 0,53 52,0-25,0-1,0 27,26 0,27 0,-27 26,27 1,-53-1,53 27,-53 26,0-52,0 26,0-1,0 1,-26 0,26 0,0-27,0 1,0-27,0-27,0 27,0-27,0-26,26 0,80-26,-79 26,26-27,-1 27,28 0,-1 0,27 0,-27 0</inkml:trace>
  <inkml:trace contextRef="#ctx0" brushRef="#br0" timeOffset="35249">23019 3254,'0'-26,"0"26,53 0,0 0,26 0,-26 53,-27-27,-26 0,80 27,-80 0,0 0,-27 27,-26-28,0-25,-26-27,53 79,26-105,53 26,26-80,0 28,27-1,-53 0,0 26,-27-26,-26 27,53-27,-53 0,0 27,0-27,-26 79,26 1,-53 52,53-26,-79 0,79 0,-27 53,27-27,0-26,0-27,27 27,-1-53,53 27,1-27,-1 0,1 0</inkml:trace>
  <inkml:trace contextRef="#ctx0" brushRef="#br0" timeOffset="35617">24342 3122,'0'-27,"-53"54,0 79,0-27,0 53,53-26,-53 26,53-52,0-1,53-26,-27 0,1-53,52 53,-26-53,27 0</inkml:trace>
  <inkml:trace contextRef="#ctx0" brushRef="#br0" timeOffset="35939">24739 3201,'0'-26,"0"-1,52-26,-52 27,0 26,0 53,0 79,-52 27,52-27,-80 0,27-52,53-1,0 1,0-1,0-53,27 27,-1-53,27 0,0 0,0 0,-27-26,-26-27</inkml:trace>
  <inkml:trace contextRef="#ctx0" brushRef="#br0" timeOffset="36178">24395 3704,'0'-53,"26"53,27 0,-27 0,27 0,0 26,0-26,0 27,0-27,26 0,1 0</inkml:trace>
  <inkml:trace contextRef="#ctx0" brushRef="#br0" timeOffset="36413">25532 3307,'0'0,"0"53,0 26,0 27,80-27,-80 1,53-1,-53 1,0-1,0 0,-53 1,0-27,-27 0,-52-53,53 0</inkml:trace>
  <inkml:trace contextRef="#ctx0" brushRef="#br0" timeOffset="38262">26300 2698,'53'0,"-1"0,-25-26,52 26,-26 0,0 0,0 0,0 0,0 0,-27 0,-26 0,27 0,-27 53,0 0,0 0,0 0,0 26,0 0,0 27,0 53,0-27,0 27,0-80,0 1,0-27,53 26,-53-52,0-1,0 27,0 0,0-27,26 1,-26 26,-26-53,-1 0,-26 0,-26 0,79-27,-53 27,27 0,26-26,-27 26,54 0,25 0,28 0</inkml:trace>
  <inkml:trace contextRef="#ctx0" brushRef="#br0" timeOffset="38495">28046 3783,'0'27,"26"-27</inkml:trace>
  <inkml:trace contextRef="#ctx0" brushRef="#br0" timeOffset="41255">25162 1772,'0'-26,"0"26,0 0,0 0,26 0,-26 53,53-27,-26 1,-27 26,53-53,-53 26,0 1,-27 26,27-27,0 0,0 27,0-26,0-54,27-26,-27 1</inkml:trace>
  <inkml:trace contextRef="#ctx0" brushRef="#br0" timeOffset="43610">24924 1190,'0'-26,"0"26,0 26,26 27,-26-26,0-1,0 27,27-26,-27-1,53-26,-53 53,26-53,-26 26,0-26,0-53,0 1,0 25,27 27,-27-26</inkml:trace>
  <inkml:trace contextRef="#ctx0" brushRef="#br0" timeOffset="46024">18653 3889,'0'0,"0"0,53 0,0 0,-27 0,1 0,-27 0,0 53,0-27,0 1,0 26,0-53,-27 0,27 26,-52-26,25 0,27 27,-26-27,26 0</inkml:trace>
  <inkml:trace contextRef="#ctx0" brushRef="#br0" timeOffset="47308">15319 3677,'0'-53,"0"27,0 0,27 26,-1 0,27 0,-26 0,-27 79,0-26,0 0,0 0,0-27,0 27,0-26,-53 25,53 28,-53-27,0 0,26 26,-52-53</inkml:trace>
  <inkml:trace contextRef="#ctx0" brushRef="#br1" timeOffset="94494">3175 4947,'0'-26,"0"-27,0 27,-26 26,-54 0,27 26,0 27,0-27,53 27,-52-26,52-1,0 54,0-27,0-27,0 0,0 27,52-26,-25-27,26 79,-27-79,27 80,-53-54,27 27,-27 0,0-27,-27-26,-26 53,27-53,-1 0,1 0,-27 0,53-26,-26 26,26-27,0 27</inkml:trace>
  <inkml:trace contextRef="#ctx0" brushRef="#br1" timeOffset="95265">3572 5291,'-79'0,"79"0,-53 27,53 26,-27-27,27 27,0 0,27-53,52 0,0 0,-26-26,-26-1,-27-26,0 0,0 27,-27-27,1 53,-54-53,54 53,52 0,-26 0,80 0,-80 79</inkml:trace>
  <inkml:trace contextRef="#ctx0" brushRef="#br1" timeOffset="95843">3916 5609,'26'-27,"54"-52,-54 26,27-53,0 27,0-53,-53 26,0 26,0 54,-53 26,27 0,-1 26,27 1,-79 52,79-52,0-1,0 27,0-26,26-1,-26 53,80-26,-54 0,27 0,0 26,-53 1,26-1</inkml:trace>
  <inkml:trace contextRef="#ctx0" brushRef="#br1" timeOffset="96443">4524 4974,'0'-27,"0"27,0 53,0-26,0 26,0 0</inkml:trace>
  <inkml:trace contextRef="#ctx0" brushRef="#br1" timeOffset="96648">4524 5503,'27'0,"26"26,-53 27,26-53</inkml:trace>
  <inkml:trace contextRef="#ctx0" brushRef="#br1" timeOffset="96833">4763 5318,'0'-53,"52"53,-52-27,53 27,0 0,-26 0</inkml:trace>
  <inkml:trace contextRef="#ctx0" brushRef="#br1" timeOffset="97739">3493 5291,'0'-26,"0"26,0-27,-27 27,27 0,0 27,-53 26,53-27,0 1</inkml:trace>
  <inkml:trace contextRef="#ctx0" brushRef="#br1" timeOffset="98527">3069 5926,'27'0,"-1"0,53 0,1 0,-1 0,54 0,-1 0,53 0,-26 0,-53-26,-1 26,-25 0,-27 0,-27 0,1 0,26 0,-27 0,-26 0,-53 0</inkml:trace>
  <inkml:trace contextRef="#ctx0" brushRef="#br1" timeOffset="107899">9181 5397,'0'27,"0"26,0 52,0-25,0-1,0 1,0-28,-53 1,53-26,0-1,-26-26,26-26,0-27,0-53,26-53,-26 1,80 25,-54 54,27 26,-27 0,-26 0,80 53,-80-53,53 53,-27 0,27 0,-27 53,1-26,26 26,-53-27,53 53,-53-26,79 27,-79-1,27 0,-27 1,0-1,0-26,0 0,0-53</inkml:trace>
  <inkml:trace contextRef="#ctx0" brushRef="#br1" timeOffset="108117">9260 5582,'0'0,"80"0,-1-26,1 26,25 0,1 0,27 0,-54-53,-53 53</inkml:trace>
  <inkml:trace contextRef="#ctx0" brushRef="#br1" timeOffset="109082">10266 5318,'26'0,"27"0,-26 79,52-26,-26 0,0 0,0-27,-27 27,27-26,-53 26,27-53,-27 26,0-26,-53-26,53-1,-27 1,27-54,0 54,0-1,27-25,26 25,-27-26,1 53,25-26,1 26,-26 0,26 0</inkml:trace>
  <inkml:trace contextRef="#ctx0" brushRef="#br1" timeOffset="109511">11430 5503,'0'26,"0"1,53 26,0-53,-27 0,1 0,26 0,-27-53,-26 26,53 1,-53-27,0 27,0-1,-79 27,26 27,26-1,27 27,-53-27,53 1,0 26,0 0,53-53,-26 26,26-26,26 0,-26 53,-27-53</inkml:trace>
  <inkml:trace contextRef="#ctx0" brushRef="#br1" timeOffset="109832">12647 5186,'0'0,"-53"0,0 0,27 0,26 52,-53-25,53 52,0 1,0-1,0 0,0 1,79-27,27 0,-27-53,1 53,-27-53,-27 0</inkml:trace>
  <inkml:trace contextRef="#ctx0" brushRef="#br1" timeOffset="110096">13123 5186,'0'-27,"0"54,-26 52,26 80,0-54,-53 28,53-27,0-1,0-25,0-27,0 0</inkml:trace>
  <inkml:trace contextRef="#ctx0" brushRef="#br1" timeOffset="110283">12806 5688,'0'-26,"26"26,54 0,-1-53,0 53,27 0,0 0,-27 0</inkml:trace>
  <inkml:trace contextRef="#ctx0" brushRef="#br1" timeOffset="110665">14076 5133,'0'-53,"0"79,-53 1,0 78,0 1,53 53,-26-27,26-26,0-26,0-1,26-26,1 0,52-27,0-26,1 0</inkml:trace>
  <inkml:trace contextRef="#ctx0" brushRef="#br1" timeOffset="111482">15743 4339,'0'-27,"0"54,0 52,-27 1,27-1,-26 27,26-27,0-26,0-26,0 25,0-25,26-27,1 53,26-53,-27 0,-26 0</inkml:trace>
  <inkml:trace contextRef="#ctx0" brushRef="#br1" timeOffset="111739">15425 4736,'27'0,"52"0,0 0,27 0,0 0,0 0,-27 0,1 0,-27 0,0 0</inkml:trace>
  <inkml:trace contextRef="#ctx0" brushRef="#br1" timeOffset="112112">15346 5238,'0'-26,"26"26,54 0,-54 0,27-26,26 26,27 0,27 0,-28 0,1 0,0 0,-27 0,1 0,26 26,-53-26,-27 26</inkml:trace>
  <inkml:trace contextRef="#ctx0" brushRef="#br1" timeOffset="112548">15319 5582,'53'0,"0"0,0 0,-26 0,52 27,-79 26,0-27,0 27,-26-26,26-1,-53-26,53 79,0-52,26-1,27-26,26 0,27 0,0-26,26 26,-105-53</inkml:trace>
  <inkml:trace contextRef="#ctx0" brushRef="#br1" timeOffset="112796">16245 5662,'0'26,"-26"1,26 26,0 26,-26-26,26 0,0 0,0 0,0 0</inkml:trace>
  <inkml:trace contextRef="#ctx0" brushRef="#br1" timeOffset="113012">15954 5768,'53'-53,"0"53,0 0,0-27,26 27,1 0,-1 0,-52 0,-1 0</inkml:trace>
  <inkml:trace contextRef="#ctx0" brushRef="#br1" timeOffset="113260">17013 5106,'0'0,"0"27,26 78,-26-25,0-1,53 1,-53-1,0-26,0 0,-26 26,26-26,-53 0,26 0,-26-53</inkml:trace>
  <inkml:trace contextRef="#ctx0" brushRef="#br1" timeOffset="114207">17886 5662,'0'0,"53"0,26 0,27 0,79 0,0 0,54 0,52 0,-27 26,-26-26,27 0,-133 0,0 0,-26 0,-53 0,-26 0,-27 27,0-27</inkml:trace>
  <inkml:trace contextRef="#ctx0" brushRef="#br1" timeOffset="114416">20082 5582,'53'0,"-27"0,27 0,-26 0,26 27,-1 26,-52 0,0 0,-52 0,-1 26,-27-26,54 0,-1-53</inkml:trace>
  <inkml:trace contextRef="#ctx0" brushRef="#br1" timeOffset="115158">18203 5424,'0'-53,"-26"26,-27 27,0 27,53-1,-53 54,53-54,0 0,0 27,0-26,0-1,0 27,27-53,-27 53,0 27,0-54,26 27,-26 26,53-79</inkml:trace>
  <inkml:trace contextRef="#ctx0" brushRef="#br1" timeOffset="116952">20849 5397,'53'0,"0"0,26 0,-26 53,-26-53,26 27,-27 25,-26 1,0 0,-26 0,-27-26,0 52,53-52,0-1,53-26,26 0,27 0,53 0,-53 0,-1-53</inkml:trace>
  <inkml:trace contextRef="#ctx0" brushRef="#br1" timeOffset="117415">21881 5397,'0'53,"-53"26,0 1,27-1,26 1,-53-27,53-27,0 27,53-106,-53 0,53-26,-53-54,79 54,-79 26,27 0,-27 27,0-1,52 27,-25 0,26 0,-53 0,79 27,-79 26,27-27,-27 27,0 0,0 0,0 0,0 26,0 1,0-28,0 28</inkml:trace>
  <inkml:trace contextRef="#ctx0" brushRef="#br1" timeOffset="117634">21775 5662,'0'-27,"53"27,-26 0,-1 0,27 0,-27 0,27 0,0 0,27 27,-27-27</inkml:trace>
  <inkml:trace contextRef="#ctx0" brushRef="#br1" timeOffset="117904">22648 5397,'0'53,"0"0,0-27,0 54,0-27,0 0,0 0,0 0,0-1,0 1</inkml:trace>
  <inkml:trace contextRef="#ctx0" brushRef="#br1" timeOffset="118114">22304 5344,'53'0,"0"0,-26 0,26 0,0 0,26 0,0 27,1-27,-1 0,0 26,-26-26</inkml:trace>
  <inkml:trace contextRef="#ctx0" brushRef="#br1" timeOffset="118781">23918 5133,'0'-27,"27"27,-27-26,-27 26,-26 0,-26 0,0 0,-1 53,54-27,26 27,0 0,0 26,53-79,0 80,53-27,-54-27,-25-26,-27 79,53-79,-53 53,0-26,-53 26,-26-27,-1-26,1 80,26-80,0 0</inkml:trace>
  <inkml:trace contextRef="#ctx0" brushRef="#br1" timeOffset="119171">24342 5318,'0'53,"0"-27,0 27,0-26,0-1,0 27,0-27,0 27,0 0,53-26</inkml:trace>
  <inkml:trace contextRef="#ctx0" brushRef="#br1" timeOffset="119352">24421 5186,'0'-27,"0"-26,0 106,53 26,-53 54</inkml:trace>
  <inkml:trace contextRef="#ctx0" brushRef="#br1" timeOffset="119674">24580 5662,'0'26,"26"-26,-26 53,0-26,53-27,-53 53,0-27,27-26,-1 0,27 0,0-53,-53 27,53 26,-53-80,53 80,-27 0,-26 27,27 26,26 0,0-53</inkml:trace>
  <inkml:trace contextRef="#ctx0" brushRef="#br1" timeOffset="119960">25770 5318,'0'-27,"0"-26,-52 53,-1 0,26 0,27 27,-53 26,53-27,0 27,0 27,0-1,0-26,27 0,-1 0,27-27,0 27,0-53</inkml:trace>
  <inkml:trace contextRef="#ctx0" brushRef="#br1" timeOffset="120666">26220 5027,'0'-53,"0"106,0 26,-26-26,26 26,-53 1,53-1,-53 27,53-27,0-26,0 0,53 0,0 27,53-54,26-26,-26 0</inkml:trace>
  <inkml:trace contextRef="#ctx0" brushRef="#br1" timeOffset="121228">26829 5238,'0'0,"0"27,0 26,0 26,0-26,0-26,0-1,53 27,0-27,-27-26,27 0,-27 0,27-53,-26 1,26-1,-53-53,26 106,-26-27,0 27,0 53,0 0,27-26,-27 26,79-53,-53 26,1-26,26 0,0 0,-53-53,26 0,-26-26,0 26,0 0,0 27,0-1,53 27</inkml:trace>
  <inkml:trace contextRef="#ctx0" brushRef="#br1" timeOffset="121555">28310 5159,'0'27,"0"25,0 1,0 0,0 27,0-1,0-26,0-27,0 1,0 26,0-53,0 26</inkml:trace>
  <inkml:trace contextRef="#ctx0" brushRef="#br1" timeOffset="121833">28099 5133,'26'0,"54"0,-1 0,27 0,0 0,-27 0,-26 0,0 26,-27 27</inkml:trace>
  <inkml:trace contextRef="#ctx0" brushRef="#br1" timeOffset="122215">29131 5133,'0'-27,"53"54,-53 26,52-27,-52 0,80 54,-80-27,26 26,-26-26,0 26,0 1,-53-27,0 0,-26 0,53-27,-27 27</inkml:trace>
  <inkml:trace contextRef="#ctx0" brushRef="#br1" timeOffset="126863">4366 6932,'0'-53,"0"79,-53 54,53-1,0 0,0 1,0 26,0-27,0-26,26 26,-26-26,27-26</inkml:trace>
  <inkml:trace contextRef="#ctx0" brushRef="#br1" timeOffset="127112">4736 6905,'0'-26,"0"-1,0-26,0 27,0 26,0 79,0 1,0-1,27 1,-27-1,0 27,0-27,52 0,-52 27,0-26,0-1,0-52</inkml:trace>
  <inkml:trace contextRef="#ctx0" brushRef="#br1" timeOffset="128011">4366 7434,'0'-52,"26"25,53 27,-26 0,0 0,53 0,-53 0,0 0,0 0,0 0,0 0,26 0,-26 0,0-53,-27 53,27-53,-26 27,-27-27,53 26,-53 1,0-27,0 27,0 26,-53 0,26 0,27 0,-53 0,53 53,-53-53,53 52,0-25,27 26,26-53,26 0,27 53,-27-53,1 79,-1-79,-26 53,0-27,-53 27,0 0,0-26,0 26,0-53,-53 53,27-53,-27 0,53 0,0-80,0 27,53 27,-27-27,27 26,-27 27,1-52,26 52,-27 0,1 0,26 0,26 0,0 0,1 0,-27 0,0 0,0-27,-27-26,-26 27,26 26,-26-53,-26 53,0 0,-1 0,-26 0,27 0,-27 26,53 27,0-26,0-1,0 1,0 25,79 1,-52-53,26 80,26-80,0 0</inkml:trace>
  <inkml:trace contextRef="#ctx0" brushRef="#br1" timeOffset="128208">6959 7540,'0'53,"52"-53,-52 53,0-26,0 26,0-1,-79 1,53-53</inkml:trace>
  <inkml:trace contextRef="#ctx0" brushRef="#br1" timeOffset="129091">8149 7170,'0'79,"-26"1,26-27,0-1,-53 28,53-54,0 1,0-54,26-26,-26-26,0 0,0-1,0 1,0 52,27 1,-27-27,53 53,-53-53,53 53,-27 0,27 0,0 0,-27 0,1 53,-27-26,79-1,-79 27,0 0,0 0,0 0,0 26,0 0,0 1,0-1,0-26</inkml:trace>
  <inkml:trace contextRef="#ctx0" brushRef="#br1" timeOffset="129370">8096 7382,'0'0,"53"0,27 0,-28 0,1 0,0 0,27 0,-27 0,0 0,-27 0</inkml:trace>
  <inkml:trace contextRef="#ctx0" brushRef="#br1" timeOffset="129699">9128 7223,'27'0,"26"0,-1 0,1 0,0 26,-53 1</inkml:trace>
  <inkml:trace contextRef="#ctx0" brushRef="#br1" timeOffset="129849">9234 7620,'0'0,"79"-53,-26 53,-26 0,26 0</inkml:trace>
  <inkml:trace contextRef="#ctx0" brushRef="#br1" timeOffset="130929">10716 6641,'-27'26,"1"54,-27 78,0 28,0-28,53 1,-53-53,53-27,0-26,0 0,27-26,-1-27,53 0,27 0,-53 0,0-53,-53 26,53-26,-53 27,0-1,-53 27,27-53,-1 53,-52 0,52 0,-26 0,53 27,0-1,0 1,0 26</inkml:trace>
  <inkml:trace contextRef="#ctx0" brushRef="#br1" timeOffset="131199">11192 7514,'26'26,"-26"27,0-26,0 26,0 0,-26-27,-27 53,27-79</inkml:trace>
  <inkml:trace contextRef="#ctx0" brushRef="#br1" timeOffset="132705">12012 7223,'0'-53,"53"53,-27 0,1 0,52 53,-79-27,27 1,-27 26,0 0,0-1,0-25,-80 26,80 0,0-27,27 27,52-53,27 0,26 0,27-26,-53-27</inkml:trace>
  <inkml:trace contextRef="#ctx0" brushRef="#br1" timeOffset="132923">12885 7196,'0'53,"0"0,0 27,0-1,-26 0,26 1,0-27,0 0,0-1</inkml:trace>
  <inkml:trace contextRef="#ctx0" brushRef="#br1" timeOffset="133180">12621 7276,'26'-53,"27"53,0 0,26 0,1 0,26 0,26 0,-26 0,-27 0,-26 0,-27 0</inkml:trace>
  <inkml:trace contextRef="#ctx0" brushRef="#br1" timeOffset="133425">13838 7355,'0'0,"0"0,79 0,0 0,-26 0,-26 0</inkml:trace>
  <inkml:trace contextRef="#ctx0" brushRef="#br1" timeOffset="133590">13626 7726,'53'0,"0"0,-27-53,27 53,27 0,-54 0,1 0,25 0</inkml:trace>
  <inkml:trace contextRef="#ctx0" brushRef="#br1" timeOffset="133853">14658 6932,'0'53,"0"-27,0 27,0 0,0 26,0 1,-53-27,53 0,0-1,0 1,0-26,0-1,26-26</inkml:trace>
  <inkml:trace contextRef="#ctx0" brushRef="#br1" timeOffset="134145">15108 7249,'0'0,"0"53,0 0,0 26,53-26,0-26,-27 26,27-53,0-27,-53-26,0-26,-27 0,27 26,-53 0,1 53,25-27,1 27,-27 0,26 27</inkml:trace>
  <inkml:trace contextRef="#ctx0" brushRef="#br1" timeOffset="135195">16457 7143,'0'0,"79"-52,-52 52,26 0,26 0,1 0,-27 0,-1 0,-52 0,0 52,0 1,-26 0,-53 27,26-27</inkml:trace>
  <inkml:trace contextRef="#ctx0" brushRef="#br1" timeOffset="135331">16589 7514,'27'0,"52"-27,1 27,-1-26,-26 26,0-53,-27 53,27-26,-53-1</inkml:trace>
  <inkml:trace contextRef="#ctx0" brushRef="#br1" timeOffset="135522">17198 7064,'26'0,"27"0,-53 53,27-53,-27 53,0-27,0 27,0 27,0-27,-27-1,-26 1</inkml:trace>
  <inkml:trace contextRef="#ctx0" brushRef="#br1" timeOffset="136440">18785 7011,'0'27,"0"26,0 26,-26 0,26 54,-26-28,26-25,0-27</inkml:trace>
  <inkml:trace contextRef="#ctx0" brushRef="#br1" timeOffset="136711">18415 6879,'53'0,"-27"26,27-26,0 27,27-27,25 0,81 0,-1 0,0 0,-53 0,-52 0</inkml:trace>
  <inkml:trace contextRef="#ctx0" brushRef="#br1" timeOffset="137354">20320 7117,'0'-53,"26"53,27-26,-26 26,26 0,0 0,-27 0,-26 79</inkml:trace>
  <inkml:trace contextRef="#ctx0" brushRef="#br1" timeOffset="137504">20373 7408,'0'0,"79"0,-26 0,-26 0,26 0,-27 0</inkml:trace>
  <inkml:trace contextRef="#ctx0" brushRef="#br1" timeOffset="139127">21775 6826,'0'26,"-26"1,26-1,0 27,0-26,0-1,26 27,54-26,-27 25,-1 1,28-26,-54 26,-26-27,27 1,-27 26,-27-53,-26 0,0 52,1-52,-28 0,1 0</inkml:trace>
  <inkml:trace contextRef="#ctx0" brushRef="#br1" timeOffset="139323">21987 6667,'26'0,"27"-26,0 26,27 0,-1 0,0 0,1 0,-1 0,0 0</inkml:trace>
  <inkml:trace contextRef="#ctx0" brushRef="#br1" timeOffset="143904">5609 8810,'0'0,"80"0,-1 0,27 0,-53 0,0 27,-27-27,-26 53,53 0,-53-27,0 1,0 25,0-52,0 27,-53-27,80 0,-1-79,-26 52,53 27,-53-53,0 0,0 0,0 0,26 53,-26-26,0 26,0 53,0 0,0-27,0 1,0 26,0-27,27 1,26 25,-27-52,27 53,-26-53,-1 53,27-53</inkml:trace>
  <inkml:trace contextRef="#ctx0" brushRef="#br1" timeOffset="144205">6747 8519,'-27'0,"27"80,-52 25,52-25,-80-1,80 1,-53 25,53-25,0-27,0 0,0-27,27 27,26-27,26-26,0 0</inkml:trace>
  <inkml:trace contextRef="#ctx0" brushRef="#br1" timeOffset="144458">6959 8678,'0'26,"0"1,0 26,0 0,0 26,0-26,0 0,0 0,0 0,0 0,0-27</inkml:trace>
  <inkml:trace contextRef="#ctx0" brushRef="#br1" timeOffset="144655">6773 8996,'27'0,"-1"-27,27 27,0 0,53-53,-27 53,-26-53</inkml:trace>
  <inkml:trace contextRef="#ctx0" brushRef="#br1" timeOffset="144857">7250 8652,'0'52,"0"-25,105-1,-78 27,26-26,-53 26,26 0,-26 0,0-1,0 28,-53-1,-26 1,26 25,-26-105</inkml:trace>
  <inkml:trace contextRef="#ctx0" brushRef="#br1" timeOffset="145674">8440 9048,'27'0,"-1"0,27 0,0 0,26 0,1 0,26 0,79 0,53-26,0 26,27 0,52-79,-52 79,26 0,-53-53,0 53,-106 0,-26 0,-27 0,1-27,-54 27,-26 0,-53 0</inkml:trace>
  <inkml:trace contextRef="#ctx0" brushRef="#br1" timeOffset="145876">11377 8652,'53'-53,"0"53,-27 0,-26 53,53-27,-53 27,0 0,0 53,-26-27,-1 0,-52 1,26-27,0-27</inkml:trace>
  <inkml:trace contextRef="#ctx0" brushRef="#br1" timeOffset="146880">8625 8837,'-52'0,"25"-27,1 27,26 53,-53 0,53 0,0 0,-53 26,53-52,0-1,-27 27,27-26,0-1,0 27,27-27,26-26,79 53,0-53,27 53,-53-53</inkml:trace>
  <inkml:trace contextRef="#ctx0" brushRef="#br1" timeOffset="149349">13705 8599,'0'-53,"0"53,0-27,27 27,26 0,0-26,0 26,0 0,-1 0,-25 26,26 1,-53 52,26-26,-26 26,0 1,0-27,0 0,0 0,-53-27,53 27,0 0,0-27,0-26,53 0,-26 0,26 0,26 0,0 0,27-53,-26 53,-1 0,-26-53,0 53</inkml:trace>
  <inkml:trace contextRef="#ctx0" brushRef="#br1" timeOffset="149890">15214 8440,'0'0,"0"53,-53 53,0-1,0 54,0 0,0 0,53-53,-26-1,26-25,0-27,52 0,54 0,27-53,52 0,26 0</inkml:trace>
  <inkml:trace contextRef="#ctx0" brushRef="#br1" timeOffset="151615">15981 8546,'-53'106,"26"-27,-25 53,-28 1,27-1,0 27,53-27,0-53,0-26,0-26,53-27,0 0,27 0,-28 0,-25-27,26-26,-53-26,0 26,0 0,0 27,-27-27,-78 53,78 0,1 0,26 26,-53 27,53 0,0-27</inkml:trace>
  <inkml:trace contextRef="#ctx0" brushRef="#br1" timeOffset="152066">16536 8704,'53'27,"0"-27,-26 53,-1-53,27 53,-26 0,-27-27,53 1,-53 52,0 0,-27 54,-52-1,-27 0,0-52,53-1,0-53,0 27,106-106,-26 27,26 0,-27 26,-26-80</inkml:trace>
  <inkml:trace contextRef="#ctx0" brushRef="#br1" timeOffset="152522">17119 8837,'-53'79,"53"-26,-53 0,53 0,-53 53,53-27,0 27,0 26,0 27,0-80,26-26,80 0,0-53,26 53</inkml:trace>
  <inkml:trace contextRef="#ctx0" brushRef="#br1" timeOffset="153370">17621 8916,'0'27,"0"26,0-27,27 0,-27 27,79-26,-26 26,26-27,-26 27,-26-26,26-27,-53 52,0 1,0-26,-53-27,-27 53,1-53,0 26,26-26,26 0</inkml:trace>
  <inkml:trace contextRef="#ctx0" brushRef="#br1" timeOffset="153610">17727 8890,'0'-27,"53"27,26 0,1 0,-1 0,1 0,-1-53,27 53,-27 0,0 0,-52 0,-27-26</inkml:trace>
  <inkml:trace contextRef="#ctx0" brushRef="#br1" timeOffset="154017">18865 8572,'53'0,"0"53,-27-53,27 53,-27-27,-26 54,80-27,-80 26,0 1,0 25,-80 28,1-1,0-53,52 1,27-54,0 1,0-27,27 0,26-27,-53 1</inkml:trace>
  <inkml:trace contextRef="#ctx0" brushRef="#br1" timeOffset="155161">20161 8652,'-53'0,"27"0,-27 52,-26-52,-1 53,27-53,0 53,27-53,26 80,0-54,53 27,26 0,1 0,-1-27,0 27,-52-26,-27 26,0 0,-27-53,-26 26,-26-26,0 0,-1 0</inkml:trace>
  <inkml:trace contextRef="#ctx0" brushRef="#br1" timeOffset="155409">20373 8572,'26'0,"-26"0,80 80,-80-1,0 0,0 27,0-26,-27-1,27 0,0-26,0 0,0-26</inkml:trace>
  <inkml:trace contextRef="#ctx0" brushRef="#br1" timeOffset="155598">20611 8387,'27'0,"25"0,-52 53,0 26</inkml:trace>
  <inkml:trace contextRef="#ctx0" brushRef="#br1" timeOffset="155927">20876 9101,'53'53,"-27"-53,27 80,0-54,0 27,-27-53,27 0,-53-26,80-54,-80 27,26 27,-26-27,26 53,54 26,-54 1,-26 26,53-27</inkml:trace>
  <inkml:trace contextRef="#ctx0" brushRef="#br1" timeOffset="156347">22040 8757,'0'-26,"-27"26,1 0,-1 0,-25 26,25 27,-26 0,53 27,-26-1,26-26,0 0,53 26,0-52,26-27,53 53,0-53,-26 0</inkml:trace>
  <inkml:trace contextRef="#ctx0" brushRef="#br1" timeOffset="157052">22913 8096,'-27'0,"-52"106,53 0,-27 52,53 1,-106 26,106 80,0-53,0-27,106-26,-27-27,53-26,27-53</inkml:trace>
  <inkml:trace contextRef="#ctx0" brushRef="#br1" timeOffset="159054">23548 8678,'0'0,"0"26,0 27,0-26,53-1,-27-26,1 80,26-80,-27 53,-26-27,53 27,-53-27,0 27,-26 0,-1-26,-52 26,26-53,0 53,-26-53,26 0,0 0</inkml:trace>
  <inkml:trace contextRef="#ctx0" brushRef="#br1" timeOffset="159291">23627 8572,'27'0,"-1"-26,27 26,27 0,-1 0,0 0,1 0,-1 0,0 0,-26 0,0 0,0 0,-26 0</inkml:trace>
  <inkml:trace contextRef="#ctx0" brushRef="#br1" timeOffset="159840">24606 8546,'0'53,"0"0,0-1,0 28,27-1,-27-26,0 0,79 26,-79-52,53-27,-53 26,53-26,-27 0,-26-26,80-27,-80-26,53-1,-53 27,0 27,26 26,-26 0,53 53,-26-53,25 53,-25-53,-1 53,27-53,0 0,-26 0,-27-27,0-52,0 52,0-26,0-26,0 53,0-1,0 1,0-27,0 26,0-26,0 0,0 53</inkml:trace>
  <inkml:trace contextRef="#ctx0" brushRef="#br1" timeOffset="160071">25823 8202,'80'79,"-54"1,-26-1,80 27,-80-27,26 0,-26 27,0 27,-26-54,-54 27,-26-27,-26 27,-27 0,53-106</inkml:trace>
  <inkml:trace contextRef="#ctx0" brushRef="#br1" timeOffset="162351">8864 10662,'0'0,"52"0,1-26,-26 26,52 0,80 0,26 0,0-53,1 53,25 0,27 0,-52 0,-1-53,26 53,-25 0,-54 0,0-53,-52 53,-27 0,-1 0,1 0,0 0,-26 0</inkml:trace>
  <inkml:trace contextRef="#ctx0" brushRef="#br1" timeOffset="162595">11430 10213,'53'26,"-53"1,0-1,0 53,0 1,0-1,-27 0,1 1,-53 26,-27-27</inkml:trace>
  <inkml:trace contextRef="#ctx0" brushRef="#br1" timeOffset="163454">9022 10345,'-53'0,"53"26,0 1,-26-27,26 26,-53 27,0-26,0 52,53-53,-53 27,53 0,0 0,0-26,27-1,52 54,-26-54,26 27,-52-53,26 53,-27-53,-26 53</inkml:trace>
  <inkml:trace contextRef="#ctx0" brushRef="#br1" timeOffset="165261">14843 9842,'0'-26,"-26"26,26 106,-80 79,27 26,53 1,-53 0,53-27,0-26,0-80,53-26,0 0,0-53,27 0,-1 0,-26-53,-27 27,-26-1,0-26,0 0,0 27,-26 26,-1-53,-25 53,25 0,1 0,-27 0,53 0,-27 0,27 26,0-26,80 0,-1 0,0-53</inkml:trace>
  <inkml:trace contextRef="#ctx0" brushRef="#br1" timeOffset="165591">15663 10901,'0'79,"53"-53,0 27,0-26,0-27,26 53,-26-53,-26 0,-1 0,-26-27,0-52,0 52,-53-26,0 27,0-27,1 53,25-26,1 26,26 0</inkml:trace>
  <inkml:trace contextRef="#ctx0" brushRef="#br1" timeOffset="166414">17304 10345,'0'-53,"-27"53,-26 53,-52 0,25 26,-26 1,53-28,1 1,25 0,27-26,0-1,0 27,0-53,53 53,53-53,0 53,-27-53,0 26,-26-26,-53 53,53-53,-53 27,-79 26,26-53,0 0,0 0,27 0</inkml:trace>
  <inkml:trace contextRef="#ctx0" brushRef="#br1" timeOffset="166663">17621 10557,'53'52,"-53"-25,0 26,0 0,0-27,0 27,27 27,-27-28,0-25,0-1,0 27,26-53</inkml:trace>
  <inkml:trace contextRef="#ctx0" brushRef="#br1" timeOffset="166843">17806 10398,'53'-53,"-26"26,26 27,-27 27,-26 79,0 0</inkml:trace>
  <inkml:trace contextRef="#ctx0" brushRef="#br1" timeOffset="167156">18018 11112,'27'0,"26"0,-27 0,-26 53,26-53,27 0,0 0,0-53,-53 27,53-27,0 26,-27 27,1 0,-27 27,53 26</inkml:trace>
  <inkml:trace contextRef="#ctx0" brushRef="#br1" timeOffset="168027">19341 10715,'0'-26,"-26"26,-1 0,-26 0,27 0,-1 26,-26 1,27 26,26 0,-53 0,53 26,0 0,0 1,26-1,54-53,26-26,0 0,-27 0</inkml:trace>
  <inkml:trace contextRef="#ctx0" brushRef="#br1" timeOffset="168443">20320 10107,'-26'0,"26"79,-80 27,80-27,-53 54,53 25,0-52,0 0,0-27,0 1,0-27,0 0,53-27,27-26,-1 53,0-53</inkml:trace>
  <inkml:trace contextRef="#ctx0" brushRef="#br1" timeOffset="168799">21220 10266,'0'26,"0"0,0 27,53 0,-1 0,54 27,-53-1,0-53,0 27,-53-26,26-1,-26 27,0-53,-52 80,-54-80,26 26,1-26,26 0</inkml:trace>
  <inkml:trace contextRef="#ctx0" brushRef="#br1" timeOffset="169024">21299 10266,'0'-27,"53"27,0 0,0 0,26 0,0 0,-26 0,27 0,-54 0,1 0</inkml:trace>
  <inkml:trace contextRef="#ctx0" brushRef="#br1" timeOffset="169557">22410 10715,'27'80,"-27"-54,0 1,79 26,-79-27,53 27,0 0,0-53,-27-27,27-26,-53-26,27 26,-27 0,0 0,53 27,-53 26,52 53,-25-53,26 79,-27-79,27 27,-26-27,-1 0,-26-80,0-26,0-26,0 0,0 79,0 0,0 27,0-54,0 160,0-54</inkml:trace>
  <inkml:trace contextRef="#ctx0" brushRef="#br1" timeOffset="170172">23389 10027,'80'27,"-54"26,27 0,-27 53,27-27,0 0,-53 27,53 0,-53-27,0 1,0-27,0 0,0-1,-53-25,0 26,0-27,0 27,27-26</inkml:trace>
  <inkml:trace contextRef="#ctx0" brushRef="#br1" timeOffset="171236">21378 10266,'0'0,"0"-27,-53 27,27 0,-27 27,0 25,27-25</inkml:trace>
  <inkml:trace contextRef="#ctx0" brushRef="#br1" timeOffset="174147">6006 12065,'27'0,"-27"-27,0 27,52 53,-52 0,53 53,-53 0,27 26,-27 27,53-27,-53 27,0 0,106 26,-106 26,52-25,-52-1,53 0,-53 0,0 0,53-26,-53 0,53 0,-53-27,80 27,-80 26,79 0,-26-26,0 0,0-1,-27-25,27-27,-53-27,79 0,-79-26,27-26,-27 26,0-27,0 1,53-27</inkml:trace>
  <inkml:trace contextRef="#ctx0" brushRef="#br1" timeOffset="175392">2064 15002,'53'0,"-27"0,27 0,0 0,0 0,0 0,0 0,26 0,27 0,-27 0,1 0,-1 0,27 0,26 0,-26 0,0 0,53 0,-27 0,53 0,-26-53,26 53,27 0,26-53,-53 53,53-53,0 53,-26 0,0-53,-1 53,-25 0,-1 0,26 0,-25 0,-1 0,26 0,28 0,-28 0,1 0,-27 0,0 0,27 0,0 0,26 0,-79 0,79 0,-53 0,-26 0,26 0,0 0,0 0,0 0,1 0,25 0,-25 0,-1 0,0 0,-53 0,27 0,-27 0,1 0,-28 0,-25 0,-1 0,-26 0,0 0,26 0,-52 0,-1 0,27 0,0 0,-106 0</inkml:trace>
  <inkml:trace contextRef="#ctx0" brushRef="#br1" timeOffset="175654">12091 14552,'27'0,"26"0,26 0,-52 0,-1 26,27-26,-53 27,53-27,-53 79,0-26,0 0,-26 53,-54 0,1-1,-27 1,53-53</inkml:trace>
  <inkml:trace contextRef="#ctx0" brushRef="#br1" timeOffset="176584">13044 14869,'0'-26,"0"52,53 27,-53 27,0-1,0 0,0 1,0 52,53-26,-53-27,0-26,26 26,-26-52,53-27,-53 26,53-26</inkml:trace>
  <inkml:trace contextRef="#ctx0" brushRef="#br1" timeOffset="176789">12912 15266,'0'-53,"26"53,54 0,-1 0,0 0,27 0,0 27,26-27</inkml:trace>
  <inkml:trace contextRef="#ctx0" brushRef="#br1" timeOffset="177822">6033 12012,'-27'0,"1"26,-27 1,26 26,27-27,-53 1,53 25,-53-25,53 26</inkml:trace>
  <inkml:trace contextRef="#ctx0" brushRef="#br1" timeOffset="178003">5980 12091,'26'0,"27"0,26-53,-26 53,0 0,0 0,26 0,1 0,-27 27,-27-27</inkml:trace>
  <inkml:trace contextRef="#ctx0" brushRef="#br1" timeOffset="179179">4683 10953,'27'-26,"-1"26,1-53,25 53,-25 27,26-1,26 27,-52 0,-27 0,53 26,-53-26,0-27,0 27,-27-26,54-27,-1-53,27 26,-53-25,26 25,-26 1,0-54,53 27,-53 27,0-27,0 27,0-1,0 54,0-1,0 53,0-52,-26 26,26-27,0 27,0-26,0-1,0 27,0-27,26 27,54-53,-1 27,0-27</inkml:trace>
  <inkml:trace contextRef="#ctx0" brushRef="#br1" timeOffset="179478">5794 10821,'0'27,"0"26,0 26,0 0,0 1,0-1,0 0,0 1,0-1,53-26,-26-53,26 0</inkml:trace>
  <inkml:trace contextRef="#ctx0" brushRef="#br1" timeOffset="179726">6218 10848,'0'-27,"0"80,0 26,0 1,0-1,0 1,0-1,0 0,0 1,53-1</inkml:trace>
  <inkml:trace contextRef="#ctx0" brushRef="#br1" timeOffset="179936">6059 11297,'26'0,"27"0,27-26,-27 26,0 0,-1 0,1 0,0 0,-53-27</inkml:trace>
  <inkml:trace contextRef="#ctx0" brushRef="#br1" timeOffset="180138">6509 10768,'53'0,"-53"0,26 53,-26 0,53 26,-53 27,0 27,0-1,0-26,-26 52,26-25,-53-80</inkml:trace>
  <inkml:trace contextRef="#ctx0" brushRef="#br1" timeOffset="181458">3493 12806,'26'0,"27"0,-27 0,27 0,-26 0,26 0,-27 0,1 0,25 0,-25 0</inkml:trace>
  <inkml:trace contextRef="#ctx0" brushRef="#br1" timeOffset="181855">4180 12832,'27'0,"26"0,0 0,0 0,0-26,-1 26,28 0,-27-27,0 27,0 0,0 0,26 0,-26 0,-27 0,1 0,26 0,-27 0,1 0,25 0,-25 0,-1 0,27 0,-26 0,-1-53,27 53,0 0,-26 0,-1 0,27 0</inkml:trace>
  <inkml:trace contextRef="#ctx0" brushRef="#br1" timeOffset="182208">5874 12700,'53'0,"0"0,0-53,26 53,-26 0,-27 0,1 0,26 0,-27 0,1 0,52 0,-53 0,1 0,26 0,0 0,0 0,0 0,-1 0,28 0,-1 0,1 0,-28 0,28 0,-27 0,26 0,1-27,-1 27,-26 0,-27 0,1 0,52 0,-26 0,26 0,-52 0</inkml:trace>
  <inkml:trace contextRef="#ctx0" brushRef="#br1" timeOffset="182733">8361 12620,'53'0,"-27"0,27 0,-26 0,26 0,-1 0,-25 53,-1-53,27 0,27 0,-1 0,0 0,1-26,-1 26,1 0,-28 0,28 0,-27 0,0 0,0 0,-1 0,1 0,27 0,-27 0,-27 0,1 0,52 0,-26 0,-27 0,1 0</inkml:trace>
  <inkml:trace contextRef="#ctx0" brushRef="#br1" timeOffset="183303">10081 12779,'0'0,"0"53,0-27,0-26,0 27,0 26</inkml:trace>
  <inkml:trace contextRef="#ctx0" brushRef="#br1" timeOffset="183437">10054 13123,'0'26,"0"27</inkml:trace>
  <inkml:trace contextRef="#ctx0" brushRef="#br1" timeOffset="183535">10134 13467,'52'0,"-52"53,27-53,-27 53</inkml:trace>
  <inkml:trace contextRef="#ctx0" brushRef="#br1" timeOffset="184113">10398 14208,'0'26,"0"1,27 26,-27-27,26-26,-26 27,0 52,53-53,-53 1,0 26,0-27,0 1,0 26,0 0,0-27,26-26,-26 26,0 27,0-26</inkml:trace>
  <inkml:trace contextRef="#ctx0" brushRef="#br1" timeOffset="185202">3466 12753,'0'0,"0"53,0-1,0-25,53 26,-53 0</inkml:trace>
  <inkml:trace contextRef="#ctx0" brushRef="#br1" timeOffset="185494">3519 13335,'26'0,"-26"26,0 1,0 26,0-27,0 0,0 1,0 26,53-27,-53 27,0-26,0-1,27-26,-27 53,0 26,26-79,-26 53,0 0,0-26</inkml:trace>
  <inkml:trace contextRef="#ctx0" brushRef="#br1" timeOffset="186017">3704 14314,'0'26,"0"53,0-52,0-1,0 27,0-26,0-1,0 1,0 52,0-52,27-27,-27 26,26-26,-26 53,0 0,0-27,0 27,0 27,0-80,0 26,27-26,25 0,-52 0,-26 0,0 0</inkml:trace>
  <inkml:trace contextRef="#ctx0" brushRef="#br1" timeOffset="187750">6271 15107,'-53'27,"53"-1,-27 1,27 26,0-27,0 1,53 26,27-53,-54 26,0-26,27 0,-53 0,0-26,0-27,0 26,0 1,0-1,-26 27,-1 0,27-53,-26 53,-27 0,0 0,27 27,-27-27,53 26</inkml:trace>
  <inkml:trace contextRef="#ctx0" brushRef="#br1" timeOffset="188889">3096 15663,'0'-26,"0"26,0 0,26 0,53 0,54 0,-27 0,-1-53,-25 53,-27 0</inkml:trace>
  <inkml:trace contextRef="#ctx0" brushRef="#br1" timeOffset="189218">3942 15478,'0'0,"0"53,27-53,-27 79,79-79,-26 53,0-53,26 53,-52 0,-27-27,53-26,-53 53,-53 27,-27-80,1 53,0-53,26 0</inkml:trace>
  <inkml:trace contextRef="#ctx0" brushRef="#br1" timeOffset="189385">4022 15398,'53'-26,"-27"26,27 0,0 0,-27 0,1 0,52 0</inkml:trace>
  <inkml:trace contextRef="#ctx0" brushRef="#br1" timeOffset="190255">9366 15398,'53'-26,"-26"26,26 0,26 0,53 0,-26 0,-27 0,-26 26,-26-26</inkml:trace>
  <inkml:trace contextRef="#ctx0" brushRef="#br1" timeOffset="190509">9684 15240,'0'26,"0"27,0 0,0-27,0 27,0 0,0 0,0 0,0 26,0 1</inkml:trace>
  <inkml:trace contextRef="#ctx0" brushRef="#br1" timeOffset="191006">10636 15293,'-26'0,"26"26,-27-26,27 27,0 25,0-25,0-27,27 53,52-53,-26 26,0-26,0 53,-27 0,-26-26,0-1,0 27,-53-27,1-26,-54 80,26-80,1 0,53 0</inkml:trace>
  <inkml:trace contextRef="#ctx0" brushRef="#br1" timeOffset="191200">10610 15346,'0'-27,"53"27,0 0,26-53,0 53,-26 0,0 0,-26 0,26 27</inkml:trace>
  <inkml:trace contextRef="#ctx0" brushRef="#br1" timeOffset="192655">6959 12779,'-27'53,"27"-27,0 27,-53 53,53-26,0-28,0 1,0 0,27 27,52-54,-26-26,0 0,-27 0,27 0,-53-53,27 27,-27-27,0 0,0 26,-53 27,26-52,-26 52,27 0,-1 0,-25 26,25 27,27-27</inkml:trace>
  <inkml:trace contextRef="#ctx0" brushRef="#br1" timeOffset="195141">22860 11827,'0'26,"0"27,0 0,0 0,0 0,0 26,0 0,0 1,53 26,-53-1,0 1,0 0,0 26,0 1,0 25,0-25,0-27,0 26,0-26,26 0,-26 26,53-53,-53 1,53-1,-53 0,0-26,27 0,-27 0,0 0,0 26,0-26,53 0,-53 0,0 27,0-28,26 1,-26 0,0 0,53 27,-53-28,0 28,26-27,-26 26,0-26,53 26,-53-26,0 0,0 0,27 0,-27-26,0 25,0 1,0-26,53-1,-53 27,0-26,0 26,0 0,0 26,0-26,26-27,-26 1,0 26,0-27,0 1,0 25,53-25,-53 26,0-27,0 1,0 26,27-53,-27 0</inkml:trace>
  <inkml:trace contextRef="#ctx0" brushRef="#br1" timeOffset="197182">16351 14631,'27'0,"-1"0,27 0,-26 27,-1-27,53 26,1-26,-27 0,0 0,0 0,26 0,0 0,1 0,-1 0,0 0,1 0,26 0,-1 0,1 0,27 0,-28 0,28 0,52 0,0 0,0 0,27 0,26-26,-26 26,-1 0,-25 0,-1 0,-26 0,-1 0,28 0,-1 0,0 26,0-26,0 0,1 0,-1 0,0 0,0 0,0 0,27 0,-27 0,-26 53,26-53,27 0,-27 53,0-53,1 0,-1 0,0 53,27-53,-1 0,-25 0,-1 0,26 0,1 0,26 0,-26 0,-27 0,0 0,27 0,0 0,-27 0,0 0,0 0,-26-27,-27 27,27 0,-27 0,27 0,-27 0,27 0,0 0,-27 0,-26 0,26 0,-26 0,0 0,53 0,-53 0,-1 0,1 0,0 0,26 0,-52 0,26 0,-1 0,1 0,-26 0,25 0,28 0,-27 0,-27 0,-26-26,0 26,26 0,-52 0,25 0,28 0,-27 0,26 0,27 0,26 0,27 26,-27-26,27 0,-53 0,-27 0,-26 0,-26 0,26 0,-27 0,-26 27,-53-27</inkml:trace>
  <inkml:trace contextRef="#ctx0" brushRef="#br1" timeOffset="198233">31909 14605,'0'0,"0"0,53 53,-27-53,27 79,26-79,-52 53,26 0,-53 0,0-27,-27 27,-26 26,-26-26,26 0,27-53</inkml:trace>
  <inkml:trace contextRef="#ctx0" brushRef="#br1" timeOffset="199162">32729 14658,'-26'0,"26"26,-53 1,53-1,0 27,0-27,0 27,0 0,0-53,0 27,79-27,-53 0,1 0,26 0,-53 0,53 0,-53-80,0 54,0 26,53 79,0-52,-1-27,-25 0,-27 53,53-53,-27 0,-26-53,53 0,-53 0,0-27,0 28,0-1,0 26,0 1,0 26,0-53,-79 53,52 53</inkml:trace>
  <inkml:trace contextRef="#ctx0" brushRef="#br1" timeOffset="200174">22834 11747,'0'27,"-27"26,27-1,-26 1,26 0,-53 0,53-26,0 26</inkml:trace>
  <inkml:trace contextRef="#ctx0" brushRef="#br1" timeOffset="200416">22860 11827,'79'-53,"-52"53,-1 0,27 0,0 53,0-53,0 52,26-52,-26 0</inkml:trace>
  <inkml:trace contextRef="#ctx0" brushRef="#br1" timeOffset="200919">23998 11324,'0'-27,"0"54,0 26,0 0,0 26,0-26,0 0,0 0,0 0,0 0,26-53</inkml:trace>
  <inkml:trace contextRef="#ctx0" brushRef="#br1" timeOffset="201164">24077 11244,'0'-26,"27"26,-27-26,26 26,0 0,27 0,-26 0,-1 0,27 0,-26 0,-27 52</inkml:trace>
  <inkml:trace contextRef="#ctx0" brushRef="#br1" timeOffset="201346">23918 11641,'53'0,"-26"0,-27-26,53 26,0 0,26 0,-53 0,1 0,26 0</inkml:trace>
  <inkml:trace contextRef="#ctx0" brushRef="#br1" timeOffset="201683">24712 11112,'0'-26,"0"79,0 0,0 26,0 0,0 1,0-1,0 0,0-52,0-1,79 27,-52-53</inkml:trace>
  <inkml:trace contextRef="#ctx0" brushRef="#br1" timeOffset="202185">25083 11350,'0'0,"0"80,0-54,52 1,-52 26,53-27,-26-26,-27 26,79-26,-52 0,-27 0,53-26,-53-27,0 0,26 53,-26 0,53 0,-53 80,53-80,-53 26,26-26,27-26,-53-1,0 1,0-1,0-26,0 27,0-1,0-52,0 52,80-25</inkml:trace>
  <inkml:trace contextRef="#ctx0" brushRef="#br1" timeOffset="202381">25956 10980,'0'53,"0"26,0-26,0 0,26 26,-26-26,0 0,27 0,-27 0,0-26,-53 25,-53-25,0-27</inkml:trace>
  <inkml:trace contextRef="#ctx0" brushRef="#br1" timeOffset="203362">24104 11324,'0'-53,"0"106,0 26,0-52,0 26,0 26,0-26,0 26,0-26,0 0,0 0,0 0</inkml:trace>
  <inkml:trace contextRef="#ctx0" brushRef="#br1" timeOffset="205553">22913 12541,'-53'0,"27"0,-27 0,0 0,0 0,0 0,26 0,-25 0,-1 0,26 0,27 26,-53-26,-26 53,26-26,-26 52,26-79,26 53,-26 0,0-27,27 27,-27-26,27 26,-27-27,26 27,-26-26,27-1,-27 27,53-27,-53 27,53-26,-53 26,53-27,-53 1,0 26,53-27,-53-26,53 53,-26-53,26 79,-53-79,53 53,-27 0,27-26,0 25,-52-25,52-1,-27 27,27-26,-53 26,53-27,-26 1,26 78,-27-105,27 53,0 0,-53 0,53 0,0-26,-26-1,26 27,-53-27,53 1,0 26,-27-53,27 26,0-26,53 0</inkml:trace>
  <inkml:trace contextRef="#ctx0" brushRef="#br1" timeOffset="207630">22913 12567,'0'-53,"26"53,1-26,26 26,-27 0,1 0,26 0,0 0,-53 0,52 0,1 0,0 53,0-53,0 26,-26-26,52 0,-79 53,53-53,-27 0,1 27,26-27,-27 0,27 53,0-53,-27 53,27-53,-26 26,26 27,0-27,-27 27,27-26,-27 26,27-27,27 27,-54-53,27 53,-26-53,-1 53,27-53,-27 79,27-79,-26 53,-1-53,-26 53,80-53,-80 53,53-53,-53 53,52-53,-52 79,53-79,-53 53,53-26,-53 26,27 0,-27-1,26-52,-26 53,53 0,-26 0,52 0,-79 0,53-26,-53 25,53-25,-53-1,53-26,-53 80,26-54,-26 1,27-27,-27 53,53-27,-53 0,26-26,-26 53,53-26,-53 26,26 0,-26-27,53 27,-53-26,27-27,-27 26,0 27,0-27,0 1</inkml:trace>
  <inkml:trace contextRef="#ctx0" brushRef="#br1" timeOffset="209198">25585 14843,'0'26,"0"1,0-1,27 54,-27-28,53-52,-53 53,26-53,-26 53,53-53,-53 53,53-53,0 53,0-26,26 52,-52-53,-1 27,27-26,0 26,-27-53,27 26,-26-26,26 53,-27-53,1 27,25-27,1 0,-26 0,26 0,-27 0,1 0,26 0,-27 0,0 0,1 0,26 0,-27 0,1 0,26 0,-27 0,27-53,-26 53,-27-27,52 27,-52-53,53 53,-53-26,53 26,-53-27,27 27,-27-26,26 26,-26-53,0 27,53 26,-53-27,27 27,-27-53,26 53,-26-26,53 26,-53-27,53 27,-27-53,27 27,-53-27,27 26,-27 1,26-27,27 0,-53 27,27 26</inkml:trace>
  <inkml:trace contextRef="#ctx0" brushRef="#br1" timeOffset="210548">27543 14869,'0'0,"0"-26,27-27,-27 26,26 27,-26-52,27 52,-27-53,52 53,-52-27,27 27,-27-26,26 26,-26-53,53 53,-26-27,26 27,-53-26,79 26,-26 0,-27-53,27 53,53-27,-53 27,0 0,-27-52,27 52,0 0,-26 0,26 0,-27 0,53 26,-52-26,26 0,-27 26,27-26,-26 0,-27 27,26-27,27 53,-26-53,-27 26,52-26,1 53,-26-26,26 26,-27-27,1 27,26-53,-53 26,0 1</inkml:trace>
  <inkml:trace contextRef="#ctx0" brushRef="#br1" timeOffset="212249">29157 14816,'0'27,"53"-27,-27 0,-26 26,27-26,-27 53,53-26,-27-1,27 53,27-26,-54-53,-26 27,53-27,0 53,-27-53,1 0,26 26,-27-26,27 0,-53 53,79-53,-26 0,0 0,-26 0,26 0,-53-26,53 26,-27-27,27 27,-53-26,26 26,-26-53,27 0,-27 26,53 27,-53-52,26 52,-26-27,27 27,-27-26,0-27,53 53,-53-27,26 1,-26-27,27 53,-27 0</inkml:trace>
  <inkml:trace contextRef="#ctx0" brushRef="#br1" timeOffset="214920">21034 14631,'0'-53,"0"80,0-1,-53 27,53-26,-26-27,26 26,-26 27,26-27,-53-26,53 27,-27-27,1 53,-27-27,26-26,27 27,-26-27,-27 53,27-53,26 26,-53-26,26 53,1-53,26 26,-80-26,27 53,0-53,53 27,-26-27,-27 0,27 26,-1-26,27 53,-53-53,27 0,26 27,-27-27,-26 0,27 0,26 26,-26-26,-27 0,26 53,1-53,-27 0,26 0,1 0,-27 0,26 0,1 0,-27 0,53-26,-26 26,-1 0,27-27,-26 27,26-26,-53 26,53-53,-27 53,27-27,-26 27,26-26,-53 26,53-53,-26 26,-27 1,26-27,-26 27,27 26,26-53,-27 26,27 1,-53 26,53-80,0 54,-26 26,26-27,-27 27,-25-52,25 25,27 27,53 0,-27 0</inkml:trace>
  <inkml:trace contextRef="#ctx0" brushRef="#br1" timeOffset="216578">19024 14684,'0'-26,"0"26,0-53,0 26,-27 27,27-26,-53 26,53-53,-26 53,26-27,-27 27,27-26,-53 26,53-53,-53 53,1-26,-1 26,0 0,26 0,-26 0,0 0,0 0,27 0,0 0,-27 0,26 0,27 0,-26 0,-54 52,27-52,53 27,-26-27,-27 0,53 26,-53-26,27 0,26 53,-27-53,-26 27,27-27,26 26,-27-26,27 53,-53-53,53 27,0-1,0 27</inkml:trace>
  <inkml:trace contextRef="#ctx0" brushRef="#br1" timeOffset="219059">17806 14631,'0'53,"27"-53,-27 27,0-1,0 27,0-27,0-26,0 27,-53-27,53 53,-26-53,26 26,-27-26,27 27,-53-27,53 53,-26-53,26 26,-27-26,27 26,-53-26,53 27,-26 26,-1-27,-25 27,25-53,-26 0,27 0,-27 27,0-27,0 0,26 0,1 0,-27 0,27 0,-1 0,-26 0,27 0,-1 0,1 0,-27 0,53 0,-26 0,26-27,-27 27,-26 0,53-53,-26 53,26-26,-27-1,27-26,-53 53,53-52,-26 25,26-26,-53 53,53-26,0-1,0-26,-27 53,27-26,0-1,-26-25,26 25,0 27,0 53</inkml:trace>
  <inkml:trace contextRef="#ctx0" brushRef="#br1" timeOffset="220634">14446 14684,'-26'27,"-27"-27,0 52,27-52,-27 0,26 0,27 27,-53-27,53 0,0 0,53 0,27 0,-28 0,1-53,27 53,-1 0,0 0,-26 0,27 0,-27 0,0 0,-27 0,27 0,-27 0,1 0,26 0,0 0,-27 0,1 0,26 0,-27 0,0 0,27 0,0 0,0-26,0 26,0 0,-26 0,-1 0,27 0,26 0,-52 0,-1 0,27 0,-26 0,-1 0,27 0,0-53,26 53,-26-27,-26 27,26 0,-53-53,26 53,0 0,27 0,-26 0,-1 0,-26-26,53 26,-26 0,-1 0,27 0,-27 0,-26 0,27 53,-27 0,0-27</inkml:trace>
  <inkml:trace contextRef="#ctx0" brushRef="#br1" timeOffset="222240">22939 15107,'-26'0,"26"27,-53-27,53 53,0-27,0 27,0 0,0 0,53 0,0 0,-27-53,27 0,-26 0,26-53,-27 0,-26 27,53-54,-53 54,-53-1,27 27,-1 0,-26-53,27 53,-1 0,-52 0,52 0,27-26,0 26,80-53</inkml:trace>
  <inkml:trace contextRef="#ctx0" brushRef="#br1" timeOffset="225891">21696 11721,'-27'0,"1"26,-53 1,26-27,53 79,-27-79,27 53,-53-53,53 53,0-27,-26 27,26-26,0-1,0 27,0-26,0-1,0 53,26-26,-26-26,27-27,-27 26,53-26,0 0,-1 0,1 0,-53 0,27 0,-27-26,0-1,0-52,0 52,0-25,0-1,-53 53,26-27,1 27,-53 0,26 0,26 0,54 0,26 0,0 0,-1 53</inkml:trace>
  <inkml:trace contextRef="#ctx0" brushRef="#br1" timeOffset="226709">21987 12171,'0'26,"-53"0,53 54,0-27,0 0,26-53,1 26,-1-26,27 0,-26 0,26 0,-53 0,0-79,0 52,0-26,0 0,0 53,0-26,-53 26,26 0,-26 0,27-26,26 26,0 26</inkml:trace>
  <inkml:trace contextRef="#ctx0" brushRef="#br1" timeOffset="227953">14817 11006,'-53'0,"53"-26,-27 26,-26 26,27 27,26 0,-53-53,53 53,26-53</inkml:trace>
  <inkml:trace contextRef="#ctx0" brushRef="#br1" timeOffset="228830">15743 10901,'-27'0,"1"0,-1 0,27 26,-53-26,53 26,-26 27</inkml:trace>
  <inkml:trace contextRef="#ctx0" brushRef="#br1" timeOffset="229122">15610 10901,'-26'0</inkml:trace>
  <inkml:trace contextRef="#ctx0" brushRef="#br1" timeOffset="230984">29713 8810,'0'27,"0"-1,26 1,54 26,-1-53,-26 53,-27-53,27 26,-26 27,-27-27,0 1,-80 26,54-53,-1 26,-26-26</inkml:trace>
  <inkml:trace contextRef="#ctx0" brushRef="#br1" timeOffset="231246">29898 8863,'26'0,"1"0,52 0,-26-53,-26 53</inkml:trace>
  <inkml:trace contextRef="#ctx0" brushRef="#br1" timeOffset="231725">30348 8890,'26'53,"-26"0,0-27,53 0,-53 27,27 0,-1-53,27 0,-53-53,26 27,-26-1,0 27,53 0,-53 53,53-53,-26 53,26-53,-27 0,27-79,-53 52,0 1,0-53,0 26,26 53</inkml:trace>
  <inkml:trace contextRef="#ctx0" brushRef="#br1" timeOffset="232063">31141 8863,'27'0,"26"0,26 0,-52 0,-1 0,27 0</inkml:trace>
  <inkml:trace contextRef="#ctx0" brushRef="#br1" timeOffset="232213">31194 9154,'80'0,"-54"0,1 0,-1 0,27 0</inkml:trace>
  <inkml:trace contextRef="#ctx0" brushRef="#br1" timeOffset="233105">31697 8704,'-26'0,"26"53,0 0,0 0,0-26,0 26,53-27,-27 27,27-27,-53-26,0-52,0 25,0 1,0-27,0 0,26 53,1 0,26 0,-53 53,53-53,-53 26,0 1,26-27,-26 26,27-26,26 0</inkml:trace>
  <inkml:trace contextRef="#ctx0" brushRef="#br1" timeOffset="233353">32332 8757,'0'27,"0"52,27-52,-27 26,0-27,0 1,0 25,0-25</inkml:trace>
  <inkml:trace contextRef="#ctx0" brushRef="#br1" timeOffset="233554">32517 8810,'27'0,"-27"27,0-1,0 1,53 26,-53-27,26 27</inkml:trace>
  <inkml:trace contextRef="#ctx0" brushRef="#br1" timeOffset="233893">32755 8413,'0'27,"0"26,0-27,-79 27,53-53,-27 53,0-53,-27 0,27 0,1 0,-1-26,0 26,53-80,-53 80,26 0,27 53,-79-26,53 26,-27 26</inkml:trace>
  <inkml:trace contextRef="#ctx0" brushRef="#br1" timeOffset="235408">30163 9763,'0'26,"0"1,0 26,0 0,0-27,0 0,0 27,79-26,-53-27,27 0,-53 0,53-53,-53 26,0 1,0-27,27 80,26 25,-27-52,27 53,-27-53,1 0,-1 0,-26-53,0 27,0 0,0-1,0-26,-53 0,53 0,80 53,-54 0</inkml:trace>
  <inkml:trace contextRef="#ctx0" brushRef="#br1" timeOffset="235783">30877 9816,'26'0,"1"0,52 0,-26 53,-26-53,-27 26</inkml:trace>
  <inkml:trace contextRef="#ctx0" brushRef="#br1" timeOffset="235932">30956 10133,'0'0,"27"0,26 0,-27 0,1 0,25 0</inkml:trace>
  <inkml:trace contextRef="#ctx0" brushRef="#br1" timeOffset="237454">31565 9498,'0'53,"0"0,0 26,0 1,0-27,0-27,0 1,53-27,-53 53,0-106,26 0,-26 0,0 0,0 26,53-25,-53 25,53 27,-53 53,53-27,-53 1,53-27,-53 106,79-106,-79 53,27 0</inkml:trace>
  <inkml:trace contextRef="#ctx0" brushRef="#br1" timeOffset="237688">32173 9631,'0'52,"0"-25,0 26,0-27,27 1,-27 52,26-79,-26 27</inkml:trace>
  <inkml:trace contextRef="#ctx0" brushRef="#br1" timeOffset="237891">32279 9763,'27'0,"-27"79,53-26,-53-26,26-1</inkml:trace>
  <inkml:trace contextRef="#ctx0" brushRef="#br1" timeOffset="238204">32544 9339,'0'27,"0"-1,0-26,0 80,-27-80,27 26,-79-26,52 0,1 0,0 0,-54-26,54 26,-27-27,26 27,-26 0,53 27,-52 26,52 26,0-26</inkml:trace>
  <inkml:trace contextRef="#ctx0" brushRef="#br1" timeOffset="238662">31697 10027,'27'0,"52"0,-26 0,26 0,1 0,25 0,1 0,53 0,-53 0,-53 27,0-27,-27 26</inkml:trace>
  <inkml:trace contextRef="#ctx0" brushRef="#br1" timeOffset="239284">32147 10345,'0'0,"0"26,0 1,0 26,0-53,53 79,-27-79,27 53,-26 0,-27 0,0 0,-27-53,1 0,-27 0,0 26,0-26</inkml:trace>
  <inkml:trace contextRef="#ctx0" brushRef="#br1" timeOffset="239472">32226 10292,'53'0,"-53"-26,53 26,26 0,-52 0</inkml:trace>
  <inkml:trace contextRef="#ctx0" brushRef="#br1" timeOffset="240928">25585 14763,'0'-26,"-26"52,26 1,-53 52,0-26,26 27,-25-1,52 27,-53-80</inkml:trace>
  <inkml:trace contextRef="#ctx0" brushRef="#br1" timeOffset="241684">25559 14658,'0'26,"0"27,0-53,0 79,0-52,0-1,-27-26</inkml:trace>
  <inkml:trace contextRef="#ctx0" brushRef="#br1" timeOffset="242884">25294 12938,'27'0,"-27"26,0 27,79-26,-79 26,26-27,-26 0,53 27</inkml:trace>
  <inkml:trace contextRef="#ctx0" brushRef="#br1" timeOffset="243101">25559 12911,'26'27,"-26"26,27-53,-27 53,0 26,53-79,-53 53</inkml:trace>
  <inkml:trace contextRef="#ctx0" brushRef="#br1" timeOffset="243431">25770 12594,'0'0,"0"26,-26-26,-27 0,0 0,53 0,-53 0,0 0,-26 0,0 27,79-1,-53 54,53-27,-53-1,53 28</inkml:trace>
  <inkml:trace contextRef="#ctx0" brushRef="#br1" timeOffset="243873">25374 13388,'0'0,"-27"0,27 0,53 0,26 0,27 0,0 0,26 0,-26 0,-26-53,-28 53</inkml:trace>
  <inkml:trace contextRef="#ctx0" brushRef="#br1" timeOffset="244250">25744 13546,'0'0,"0"53,0 27,53-80,-53 53,53-53,-53 26,53-26,-53 26,26-26,-26 53,0-26,0-1,-26-26,-27 0,0 53,26-53</inkml:trace>
  <inkml:trace contextRef="#ctx0" brushRef="#br1" timeOffset="244436">25770 13599,'0'-53,"53"53,-26 0,26 0,0 0,26 0,0 0</inkml:trace>
  <inkml:trace contextRef="#ctx0" brushRef="#br1" timeOffset="245412">27437 14658,'0'-53,"0"79,53-26,-26 80,52-28,-26 1,0 0,26 27,-26-27,0-1,-26 1,-27-26,26-27</inkml:trace>
  <inkml:trace contextRef="#ctx0" brushRef="#br1" timeOffset="246440">26988 13070,'0'-53,"26"53,27-26,-27 26,27 0,0 0,0 53,-26-53,-27 79,26-79,-26 26,0 27,-26-53,26 53,-53-53,53 27,0-1,0-26,53 0,-1 0,1 0,0 53,0-53,-26 0</inkml:trace>
  <inkml:trace contextRef="#ctx0" brushRef="#br1" timeOffset="246687">27596 12991,'0'-27,"0"27,0 53,0-26,0-1,0 27,0-27,0 1,27 52</inkml:trace>
  <inkml:trace contextRef="#ctx0" brushRef="#br1" timeOffset="246895">27702 13097,'0'0,"0"26,26-26,-26 79,0-26,0-26,53-1</inkml:trace>
  <inkml:trace contextRef="#ctx0" brushRef="#br1" timeOffset="247241">27940 12594,'0'26,"0"27,0-53,0 53,-53-53,0 0,27 0,-1-26,-26 26,0-53,27 53,-53 53,79-27,-27 1,27 26,0-1,0-25</inkml:trace>
  <inkml:trace contextRef="#ctx0" brushRef="#br1" timeOffset="247781">27146 13573,'0'0,"27"0,-27-27,79 27,0 0,-26 0,27 0,-1 0,1 0,-1 0,0 0,-26 0,0 0,-26 0</inkml:trace>
  <inkml:trace contextRef="#ctx0" brushRef="#br1" timeOffset="248142">27384 13758,'0'-26,"27"52,-27 27,26 0,27-27,0 27,-26-53,-27 27,53-27,-53 26,0 27,0-26,-53-27,0 0,-27 0</inkml:trace>
  <inkml:trace contextRef="#ctx0" brushRef="#br1" timeOffset="248329">27384 13758,'0'-53,"80"53,-1 0,-52 0,-1 0,27 0,-27 0</inkml:trace>
  <inkml:trace contextRef="#ctx0" brushRef="#br1" timeOffset="249111">29157 14446,'0'0,"0"79,0-52,0 26,-26 0,26 26,-80 0,80 1,-53-1,53 53,0-79</inkml:trace>
  <inkml:trace contextRef="#ctx0" brushRef="#br1" timeOffset="250413">29051 13176,'0'-53,"0"27,0 26,53 0,0 0,-26 0,-1 0,-26 26,53-26,-53 26,0 1,-27 26,27-27,27 27,-1-53,1 53,26-53,-27 53,27 26,-53-52,0-1,-53-26,-26 53,26-53,0 0,27 0,-27-53,53 27,0-1,0-25</inkml:trace>
  <inkml:trace contextRef="#ctx0" brushRef="#br1" timeOffset="250715">29739 13229,'0'26,"0"1,0-1,27 27,-27 0,0-26,0 25,53-52</inkml:trace>
  <inkml:trace contextRef="#ctx0" brushRef="#br1" timeOffset="250916">29845 13282,'0'0,"0"53,53-27,-53 27,0-26,26 25,-26-25,27-27</inkml:trace>
  <inkml:trace contextRef="#ctx0" brushRef="#br1" timeOffset="251240">30083 12911,'0'27,"0"26,-53-53,27 0,-27 0,0 0,-26-80,26 54,0 26,53-27,-53 27,26 0,27 0,-53 53,53 0,0 27,0-1,0-26</inkml:trace>
  <inkml:trace contextRef="#ctx0" brushRef="#br1" timeOffset="251861">29104 13758,'53'0,"-26"0,25 0,1 0,27 0,-1 0,1 0,-1 0,0 0,-26 0,0 0,0 0,-27 0,27 53</inkml:trace>
  <inkml:trace contextRef="#ctx0" brushRef="#br1" timeOffset="252266">29554 13917,'0'26,"0"54,0-54,79 27,-26-27,-26 27,-27 27,0-54,0-26,-27 0,-26 0,27-26</inkml:trace>
  <inkml:trace contextRef="#ctx0" brushRef="#br1" timeOffset="252460">29580 13890,'27'0,"26"0,0 0,0 0,-27 0,53 0</inkml:trace>
  <inkml:trace contextRef="#ctx0" brushRef="#br1" timeOffset="253675">20849 14340,'0'-26,"0"26,27 0,-1 53,1-53,25 0,-25 52,26-25,-27 26,27-27,-26 54,-27-27,79 26,-79 0,0-26</inkml:trace>
  <inkml:trace contextRef="#ctx0" brushRef="#br1" timeOffset="254411">20876 15398,'0'-26,"26"26,80 0,-80 0,1 0,-1 0</inkml:trace>
  <inkml:trace contextRef="#ctx0" brushRef="#br1" timeOffset="254665">21193 15266,'53'0,"-53"53,27-53,-27 53,52-27,-52 27,27-53,-27 27</inkml:trace>
  <inkml:trace contextRef="#ctx0" brushRef="#br1" timeOffset="254875">21458 15266,'26'0,"-26"27,53 26,-26-27,25-26</inkml:trace>
  <inkml:trace contextRef="#ctx0" brushRef="#br1" timeOffset="255213">21643 15107,'0'0,"0"0,-53 0,27 0,-1 0,-26 0,0 0,27-53,-27 27,26 26,27 26,0 1,0 52,-52-26,52 0,0 0</inkml:trace>
  <inkml:trace contextRef="#ctx0" brushRef="#br1" timeOffset="255565">21220 15689,'26'0,"27"-26,26 26,1-26,26 26,26-80,-26 80,-27 0,-26 0,0 0,-27 0,-26 0</inkml:trace>
  <inkml:trace contextRef="#ctx0" brushRef="#br1" timeOffset="255911">21722 15954,'0'27,"0"25,0-52,0 27,27-27,26 53,-27-53,27 53,-26-53,-1 0,-26 26,53-26,-53 27,-79-27,-1 0,27 0</inkml:trace>
  <inkml:trace contextRef="#ctx0" brushRef="#br1" timeOffset="256099">21775 15928,'0'-27,"27"27,52 0,-52 0,-1-53,27 53,-53-26</inkml:trace>
  <inkml:trace contextRef="#ctx0" brushRef="#br1" timeOffset="256991">19209 14552,'0'-27,"0"-26,0 27,-53 26,53 79,-27-26,27 27,-53-1,53 27,-52 26,52-53</inkml:trace>
  <inkml:trace contextRef="#ctx0" brushRef="#br1" timeOffset="258332">18547 13705,'27'0,"-1"0,27 0,-26 0,-1 0,27 0,-27 0,27 0,-53 0,53 0</inkml:trace>
  <inkml:trace contextRef="#ctx0" brushRef="#br1" timeOffset="259107">19129 13414,'0'-26,"0"26,80 0,-27 0,-27 0,27 0,-53 26,53-26,-53 53,0-27,0 27,-26-26,-1 26,27 0,0-27,0 1,0-27,53 0,-27 0,27 0,-26 0,-27-27</inkml:trace>
  <inkml:trace contextRef="#ctx0" brushRef="#br1" timeOffset="259524">19632 13493,'0'27,"0"-1,0 1,0 26,27-53,-27 26,52 27,-52-26,27-27</inkml:trace>
  <inkml:trace contextRef="#ctx0" brushRef="#br1" timeOffset="259750">19817 13573,'0'0,"0"0,0 26,27-26,-27 80,0-27,53-53</inkml:trace>
  <inkml:trace contextRef="#ctx0" brushRef="#br1" timeOffset="260111">20029 13202,'0'0,"0"53,0-26,-26-27,26 53,-53-53,53 26,-27-26,-26 0,0 0,27 0,-1 0,-26-53,27 53,0 0,-54 27,80-1,0 27,-26-26,26-1,0 27</inkml:trace>
  <inkml:trace contextRef="#ctx0" brushRef="#br1" timeOffset="260664">19368 13917,'52'0,"1"0,0 0,0 0,27 0,25 0,54 0,-53-53,-27 53,-26 0,-53 26</inkml:trace>
  <inkml:trace contextRef="#ctx0" brushRef="#br1" timeOffset="261106">19738 13996,'-27'0,"27"27,0 26,27 26,26-53,-27-26,27 53,-26-53,-1 27,-26-1,-26 27,-1-53,-26 0,27 27</inkml:trace>
  <inkml:trace contextRef="#ctx0" brushRef="#br1" timeOffset="261310">19817 14076,'0'-27,"53"27,-26 0,-1 0,27 0,0 0</inkml:trace>
  <inkml:trace contextRef="#ctx0" brushRef="#br1" timeOffset="262203">17754 14472,'0'-53,"0"80,0-1,0 27,0 0,52 0,-52 27,53 25,-53 28,0-80</inkml:trace>
  <inkml:trace contextRef="#ctx0" brushRef="#br1" timeOffset="262905">17542 15637,'0'-27,"0"1,0 26,26 0,27 0,0 0,0 0</inkml:trace>
  <inkml:trace contextRef="#ctx0" brushRef="#br1" timeOffset="263507">17859 15372,'0'-53,"27"53,-1 0,27 0,-26 0,-1 0,-26 27,0-1,0 0,0-26,0 53,0-26,0-27,53 26,-26-26,-1 0,-26 53,53-53,-53 27,0-1,-27 27,1-53,-27 26,27-26,-1 0,27 0</inkml:trace>
  <inkml:trace contextRef="#ctx0" brushRef="#br1" timeOffset="263913">18283 15398,'0'0,"0"27,0 26,0-27,0-26,0 27,53-27,-27 0,-26 53</inkml:trace>
  <inkml:trace contextRef="#ctx0" brushRef="#br1" timeOffset="264131">18441 15372,'0'26,"27"-26,-27 27,53 26,-53 26,26-79,-26 27</inkml:trace>
  <inkml:trace contextRef="#ctx0" brushRef="#br1" timeOffset="264505">18574 15213,'0'27,"0"-1,-53-26,0 53,26-53,-25 0,-28-26,54 26,-1-53,-26 53,53-27,0 54,0 26,-26-27,26 53</inkml:trace>
  <inkml:trace contextRef="#ctx0" brushRef="#br1" timeOffset="265216">18230 15478,'0'-27,"0"-26,0 80,0-27,0 53,26-53,-26 53,53 0,-53-27,0 27,27 0</inkml:trace>
  <inkml:trace contextRef="#ctx0" brushRef="#br1" timeOffset="265615">17886 16060,'53'0,"0"-53,26 53,27-26,26-27,53 53,-26-80,-79 80,-28 0,-25 0,-27 0</inkml:trace>
  <inkml:trace contextRef="#ctx0" brushRef="#br1" timeOffset="266071">18336 16192,'0'53,"0"0,26 0,27-53,-27 26,27-26,0 53,0-53,-26 0,-27 27,53-27,-53 53,-27 0,1-53,-27 26,-27-26,27 53,1-53,25 0</inkml:trace>
  <inkml:trace contextRef="#ctx0" brushRef="#br1" timeOffset="266290">18389 16113,'52'0,"28"0,-54 0,1 0,79 0,-53 0</inkml:trace>
  <inkml:trace contextRef="#ctx0" brushRef="#br1" timeOffset="268187">21405 15002,'-27'0,"-26"0,53 26,-26-26,0 0,26 53,-53-53,-27 26,54-26,26 27,0 26</inkml:trace>
  <inkml:trace contextRef="#ctx0" brushRef="#br1" timeOffset="269343">21775 15954,'27'-53,"-1"53,27 0,-26-26,25 26,-25 0,-1-53,27 53,-26 0,26-27,0 27,-53-26,26 26,-26 0,0 0</inkml:trace>
  <inkml:trace contextRef="#ctx0" brushRef="#br1" timeOffset="272214">22807 11827,'0'0,"-26"0,26 79,-27-53,27 1,-53 26,27 0,26 0,-53-53,53 26,0-26,0-53,26 53,-26-26,53 26,-26-53,26 53,-53-53,79 26,-53-26,-26 27,53 26,-53-26,27 26,26 0,-27 0,27 0,-26 0,26 0,26 52,-53-52,1 0,52 0,-79 27,27-27,-1 0,27 26,-27-26,1 0,-54 0</inkml:trace>
  <inkml:trace contextRef="#ctx0" brushRef="#br1" timeOffset="272836">22886 11879,'-26'0,"26"-26,-26 26,26 26,0 1,0-1,-53-26</inkml:trace>
  <inkml:trace contextRef="#ctx0" brushRef="#br1" timeOffset="273040">22860 11800,'0'53,"0"0</inkml:trace>
  <inkml:trace contextRef="#ctx0" brushRef="#br1" timeOffset="274674">24051 11297,'0'-26,"0"26,26 79,-26-26,0 53,53-27,-53-26,0 0,0 0,0 27,0-28,0-25,0 26,0 0,0-80,0 1,0-1,0-26,0 1,0-1,0 26,0-26,0 27,0-27,0 0,0-26,0 52,0 1,0 52,0 1,0 26,0-1,0 1,0 0,0-26,0 26,0-27,0 1,0 25,0-78,0-27,0 27,0-27,0 26,-53 27,53 27</inkml:trace>
  <inkml:trace contextRef="#ctx0" brushRef="#br1" timeOffset="308402">29210 317,'0'0,"0"0,0 27,53-27,-53 53,26-53,-26 52,27-25,-27 26,0 0,0-27,0 27,53 27,-53-54,0 27,0-27,26-26,-26 53</inkml:trace>
  <inkml:trace contextRef="#ctx0" brushRef="#br1" timeOffset="308620">29395 1005,'0'27,"0"-1,0 27,0-27,0 27,0-26,0 26,0-27,0 27</inkml:trace>
  <inkml:trace contextRef="#ctx0" brushRef="#br1" timeOffset="308759">29342 1614,'27'0,"-27"53,0-1</inkml:trace>
  <inkml:trace contextRef="#ctx0" brushRef="#br1" timeOffset="309404">29369 2037,'0'53,"26"-27,-26 1,27-27,-27 53,0 0,53-53,-53 53,0-27,0 27,0-27,0 1,0 26,0-27,0 1,0 26,0-27,0 1,0 25,0-25,0-1,0 27,0 0,0-26,0-1,0 27,0-27,0 1,0 26,0-27,0 1,0-1,0 54,0-27,0-27,0 0,0 27,0 0,0 0,0-26,0 26,26-27,-26 27,0-27,0 1,0-1,0 27,53-53,-53 80,0-27,0-27,0 53,-26-79,26 27,0 26,0-27,0 27,26-53,0 0,1-26</inkml:trace>
  <inkml:trace contextRef="#ctx0" brushRef="#br1" timeOffset="309571">30030 4180,'53'-26,"0"26,-26 0,-27 26</inkml:trace>
  <inkml:trace contextRef="#ctx0" brushRef="#br1" timeOffset="310081">30321 4207,'27'0,"-1"0,27 0,-26-27,25 27,28 0,-27 0,0 0,0 0,26 0,0 0,1 0,-1 0,0 0,1 0,-1 0,-26 0,0 0,-26 0,25 0,-25 0,-1 0,27 0,-26 0,-1 27,27-27,-26 0,25 26,1-26,27 0,-27 53,0-53,0 0,26 0,0 0,27 0,-27 0,1 0,-27 26,0-26,-27 0,27 0,-26 53,25-53,1 0,-26 0,-1 0,27 0,-53 27,27-27,-27 53</inkml:trace>
  <inkml:trace contextRef="#ctx0" brushRef="#br1" timeOffset="311088">29607 317,'26'0,"1"0,-1 0,27 0,-26 0,-1 0,27 0,-27 0,1 0,26 0,-27 0,1 27,52-27,-52 26,26-26</inkml:trace>
  <inkml:trace contextRef="#ctx0" brushRef="#br1" timeOffset="312041">30295 370,'26'0,"27"0,0 0,-26 0,25 0,1 0,27 0,-27 0,0 0,0 0,-1 0,-25 0,26 0,-27 0,27 0,-26 0,-1 0,27 0,0 0,-53 27,26-27,27 0,-53 52,53-52,0 0,-26 27,26-27,-1 0,1 53,0-53,0 0,27 0,-28 0,1 0,27 0,-27 0,0 0,26-27,-53 27,1 0,26 0,-27 0,1 0,26 0,-27 0,1 0,25 27,-25-27,-1 0,27 0,-26 0,-1 0,1 0,52 0,-52 0,-1 0,27 26,-27-26,1 0,26 0,-27 0,1 0,26 0,-1 0,1 0,0 0,27 0,-1 0,27-53,-27 53,1 0,-54 0,-26-26,0 26,0 26</inkml:trace>
  <inkml:trace contextRef="#ctx0" brushRef="#br1" timeOffset="317929">30030 1455,'0'-53,"-26"53,-1 0,1 0,26 26,-53 1,53 26,26 0,-26 0,0-27,27 27,-27-27,0 1,0-1,0 27,0-26,-27-27,1 0,-27 0,27 0,-1 0,-26 0</inkml:trace>
  <inkml:trace contextRef="#ctx0" brushRef="#br1" timeOffset="318513">30242 1534,'0'27,"0"26,0 26,0-26,0-27,0 1,0-1,0 54,0-27,0-27</inkml:trace>
  <inkml:trace contextRef="#ctx0" brushRef="#br1" timeOffset="319031">30321 1481,'53'0,"0"53,0 0,-53 27,53-1,-53-26,53 0,-53 0,0-27,26-26,1-26,-27-1,53 27,-27 0,-26-26,27 26,26 0,-27 0,-26 26,0 27,0-26,0 26,0-27</inkml:trace>
  <inkml:trace contextRef="#ctx0" brushRef="#br1" timeOffset="319617">31194 1376,'-26'52,"-27"1,53 0,-53 27,53-27,0-1,0 1,0 0,0 27,79-27,-26 0,0-53,0 52,0-52,-53 27,27-27</inkml:trace>
  <inkml:trace contextRef="#ctx0" brushRef="#br1" timeOffset="323399">30956 1772,'0'-53,"0"1,0-1,0 53,-79 26,79 1,-27 25,27-25,0-1,0 27,0-26,0-1,27 27,26-53,26 27,-26-27,0 0,0 0,0 0</inkml:trace>
  <inkml:trace contextRef="#ctx0" brushRef="#br1" timeOffset="323868">31591 1587,'-53'0,"27"0,26 27,-27 26,27-27,0 0,27 27,26-53,-27 0,-26-26,53 26,-53-27,27 27,-27 27,53 26,-53-27,79-26,-26 53</inkml:trace>
  <inkml:trace contextRef="#ctx0" brushRef="#br1" timeOffset="324108">32015 1349,'0'53,"26"0,-26 0,27 0,-27 26,52 0,-52 1,53 26,-53-27,0-26,0 0,0-27</inkml:trace>
  <inkml:trace contextRef="#ctx0" brushRef="#br1" timeOffset="324295">31829 1746,'27'0,"-1"0,27 0,27 0,-1 0,0 0,27 0,0-106</inkml:trace>
  <inkml:trace contextRef="#ctx0" brushRef="#br1" timeOffset="324483">32491 1402,'0'26,"0"27,0 0,53 27,-27-27,27-1,-53 1,53 27,-53-1,0 1,-26-1,-80 53,-27 0,1-52</inkml:trace>
  <inkml:trace contextRef="#ctx0" brushRef="#br1" timeOffset="325548">30004 2963,'0'-53,"26"53,-26-26,53 26,0 0,-26 0,-1 26</inkml:trace>
  <inkml:trace contextRef="#ctx0" brushRef="#br1" timeOffset="325711">30083 3254,'53'0,"-26"0,25 0,-25 0</inkml:trace>
  <inkml:trace contextRef="#ctx0" brushRef="#br1" timeOffset="326419">30877 2407,'-27'0,"27"-26,-52 26,-28 26,54 27,-27-26,26-1,27 27,-53-53,53 80,0-54,27 27,52 0,-26-53,0 53,0-27,-53 1,0 52,-53-79,27 26,-27-26,26-26</inkml:trace>
  <inkml:trace contextRef="#ctx0" brushRef="#br1" timeOffset="326732">31009 2593,'0'-27,"0"54,0-1,0 1,27 25,-27-25,0 26,0-27,0 1,0-1,0 27</inkml:trace>
  <inkml:trace contextRef="#ctx0" brushRef="#br1" timeOffset="326930">31194 2407,'0'-26,"27"26,-27 53,0 26,0 27</inkml:trace>
  <inkml:trace contextRef="#ctx0" brushRef="#br1" timeOffset="327204">31327 2884,'0'26,"53"-26,-27 0,1-26,-27-1,79-26,-53 27,27 26,-53 26,27-26,-27 27,0 26,26 0,-26-1</inkml:trace>
  <inkml:trace contextRef="#ctx0" brushRef="#br1" timeOffset="327896">32147 2672,'-53'0,"53"-26,-26-27,-27 53,26 0,-26 0,0 0,-26 26,52 1,1 25,26-25,0-1,0 27,0-26,26-1,1-26,26 0,26 0,-52 0,26-53,0 80,-1-1,-25-26,52 0,-52 0</inkml:trace>
  <inkml:trace contextRef="#ctx0" brushRef="#br1" timeOffset="328150">32438 2354,'26'0,"-26"27,0 26,0 0,53 26,-53-26,0 0,0 0,0 0,0 26,0-52</inkml:trace>
  <inkml:trace contextRef="#ctx0" brushRef="#br1" timeOffset="328346">32306 2646,'0'-27,"0"27,0-53,79 53,0 0,-26 0,0 0,0 27,0-27</inkml:trace>
  <inkml:trace contextRef="#ctx0" brushRef="#br1" timeOffset="329170">30824 3228,'0'-27,"53"1,0 26,26 0,27 0,53 0,-27 0,53 0,27 0,0 0,-27 0,-26 0,-54 0,-52 0,0 0,-26 0,-1 0</inkml:trace>
  <inkml:trace contextRef="#ctx0" brushRef="#br1" timeOffset="329830">31644 3651,'0'-27,"0"-25,0 25,0 1,0 26,-26 0,-27 0,0 53,0-1,-26-25,52 26,27 0,0-27,53-26,26 0,1 0,-27 0,0 0,-27 0,1 0,-27 0,0 27,79-27</inkml:trace>
  <inkml:trace contextRef="#ctx0" brushRef="#br1" timeOffset="330108">32094 3360,'0'53,"0"0,0 0,0 0,0 26,0-26,0 0,0 0,26 0,-26 26,0-53</inkml:trace>
  <inkml:trace contextRef="#ctx0" brushRef="#br1" timeOffset="330312">31935 3704,'27'0,"26"-53,0 53,-1 0,1 0,27 0,-27 0,-27 0</inkml:trace>
  <inkml:trace contextRef="#ctx0" brushRef="#br1" timeOffset="331698">32068 2646,'0'0,"0"52,0 1,0-26,0-1,0 27</inkml:trace>
  <inkml:trace contextRef="#ctx0" brushRef="#br1" timeOffset="333580">31327 2778,'0'-53,"0"79,0-26,0 80,0-54,0 1,53 26,-53-27,0 0</inkml:trace>
  <inkml:trace contextRef="#ctx0" brushRef="#br1" timeOffset="334502">32147 2672,'0'0,"0"26,0 27,0-26</inkml:trace>
  <inkml:trace contextRef="#ctx0" brushRef="#br1" timeOffset="336243">31829 1905,'-53'0,"53"-27,-26 1,26-27,-53-27,53 54,-26 0,26-27,-27 53,-26 0,27 0,-1 0,27 26,0 1,0-1,0 27,0 26,0-26,0 0,0-26,0 26,27-53,-27 26,53-26,0 0,-27 0,-26-53,79 27,-79-27,53 53,-53-53,27 53,-27-27,53 27,-53 0,53 0,-53 53,26 0,-26 0,27-53,-27 27,53-27,-27 52,27-52</inkml:trace>
  <inkml:trace contextRef="#ctx0" brushRef="#br1" timeOffset="337051">31565 1667,'0'-27,"26"27,-26 27,53 25,-53 1</inkml:trace>
  <inkml:trace contextRef="#ctx0" brushRef="#br1" timeOffset="339675">30268 1164,'0'-27,"0"27,0 53,0-26</inkml:trace>
  <inkml:trace contextRef="#ctx0" brushRef="#br1" timeOffset="343908">31750 3757,'0'-27,"0"1,0-27,0 0,0 27,0-1,-26-26,-1 53,1-26,-54 26,27 26,-26 80,79-80,-26 27,26 27,0-27,0-27,0 1,0 52,0-53,26-26,0 0,27 27,0-27,-26 0,26 0,-53 0,53 0,-53-27,26-25,-26 25,0 1,0-27,0 0,0 26,0-26,53 53,-53 27,0-1,26-26,-26 27,53 52,0-26,-53 0,27-53,-27 53,26-53,54 0,-54 0,0 0,1 0,26 0,-53-27</inkml:trace>
  <inkml:trace contextRef="#ctx0" brushRef="#br1" timeOffset="354006">29739 4233,'53'0,"0"-53,-27 53,54 0,-1 0,-79-26,27 26,-1 0</inkml:trace>
  <inkml:trace contextRef="#ctx0" brushRef="#br1" timeOffset="354315">30268 4154,'27'0,"-1"0,27 0,-26 0,-1 0,-26 0,79 0,-52 0</inkml:trace>
  <inkml:trace contextRef="#ctx0" brushRef="#br1" timeOffset="354622">30771 4207,'0'-53,"27"53,25 26,-25 1,-1-27,27 0,0 0,27 0,-28 0</inkml:trace>
  <inkml:trace contextRef="#ctx0" brushRef="#br1" timeOffset="354953">31644 4127,'0'-53,"27"53,26 0,26 0,-53 27,27-27,0 0,27 0,-27 0,-1 0</inkml:trace>
  <inkml:trace contextRef="#ctx0" brushRef="#br1" timeOffset="355115">32306 4101,'53'0,"-27"0,0 0</inkml:trace>
  <inkml:trace contextRef="#ctx0" brushRef="#br1" timeOffset="355262">32570 4101,'53'0,"-26"0,-1 0</inkml:trace>
  <inkml:trace contextRef="#ctx0" brushRef="#br1" timeOffset="355397">32967 4101,'27'0</inkml:trace>
  <inkml:trace contextRef="#ctx0" brushRef="#br1" timeOffset="355558">33126 4127,'26'0,"27"0,-53 27,27-27,-27 53</inkml:trace>
  <inkml:trace contextRef="#ctx0" brushRef="#br1" timeOffset="355573">33338 4207,'26'0,"0"0</inkml:trace>
  <inkml:trace contextRef="#ctx0" brushRef="#br1" timeOffset="355747">33443 4207,'27'0,"-1"0,27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46:39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2858 846,'0'-53,"0"27,0-27,0 53,0 106,0 0,-53 52,53-52,0 0,0-26,0-1,0-26,0 0,53 0,26-53,-26 0,26 0,1-53,25 0,-52 53,0-27,-26 27</inkml:trace>
  <inkml:trace contextRef="#ctx0" brushRef="#br0" timeOffset="322">3043 1137,'0'27,"-53"-27,53 26,0 1,-27-27,54 0,26 0,-27 0,27 0,0 0,26-53,-26 53,-26 0,-1 0,-26 0</inkml:trace>
  <inkml:trace contextRef="#ctx0" brushRef="#br0" timeOffset="1477">3016 661,'0'-26,"-26"26,-1 0,-26 0,53 0,27 0,52 0,1 0,-1 0,0 0,1 0,-1 0,-26 0,26 0,-26 0,-26 0</inkml:trace>
  <inkml:trace contextRef="#ctx0" brushRef="#br0" timeOffset="1815">4260 1005,'0'0,"0"53,0 0,-53 26,26 1,-25-1,-1 27,26-27,-26 54,0-81</inkml:trace>
  <inkml:trace contextRef="#ctx0" brushRef="#br0" timeOffset="2069">3863 1243,'53'27,"-53"-1,53 27,-27-26,27-27,27 79,-1-79,0 26,1-26,-1 0,0 0,-26 0</inkml:trace>
  <inkml:trace contextRef="#ctx0" brushRef="#br0" timeOffset="2296">4604 1084,'0'-26,"0"26,26 53,-26 26,0 1,0-1</inkml:trace>
  <inkml:trace contextRef="#ctx0" brushRef="#br0" timeOffset="2451">4763 1825,'26'-53,"27"53</inkml:trace>
  <inkml:trace contextRef="#ctx0" brushRef="#br0" timeOffset="2602">5054 1270,'0'-27,"0"107,-80 78,-105 54</inkml:trace>
  <inkml:trace contextRef="#ctx0" brushRef="#br0" timeOffset="2760">3519 2857,'53'-26,"0"26,26-80,80 80,-27 0,53 0,-79-53</inkml:trace>
  <inkml:trace contextRef="#ctx0" brushRef="#br0" timeOffset="4349">8573 1323,'0'26,"52"27,-25-53,-1 0,27 0,27-53,-80-26,0 52,0-26,-27 53,-26 0,0 0,0 0,27 0,26 53,-79 53,79-27,0 27,0 0,0 0,0 0,26 26,-26-53,53 1,-53-1,0 1,26-1,-26-53,0 1,0 26</inkml:trace>
  <inkml:trace contextRef="#ctx0" brushRef="#br0" timeOffset="4576">8334 1931,'53'27,"-26"-27,26 0,26 0,0 0,80 0,26-53,1-27,-54 54,-79-27</inkml:trace>
  <inkml:trace contextRef="#ctx0" brushRef="#br0" timeOffset="4876">9816 1217,'-26'0,"-27"26,53 1,-53 79,53-27,-27 0,27 1,0-1,0 0,0 1,0-1,27 1,26-54,-27 27,27-53,26 0,1-27</inkml:trace>
  <inkml:trace contextRef="#ctx0" brushRef="#br0" timeOffset="5086">10054 1376,'-26'0,"26"52,0 1,26 53,-26-26,27-1,-27-26,53 26,-53-26,0 27,0-54</inkml:trace>
  <inkml:trace contextRef="#ctx0" brushRef="#br0" timeOffset="5280">9843 1825,'0'0,"26"0,27-26,-27 26,27 0,27 0,-27 0,-27 0,0 0,27-80</inkml:trace>
  <inkml:trace contextRef="#ctx0" brushRef="#br0" timeOffset="5497">10372 1349,'26'0,"80"79,-80-52,27 52,-26-26,-27 0,53 26,-53 54,0-1,-53 27,-27-27,-25 0,52-79,53-26</inkml:trace>
  <inkml:trace contextRef="#ctx0" brushRef="#br0" timeOffset="5790">11430 1825,'0'-26,"53"26,-27 0,27 0,-26 0,-27 79</inkml:trace>
  <inkml:trace contextRef="#ctx0" brushRef="#br0" timeOffset="5925">11536 2116,'53'-26,"0"26,0 0,0 0,-1 0</inkml:trace>
  <inkml:trace contextRef="#ctx0" brushRef="#br0" timeOffset="7035">13044 1323,'-26'26,"26"1,0 25,0-25,0-1,0 27,0-26,52 26,1-27,27 27,-54-53,1 53,26-53,-53 53,26-53,-26 26,0 27,-26-53,-54 53,27-53,27 53,-27-53,26 53</inkml:trace>
  <inkml:trace contextRef="#ctx0" brushRef="#br0" timeOffset="7259">13123 1190,'0'-53,"80"53,-27 0,0 0,26 0,0 0,1-26,52 26,-53 0,-26 0,-26 0</inkml:trace>
  <inkml:trace contextRef="#ctx0" brushRef="#br0" timeOffset="8661">14473 1270,'0'-27,"53"27,0 27,26 26,-26-27,-27 27,27 0,-53 0,53 26,-53-26,0 0,0-27,0 1,0-27,0-27,0-25,0-28,0 27,0 0,0 0,0 1,0 52,0-27,27 27,26-26,-1 26,-25 0,52 0,-26 0,0 0</inkml:trace>
  <inkml:trace contextRef="#ctx0" brushRef="#br0" timeOffset="9044">15531 1508,'53'-27,"-53"1,26-1,-26-25,0 25,0 1,0 26,-79 26,26 27,53 26,0-26,0 0,0 0,0 0,0-27,27-26,52 27,-26-27,26 0,-26-27</inkml:trace>
  <inkml:trace contextRef="#ctx0" brushRef="#br0" timeOffset="9389">16510 1137,'-26'0,"-1"0,1 0,-27 27,26-1,-26 54,53-27,-26 26,26 0,0-26,0 27,53-27,53-1,-1-52,28 53,-54-53,-26 53,0-53</inkml:trace>
  <inkml:trace contextRef="#ctx0" brushRef="#br0" timeOffset="9629">16986 1270,'0'53,"0"0,0 26,0 27,0-27,0-26,0 0,53 0,-53 0,27-53,-27 53</inkml:trace>
  <inkml:trace contextRef="#ctx0" brushRef="#br0" timeOffset="9831">16775 1667,'0'-27,"53"-26,-27 53,0 0,54-26,-27 26,0 0,0 0,-1 0,-25 0</inkml:trace>
  <inkml:trace contextRef="#ctx0" brushRef="#br0" timeOffset="10529">18018 952,'-26'80,"26"-1,-53 0,53 1,-53 52,53-26,-53 53,53-27,0 27,79-27,27 0,53-26,53-27,-1-79,27 0</inkml:trace>
  <inkml:trace contextRef="#ctx0" brushRef="#br0" timeOffset="12914">19473 291,'0'-27,"27"27,-27 0,0 53,0 27,0-1,-27 27,27-27,0 1,0-1,0 0,0-52,0-1,27-26,-1 80,27-80,0 0,-26 0,25-27,-52 1,53-27</inkml:trace>
  <inkml:trace contextRef="#ctx0" brushRef="#br0" timeOffset="13183">19288 688,'0'-53,"0"79,27-26,26 0,-1 0,28 0,-1 0,27 0,-27 0,1 0,-27 0</inkml:trace>
  <inkml:trace contextRef="#ctx0" brushRef="#br0" timeOffset="14097">18891 1376,'0'0,"0"0,27-27,52 27,53-53,1 53,52-53,53 53,-53 0,-52 0,25 0,-52 27,-27-27,1 0,-54 0,1 0,-1 0,27 0,-26 0,-1 0,-26 26</inkml:trace>
  <inkml:trace contextRef="#ctx0" brushRef="#br0" timeOffset="14508">19632 1402,'0'26,"27"1,-27 26,0 0,0 0,0 0,0 26,0-26,0 26,0-26,0 0,0-26,0 25</inkml:trace>
  <inkml:trace contextRef="#ctx0" brushRef="#br0" timeOffset="14928">20346 1719,'27'0,"-27"80,0-27,0-27,0 1,0 26,0-27,0 1,0-27,53-27,-53-26,0 0,0 0,-27-26,27 52,-26 27,26-26,-53 26,53 26,0 1,0-1</inkml:trace>
  <inkml:trace contextRef="#ctx0" brushRef="#br0" timeOffset="15903">20346 1799,'0'-27,"-26"27,-27 0,27 0,-27 53,26 0,27 27,0-27,0-1,0-25,53 26,0-53,26 0,-26 0,27 0,-54-27,-26-26,0 27,0 0,0-27,0 26,-53-26,53 27,27 26</inkml:trace>
  <inkml:trace contextRef="#ctx0" brushRef="#br0" timeOffset="16363">20981 1005,'53'0,"-53"53,80-27,-54 27,27 0,-26 27,26 52,-53 27,52-53,-52-1,-26 54,-27 0,-26-27,26-26,0-27,53-52,-27-27,27 0,27 0,26 0,0 0</inkml:trace>
  <inkml:trace contextRef="#ctx0" brushRef="#br0" timeOffset="17872">16536 1084,'0'0,"0"53,0-26,0-1,0 27,0-26,0-1</inkml:trace>
  <inkml:trace contextRef="#ctx0" brushRef="#br0" timeOffset="18675">21802 1693,'53'0,"0"0,-53 26,26-26,-26 27,0 26,0-27,0 27,-26 0,-80-53</inkml:trace>
  <inkml:trace contextRef="#ctx0" brushRef="#br0" timeOffset="20025">23574 1243,'0'-26,"0"-27,0 26,0 1,0-27,-26 53,26-26,-53 26,0 0,27 0,-27 26,-53 27,53 53,0-53,53 26,-53 27,53 26,0-52,0-28,0 1,0-26,27 26,-1-53,27 53,26-53,1 0,-1 53,0-53,-26 0,27 0,-27 0,-27 0</inkml:trace>
  <inkml:trace contextRef="#ctx0" brushRef="#br0" timeOffset="20585">23971 1614,'0'-53,"0"53,-79 0,79 26,-27-26,27 27,0-1,0-26,0 53,27-53,26-26,-53-1,26 27,-26 27,53-27,0 52,26-52,27 0,-26 0,-27 0,0 0,-1-52,-52-54,53 0,-53-26,0-1,0 54,0 52,-26 27,26-52,-27 52,-25 52,52 28,0-1,0 27,0 53,0-53,0-27,26 0,-26 1,0-27,53-27,-53 27,26-26,1-27,52 0</inkml:trace>
  <inkml:trace contextRef="#ctx0" brushRef="#br0" timeOffset="21571">25109 1402,'0'-26,"-26"26,-1 0,27 52,-53 54,53-26,0-27,0-1,0 1,27-53,-27 53,53-53,26-26,-79-1,53-26,-53 27,0 26,0 26,26 27,27-26,-26-27,26 79,-27-79,0 0,27-53,-53 27,27-27,-27 0,0-26,0 52,53 80,0 26,0-52,0 26,-1-53,-25 26,26-26,-53-26,106-54,-53-78,-1-54,-52 80,27 26,-27 53,0 0,0 27,0-1,0 27,0 53,-27 0,27 0,0 0,0 0,0 26,0 27,0-27,0 1,0-1,0 0,0 1,80-27,-54 0,27-53</inkml:trace>
  <inkml:trace contextRef="#ctx0" brushRef="#br0" timeOffset="21998">26564 1640,'0'-53,"0"27,0-1,0 1,0 26,-26 0,-27 0,26 26,-26 1,53 26,0-27,0 1,0 25,27-52,-1 27,1-27,26 0,-27 0,1 0,-27-53,53 53,-53 26,26 27,27-53,-27 53,27-53,0 0,27 0</inkml:trace>
  <inkml:trace contextRef="#ctx0" brushRef="#br0" timeOffset="22441">27384 820,'0'-79,"0"131,0 28,0 26,0 79,0 0,0-79,0 26,53-52,-53-28,0-25,27-27,-27 53,53-53,-27 0,1 0,26-27,-27 27,-26-26,0 26,0 0,0 53,0-27,0 27,0 0,0 0,0 0,26-53,80 0,53-79,53-1</inkml:trace>
  <inkml:trace contextRef="#ctx0" brushRef="#br0" timeOffset="22822">26988 1058,'52'0,"28"-26,-1 26,1 0,-1 0,0 0,1 26,26 27,-27 0,-26-27,26-26</inkml:trace>
  <inkml:trace contextRef="#ctx0" brushRef="#br0" timeOffset="23418">27702 1746,'-27'0,"27"26,27-26,-1 0,27-26,-26 26,26-53,-53 0,0 27,-53 26,0 0,0 0,0 0,0 0,53 0,0 26,0 27,0-27,0-26</inkml:trace>
  <inkml:trace contextRef="#ctx0" brushRef="#br0" timeOffset="24120">26220 979,'27'0,"26"0,-53 26,0 27,0 0,0 26,0 27,-106 79,53-52,0-1,-26 0,26-79</inkml:trace>
  <inkml:trace contextRef="#ctx0" brushRef="#br0" timeOffset="26286">6535 3148,'0'-26,"-26"26,-27 0,0 0,26 0,-25 0,25 0,1 0,-27 0,26 0,1 0,26 53,0 0,79 52,-79-25,80 26,-80 26,52-26,-52 26,53-53,-53 1,0-1,0-26,0 0</inkml:trace>
  <inkml:trace contextRef="#ctx0" brushRef="#br0" timeOffset="26521">6218 3836,'0'0,"53"0,0 0,-1 0,1 0,0 0,27 0,26 0,-27 0,-26 0,-27 0</inkml:trace>
  <inkml:trace contextRef="#ctx0" brushRef="#br0" timeOffset="26812">7303 3281,'0'0,"-53"52,26 1,-26 53,53-26,-79-1,79 0,0 1,0-27,0 26,26-26,27 0,27-27,-1-26,0 80,-26-80</inkml:trace>
  <inkml:trace contextRef="#ctx0" brushRef="#br0" timeOffset="27084">7805 3307,'0'26,"0"27,0 0,0 0,0 0,27 0,-27 26,0-26,53 0,-53-26,0 26,0-27,-27 27,-52-27,-1 27,1-53</inkml:trace>
  <inkml:trace contextRef="#ctx0" brushRef="#br0" timeOffset="27262">7832 3386,'0'-79,"0"0,53-1,-53 27,0 0,0 80,-53 52,53-26</inkml:trace>
  <inkml:trace contextRef="#ctx0" brushRef="#br0" timeOffset="27696">8043 3783,'53'53,"-53"-26,27 26,-27 26,79-26,-79-27,53-26,-53 80,53-80,0 0,26-80,-79 27,27 0,-27-26,0 53,79 52,-52 1,-1-27,27 52,0-52,-27 0,-26-26,0-27,0-26,0-1,0 27,0 0,0 1,0 52,0-27,0 1</inkml:trace>
  <inkml:trace contextRef="#ctx0" brushRef="#br0" timeOffset="27883">9128 3307,'0'53,"0"0,0 26,0 27,0-27,0 27,0-26,0 25,0-25,-53 26,-53-27,27-79</inkml:trace>
  <inkml:trace contextRef="#ctx0" brushRef="#br0" timeOffset="32058">953 3651,'0'-79,"-27"79,-52 79,-1 53,27-52,53-1,0-26,0 0,0-27,27 1,26-27,0-27,-27 1,-26-27,27 53,26 53,-27 0,27-27,26 27,1-53,-27 0,26 0,-53 0,1 0,26-26,-53-1,26 1,-26-27,0 26,0 27,0 0,0 53,0 0,0-26,0 26,0-1,0 1,0 27,0 26,0-1,0 28,0-27,0-27,0 0,0-26,0-26,53-27,-26 0,-27-27</inkml:trace>
  <inkml:trace contextRef="#ctx0" brushRef="#br0" timeOffset="32998">2302 3572,'0'-80,"26"54,-26-1,0-26,0 106,27 27,-27 25,0 54,53 0,-53-27,0 27,53-53,-53-27,53 1,-53-27,0-27,26-26,-26 0,0-26,0-27,-26 0,26-27,0-26,0 1,26-28,-26 54,53 26,-53 0,26 27,27 26,-53 26,53 1,-53 52,0-26,0 0,0 0,0 0,0 26,-79 27,26 26,0-105</inkml:trace>
  <inkml:trace contextRef="#ctx0" brushRef="#br0" timeOffset="33956">3069 4365,'27'0,"26"0,-27-53,27 53,26-53,-26 1,0-1,0 0,-53-53,79 27,-79-27,0 26,0 27,0 0,-26 53,26 53,0 27,0-1,0 27,0-27,0 1,26-27,1-27,26-26,0 53,0-53,0 0,26-53,0-26,1 26,-54 26,-26 54,53 26,-26 26,25-26,1 0,0-53,-26 0,26 0,-27 0,-26-53,53 27,-53-27,0 0,-53 0,0 53,0-53,-26 53,0 0,-1 0,54 0,26 26,0 1,0-1,53-26,26 0,0 0,27-79,0-53,0-27,-27 27,-79 52,0 27,0 27,0-27,0 53,0-53,-53 53,80 0,-1 26,27 1,-26 26,26 0,-27 0,-26 26,53 0,-53-26,0 0,0 27,26-27,-26-1,0 54,53-53,-53 0,0-26,27-27,-27 79,0-79,-80-53,1 0</inkml:trace>
  <inkml:trace contextRef="#ctx0" brushRef="#br0" timeOffset="34247">4471 3916,'0'0,"27"0,26 0,0 0,0 0,26 0,0 0,54 0,-54 0,-26 0,0 0</inkml:trace>
  <inkml:trace contextRef="#ctx0" brushRef="#br0" timeOffset="46713">9790 3730,'0'-26,"0"26,26 0,-26 53,0 0,0-27</inkml:trace>
  <inkml:trace contextRef="#ctx0" brushRef="#br0" timeOffset="48851">2487 6059,'0'-53,"-26"53,-54 0,54 0,-1 0,-26 53,1 0,52-27,0 27,0 0,0-53,52 79,-25-26,-27 0,79 0,-79 26,0 27,0 53,-26-80,26-26,-53 0,0-26,27-27,26-27,0 1,0-27</inkml:trace>
  <inkml:trace contextRef="#ctx0" brushRef="#br0" timeOffset="49210">2858 6588,'0'26,"-27"27,27 0,-26 26,26-26,0-26,53-27,-1 0,1 0,0 0,0-53,-26 0,-27-26,0-1,0 27,-53 27,26 26,1-53,-27 53,26 0,1 26,26 27,0 0,26-53,27 0,-26 53,-1-53</inkml:trace>
  <inkml:trace contextRef="#ctx0" brushRef="#br0" timeOffset="49736">3413 7011,'27'0,"26"0,-1 0,1 0,-26-53,26 0,-27-26,-26-53,53-27,-53 53,0-26,0-1,0 54,-26 53,-1 26,-26 0,53 53,0 26,0 0,0-26,0 0,0 0,0 0,0 53,53 0,-26-27,52 27,-26-53,0 26,-27-79,27 27</inkml:trace>
  <inkml:trace contextRef="#ctx0" brushRef="#br0" timeOffset="49985">4075 6270,'26'0,"-26"27,0-1,0 27,0 53,0 79,-26-26</inkml:trace>
  <inkml:trace contextRef="#ctx0" brushRef="#br0" timeOffset="50171">4207 7355,'0'0,"79"0,-52-53,-27-26</inkml:trace>
  <inkml:trace contextRef="#ctx0" brushRef="#br0" timeOffset="50359">4392 6641,'0'0,"79"0,-79 53,27-53,-27 79,0 0,-27-52</inkml:trace>
  <inkml:trace contextRef="#ctx0" brushRef="#br0" timeOffset="51019">2196 7805,'-53'0,"80"0,78 0,-25 0,52-53,133 53,52-132,27 79,-53 0,-79 53,-80 0,-52 0,-1 0,-53 0,1 0,26 0,-53-53</inkml:trace>
  <inkml:trace contextRef="#ctx0" brushRef="#br0" timeOffset="51605">4286 7276,'0'26,"-26"27,-1-53</inkml:trace>
  <inkml:trace contextRef="#ctx0" brushRef="#br0" timeOffset="52347">4419 6694,'0'53,"0"-27,0 27,52-53,-52 26</inkml:trace>
  <inkml:trace contextRef="#ctx0" brushRef="#br0" timeOffset="60913">8678 5953,'53'0,"-53"-53,0 132,-26 27,26 0,0-27,-53 1,53-1,0 0,-27 27,27-53,0-26,0-1,0-79,0 0,0-26,0 0,0-1,0 1,53-27,-53 27,53 26,0 26,-26-26,-27 27,79-27,-53 26,1 27,-27 53,53 0,-53 0,0 27,0 52,0-53,53 1,-53-1,26 0,-26-26,53 27,-53-54,0 1,27-27</inkml:trace>
  <inkml:trace contextRef="#ctx0" brushRef="#br0" timeOffset="61146">8758 6508,'26'0,"1"0,-1 0,53 0,-26 0,0 0,0 0,-26 0,26 0</inkml:trace>
  <inkml:trace contextRef="#ctx0" brushRef="#br0" timeOffset="61671">9895 6032,'0'53,"53"0,-53 0,53 0,-53 26,53-52,-53-1,0 27,0-79,0-27,0 0,0 0,0 0,0 0,0 27,27-27,26 26,-27-26,0 53,27-53,0 53,0 0,-26 0</inkml:trace>
  <inkml:trace contextRef="#ctx0" brushRef="#br0" timeOffset="62016">10716 6323,'53'27,"-27"-27,0 0,-26 0,53-27,-53-79,0 27,0 0,0 26,0 26,-26 27,-27 0,0 0,27 0,-27 80,26-27,27-1,0 1,0 0,0 0,0-26,27 26,-1-53,54 26,-28-26</inkml:trace>
  <inkml:trace contextRef="#ctx0" brushRef="#br0" timeOffset="62324">11642 5926,'-27'0,"1"0,26 0,-53 0,53 80,-53-27,53 52,0 1,26-26,1-1,52 0,-26-52,27-27,-1 0</inkml:trace>
  <inkml:trace contextRef="#ctx0" brushRef="#br0" timeOffset="62585">12250 5688,'0'53,"0"0,0 26,0 1,0 26,0-1,0 1,53 0,-53-26,0-28,0-25</inkml:trace>
  <inkml:trace contextRef="#ctx0" brushRef="#br0" timeOffset="62766">12091 6085,'0'-26,"0"26,53 0,-26 0,26 0,0 0,53 0,-27 0,-53 0</inkml:trace>
  <inkml:trace contextRef="#ctx0" brushRef="#br0" timeOffset="63044">13282 5371,'0'0,"-53"53,0 0,0 26,0 0,27 1,-27 52,53-26,-53 0,53-1,0 1,80 0,-1-53,106 0,53-53,-26 0</inkml:trace>
  <inkml:trace contextRef="#ctx0" brushRef="#br0" timeOffset="63846">15028 4312,'0'27,"0"79,-53 52,53 1,0-53,0 0,0-27,0 1,27-27,26-53,-27 26,1-26,26 0,-53 0</inkml:trace>
  <inkml:trace contextRef="#ctx0" brushRef="#br0" timeOffset="64077">14631 4842,'0'-27,"27"27,-1 0,54 0,-1 0,53 0,1 0,-1 0,-53 79,1-79,-27 27</inkml:trace>
  <inkml:trace contextRef="#ctx0" brushRef="#br0" timeOffset="64493">14658 5371,'26'0,"27"-53,0 53,0 0,0 0,53 0,-27 0,27 0,26 0,-26 0,53 26,0-26,-53 0,-1 53,-78 0,-27-26,-53 25</inkml:trace>
  <inkml:trace contextRef="#ctx0" brushRef="#br0" timeOffset="64896">14658 5900,'26'0,"27"0,27 0,-1 0,0 0,1 26,-27-26,0 80,-53-27,0 0,-27-27,-26-26,27 79,26-52,0-1,79 27,80-53,26 0,0-26,-52 26,-1-106</inkml:trace>
  <inkml:trace contextRef="#ctx0" brushRef="#br0" timeOffset="65105">16087 5847,'0'26,"0"27,0 27,0-27,0 0,0 26,0 0,-27 1,27-27</inkml:trace>
  <inkml:trace contextRef="#ctx0" brushRef="#br0" timeOffset="65308">15716 5873,'0'-52,"27"52,52 0,27-27,26 27,27 0,-53 0,0 0,-1 0,-25 0,-54-53</inkml:trace>
  <inkml:trace contextRef="#ctx0" brushRef="#br0" timeOffset="65517">17092 5000,'53'27,"-53"-1,53 80,-53 0,0 0,0 52,0-25,-27 78,-25-78,-28-1,27-26,-26-53,52-53</inkml:trace>
  <inkml:trace contextRef="#ctx0" brushRef="#br0" timeOffset="66321">17912 5768,'0'-27,"106"27,53 0,26 0,53 0,27 0,52 0,1-79,26 79,-133 0,-78 0,-27 0,-80 0,-52 0</inkml:trace>
  <inkml:trace contextRef="#ctx0" brushRef="#br0" timeOffset="66524">20214 5503,'0'53,"53"-53,0 79,-27-26,-26-26,53-1,-53 27,0-26,0 25,-79 28,-133 26,27-53</inkml:trace>
  <inkml:trace contextRef="#ctx0" brushRef="#br0" timeOffset="67137">17621 5477,'0'26,"0"27,27 26,26-79,-27 53,27 0,-53 0,0-26,0 25,-26 1,26-26,-53 26,53 0,26-27,53-26,54 0,52 0,80 0,-54 0,54-53</inkml:trace>
  <inkml:trace contextRef="#ctx0" brushRef="#br0" timeOffset="68083">20796 5238,'27'0,"-1"0,1 0,26 0,-1 0,-25 0,26 0,-53 53,0 0,0 0,0 0,0 0,0 26,-27-52,27-1,27-26,26 53,26-53,27 0,0 0,0 0,26 0,-79-26</inkml:trace>
  <inkml:trace contextRef="#ctx0" brushRef="#br0" timeOffset="68533">21828 5397,'0'53,"0"0,-26 26,26 54,-80-80,80 0,-26-1,26 1,26-53,1 0,26-53,-27-52,27-1,0-106,0 106,-53 27,53 0,-53 26,0 26,0-26,26 53,27 0,0 0,-26 0,-1 0,27 27,-53-1,53 27,-53-26,0 25,53 28,-53-1,0 27,0 0,0-27,-27-26</inkml:trace>
  <inkml:trace contextRef="#ctx0" brushRef="#br0" timeOffset="68752">21775 5450,'27'0,"26"0,-27 0,27 0,0 0,53 0,-53 0,26 0,0 0,1 0</inkml:trace>
  <inkml:trace contextRef="#ctx0" brushRef="#br0" timeOffset="69000">22966 5106,'53'0,"-53"0,0 53,0 0,0 0,0 0,0 26,0 27,0 0,0-53,0-27,26-26</inkml:trace>
  <inkml:trace contextRef="#ctx0" brushRef="#br0" timeOffset="69209">22569 4815,'26'0,"27"0,27-53,52 53,-26 0,0 27,26-27,-26 53,0-53,26 52,-53-52,-52 0</inkml:trace>
  <inkml:trace contextRef="#ctx0" brushRef="#br0" timeOffset="70249">24633 4815,'0'0,"0"-79,0 52,-53 1,26-27,-26 53,1 0,25 26,-26 1,27-1,-27 27,26-26,27 26,-26-53,26 52,0 1,53 0,0-26,26 26,53 0,-52-27,-1 27,-79-27,27 27,-27-26,0 26,-80 0,1-53,-27 79,27-79,26 0,0 0</inkml:trace>
  <inkml:trace contextRef="#ctx0" brushRef="#br0" timeOffset="70539">25268 5027,'0'26,"0"27,0 0,0-26,0-1,0 27,0 26,0-26,0 0,-27 0</inkml:trace>
  <inkml:trace contextRef="#ctx0" brushRef="#br0" timeOffset="70727">25506 4656,'53'-53,"-53"106,0 53,0-26</inkml:trace>
  <inkml:trace contextRef="#ctx0" brushRef="#br0" timeOffset="71035">25665 5503,'26'53,"-26"-27,27-26,25 53,1-53,0-79,-26 26,26 0,-53 0,26 53,-26-53,27 53,-27 53,52-26,-52-1,0 27,27 0,-27-27</inkml:trace>
  <inkml:trace contextRef="#ctx0" brushRef="#br0" timeOffset="71867">26855 5133,'0'0,"-53"0,0 0,27 0,-1 53,-25-27,52 27,-53-27,53 1,0 26,0 0,0 0,79-1,0-25,27 26,27-53,-28 0</inkml:trace>
  <inkml:trace contextRef="#ctx0" brushRef="#br0" timeOffset="72197">27728 4709,'0'-26,"0"26,-53 0,53 53,-52 26,52 0,-53 54,53 26,0-54,0 1,0 26,0-26,0-26,53-27,-53 0,79-1,-26-52,26 0,1 0</inkml:trace>
  <inkml:trace contextRef="#ctx0" brushRef="#br0" timeOffset="72661">28310 5291,'0'27,"0"-1,0 1,0-1,0 27,27-26,-1-27,-26 52,80-52,-27 0,-53-52,79-28,-26 54,-53-27,0 26,26 27,-26 27,27 26,26-27,-27-26,-26 27,53-27,0 0,-53 0,53-53,-53-27,79-25,-79 25,0 27,0 0,0 0,-26 53,26 80</inkml:trace>
  <inkml:trace contextRef="#ctx0" brushRef="#br0" timeOffset="72925">30110 5000,'0'53,"0"-26,0 26,0 26,0-26,-27 0,27 0,0 26,0-26,0 26,-26-52</inkml:trace>
  <inkml:trace contextRef="#ctx0" brushRef="#br0" timeOffset="73171">29871 4921,'0'-27,"27"27,-1 0,27 0,27 0,-1 0,27 0,0 0,-53 0,-27 0,-26 0</inkml:trace>
  <inkml:trace contextRef="#ctx0" brushRef="#br0" timeOffset="73381">30956 4842,'0'52,"0"28,0 26,0 79,-79-26,0-1,-1-25,1-27,52-54,-26-25</inkml:trace>
  <inkml:trace contextRef="#ctx0" brushRef="#br0" timeOffset="75646">6297 8122,'0'53,"0"27,-26 26,26 26,-53-53,53 1,-27-28,27 1,-53-26,53-27,0-27,0-52,0 0,27-1,-27-26,79-26,-79 53,80-27,-28 79,1-25,0 52,0 52,-53-25,27 26,-27 26,0 27,0-27,53 1,-53-1,0 1,0-1,0 0,53-26,-53 27</inkml:trace>
  <inkml:trace contextRef="#ctx0" brushRef="#br0" timeOffset="75900">6324 8546,'0'0,"79"0,0 0,54-53,-54 53,-26 0,-27 0</inkml:trace>
  <inkml:trace contextRef="#ctx0" brushRef="#br0" timeOffset="76179">7170 8466,'53'0,"-26"0,26 0,-1 0,-25 53,-27-26,53-27</inkml:trace>
  <inkml:trace contextRef="#ctx0" brushRef="#br0" timeOffset="76328">7250 8863,'0'0,"79"0,-26-79,-27 79,27 0,-26 0</inkml:trace>
  <inkml:trace contextRef="#ctx0" brushRef="#br0" timeOffset="76732">8149 8175,'0'53,"0"-26,0-1,53 54,-53-54,79-26,-26 53,-26-53,26 79,-27-52,-26-1,-26 27,-27-53,-27 27,1-27,26 52,0-52,27 0</inkml:trace>
  <inkml:trace contextRef="#ctx0" brushRef="#br0" timeOffset="76947">8176 8096,'53'0,"-27"-27,0 27,27 0,-26-52,26 52,0 26</inkml:trace>
  <inkml:trace contextRef="#ctx0" brushRef="#br0" timeOffset="77130">9340 8810,'0'27,"26"52,-26-52,0 26,0-1,0 1</inkml:trace>
  <inkml:trace contextRef="#ctx0" brushRef="#br0" timeOffset="77992">10425 8017,'53'26,"-53"53,0 54,0-1,0-26,0 26,-27-53,27 1,0-27,0 0</inkml:trace>
  <inkml:trace contextRef="#ctx0" brushRef="#br0" timeOffset="78300">10134 8175,'52'0,"-25"0,52 0,27 0,53 0,-27 0,-26 0,26 0,-52 0,-54 0,-26 0</inkml:trace>
  <inkml:trace contextRef="#ctx0" brushRef="#br0" timeOffset="79579">11430 8546,'0'0,"26"0,27 0,0 0,27 0,-1 0,-26 0,0 53,-53 0</inkml:trace>
  <inkml:trace contextRef="#ctx0" brushRef="#br0" timeOffset="79723">11642 8863,'53'0,"0"0,26 0,-26 0,0 0,-27 0,27 0</inkml:trace>
  <inkml:trace contextRef="#ctx0" brushRef="#br0" timeOffset="82017">12515 8334,'0'0,"0"53,0 0,26-53,27 79,-26-52,26-27,-27 53,27 26,-53-53,0 1,-27 26,-52-53,79 26,-26-26,-1 0</inkml:trace>
  <inkml:trace contextRef="#ctx0" brushRef="#br0" timeOffset="82264">12594 8281,'53'0,"-26"0,25 0,28 0,-54 0,27 0,0 0,0 0,26 0,1 0,-27 0</inkml:trace>
  <inkml:trace contextRef="#ctx0" brushRef="#br0" timeOffset="83915">13732 8784,'26'0,"-26"53,53-53,-53 53,53-53,-53 53,0 0,-53-27,0 27,0-53</inkml:trace>
  <inkml:trace contextRef="#ctx0" brushRef="#br0" timeOffset="85706">16298 7964,'53'-27,"0"-52,-26 26,-27 0,0 27,-53-27,26 53,-26 0,-26 0,53 0,26 26,-27-26,27 79,0-26,0 27,0-1,0 0,27 1,-27 26,26 26,-26-53,0 1,0-27,0 0,0-1,0-25,0-27</inkml:trace>
  <inkml:trace contextRef="#ctx0" brushRef="#br0" timeOffset="85910">16113 8202,'0'-27,"27"27,26 0,-1 0,28 0,-1 0,1 0,25 0,-25 53,-27-53</inkml:trace>
  <inkml:trace contextRef="#ctx0" brushRef="#br0" timeOffset="86186">16907 7752,'-27'26,"-78"80,25 0,54-27,26 1,-80-1,80 1,0-1,0 27,53-27,0-52,0-27,27 0</inkml:trace>
  <inkml:trace contextRef="#ctx0" brushRef="#br0" timeOffset="86412">17066 7778,'0'27,"0"26,0 26,0 1,0-1,0 0,0 27,0 0,0 0,0-53</inkml:trace>
  <inkml:trace contextRef="#ctx0" brushRef="#br0" timeOffset="86609">16828 8228,'0'-53,"79"53,0 0,27 0,0 0,0 0,-27 0,-26 0,0-53,-53 27</inkml:trace>
  <inkml:trace contextRef="#ctx0" brushRef="#br0" timeOffset="86778">17463 7805,'0'26,"26"27,-26-26,53 52,-53-26,0 0,0 0,0 0,0 26,-27 27,-52-27,26 27,53-79</inkml:trace>
  <inkml:trace contextRef="#ctx0" brushRef="#br0" timeOffset="87498">18336 8149,'-53'0,"0"0,26 0,1 0,26 0,79 0,54 0,52-80,0 80,0 0,0 0,-52-26,-107 26,-26 0</inkml:trace>
  <inkml:trace contextRef="#ctx0" brushRef="#br0" timeOffset="87727">19420 7858,'0'26,"80"1,-54 26,-26-27,80 1,-80 25,0-25,-27-1,-52 54,-80 26,0-53</inkml:trace>
  <inkml:trace contextRef="#ctx0" brushRef="#br0" timeOffset="88226">18071 7911,'0'-27,"27"27,-27 0,-53 0,-27 0,-26 27,80-27,26 53,0-27,0 27,0-27,79 27,27-26,-26 26,52 0,-26 0,-27-53,0 53,-52-53,-27 79</inkml:trace>
  <inkml:trace contextRef="#ctx0" brushRef="#br0" timeOffset="89846">20135 7805,'0'-27,"0"1,53 26,0 0,26 0,0 0,1 0,-27 0,0 26,-53 1,0 26,-80 53,54-27,-54 27,27-53,1 0,52-27,0 1,26-27,53 0,27 0,-26 0,-1 0,0 0,-52 0,26 0</inkml:trace>
  <inkml:trace contextRef="#ctx0" brushRef="#br0" timeOffset="90320">21140 7487,'0'53,"0"0,-26 27,26-1,-27-26,27 26,0 1,0 25,0-25,53-1,0 27,27-53,-28 0,1-53,0 0</inkml:trace>
  <inkml:trace contextRef="#ctx0" brushRef="#br0" timeOffset="90926">21537 7646,'0'0,"0"0,-53 0,53 53,0 0,53 26,-26-52,25-27,28 79,-54-52,-26-1,53 27,-53-27,0 1,-26 26,-1-53,-52 53,52-53,1 0,-27 53,53-106</inkml:trace>
  <inkml:trace contextRef="#ctx0" brushRef="#br0" timeOffset="91165">21511 7699,'0'-26,"26"26,1 0,25 0,1 0,0 0,0 0,-26 0,-1 0,-26 0</inkml:trace>
  <inkml:trace contextRef="#ctx0" brushRef="#br0" timeOffset="91872">22013 7487,'53'0,"-26"0,-1 27,54 26,-54 0,27 26,0 0,-53 54,26-27,-26 26,0-53,-26 27,-27-27,26-26,-25-26,52-27,0-27</inkml:trace>
  <inkml:trace contextRef="#ctx0" brushRef="#br0" timeOffset="92667">22807 7408,'0'-53,"-26"132,26 1,-53-1,53 1,0-1,0 0,0 1,0-1,0-26,0 26,53-52,-27 26,27-53,26 26,-26-26,0 0</inkml:trace>
  <inkml:trace contextRef="#ctx0" brushRef="#br0" timeOffset="93139">23019 7540,'0'0,"0"27,0 26,0-27,0 27,0 0,79-27,-26 27,0-53,53 53,-53-53,-53 27,53-27,-53 53,-80-27,1-26,-27 53,80-53,-1 0,27 26,-53-26</inkml:trace>
  <inkml:trace contextRef="#ctx0" brushRef="#br0" timeOffset="93379">23178 7673,'0'-53,"-27"53,27-27,27 27,-1 0,0 0,27 0,-26-53,-1 53</inkml:trace>
  <inkml:trace contextRef="#ctx0" brushRef="#br0" timeOffset="93769">23733 7329,'53'0,"0"79,-53 0,53 27,-53-26,0-1,0 0,0 1,0-27,-27 0,27-1,-52-25,52-1</inkml:trace>
  <inkml:trace contextRef="#ctx0" brushRef="#br0" timeOffset="94676">23045 7567,'-26'0,"26"0,53 0,0-27,-27 27,27 0,0 0,26 27,-52-27,26 0</inkml:trace>
  <inkml:trace contextRef="#ctx0" brushRef="#br0" timeOffset="95684">24712 7329,'0'-53,"-53"53,-26 26,52 1,1 26,-27-27,53 27,0 0,26 0,54 0,-1-53,-26 53,-26-53,25 53,-52-1,-26 1,-53-53,-27 80,26-80,28 0,25 0</inkml:trace>
  <inkml:trace contextRef="#ctx0" brushRef="#br0" timeOffset="96021">25135 7408,'0'53,"0"0,0 0,0 0,0 0,0 0,0 26,0-53,0 1</inkml:trace>
  <inkml:trace contextRef="#ctx0" brushRef="#br0" timeOffset="96224">25268 7249,'53'0,"-53"-53,26 53,27 0,-53 53,0 53,0 26</inkml:trace>
  <inkml:trace contextRef="#ctx0" brushRef="#br0" timeOffset="96515">25532 8122,'0'0,"27"0,-27-26,0-27,53 53,-27-53,27 53,-53-53,53 53,-27-53,27 53,-26 0,-27 53,0-26,0 26,0-1</inkml:trace>
  <inkml:trace contextRef="#ctx0" brushRef="#br0" timeOffset="97205">26644 7593,'26'-53,"-26"0,0 53,-53 0,-26 53,79-26,-53-1,53 27,0-26,0-1,0 27,0-27,53 27,0-26,26 26,27-53,-53 26</inkml:trace>
  <inkml:trace contextRef="#ctx0" brushRef="#br0" timeOffset="97590">27120 7011,'0'-53,"0"106,0 27,0-1,0 27,0 0,0-1,53 28,0-54,-27 27,27-27,0-26,-27 27,27-54,0-26</inkml:trace>
  <inkml:trace contextRef="#ctx0" brushRef="#br0" timeOffset="100971">28099 7170,'-27'0,"1"26,-27 27,53 27,53-27,0-53,0 52,0-52,26 27,-53 26,-26 0,-26 0,-27-53,0 53,0 0,-26-27,52-26,27 53</inkml:trace>
  <inkml:trace contextRef="#ctx0" brushRef="#br0" timeOffset="101217">28337 7117,'-53'0,"106"0,-27 0,1 0,26 0,-27 0,1 0,26 0,-1 0,1 0,-26 0</inkml:trace>
  <inkml:trace contextRef="#ctx0" brushRef="#br0" timeOffset="102283">28945 7117,'0'-26,"0"52,0 27,0 0,0 0,0 26,0-26,0-27,0 27,80-53,-80 53,53-53,0 0,-27-53,-26 27,0-1,53-25,0 131,-27-53,1 27,26-53,-27 27,27-27,-26 0,-27 0,0-53,53-53,-53 53,0 0,0 27,0-27,-27 53,27-27,53 54,-27-27,27 0,27-80</inkml:trace>
  <inkml:trace contextRef="#ctx0" brushRef="#br0" timeOffset="102501">29924 6826,'80'0,"-80"53,53 26,-53 1,53-1,-53 0,0 1,0-1,0 0,0 1,-27 26,27-27,-79 27,52-27,27-26</inkml:trace>
  <inkml:trace contextRef="#ctx0" brushRef="#br0" timeOffset="103903">18441 9922,'0'-53,"27"53,26 0,-27 0,27 0,0 0,27-27,52 27,0 0,27 0,-53 0,-27-53,0 53,-52 0</inkml:trace>
  <inkml:trace contextRef="#ctx0" brushRef="#br0" timeOffset="104119">19420 9604,'0'53,"53"0,-53 26,27-26,-27 0,0 0,-53 53,-26-53,26 0,0-53</inkml:trace>
  <inkml:trace contextRef="#ctx0" brushRef="#br0" timeOffset="104637">18521 9578,'0'53,"-27"-53,27 52,0 1,0-26,-53-27,53 53,0-27,0 27,0 0,0 0,0-27,-26-26,26 53,26-53,54 0,26 0,0 0</inkml:trace>
  <inkml:trace contextRef="#ctx0" brushRef="#br0" timeOffset="107568">20373 9710,'0'26,"26"-26,-26 80,80-80,-1 79,-26-79,0 53,26-53,-52 79,26-26,-53-26,0 26,-53-53,0 53,-26-53,-1 53,1-53,-1 0,54 0</inkml:trace>
  <inkml:trace contextRef="#ctx0" brushRef="#br0" timeOffset="107773">20452 9631,'0'-27,"0"-26,27 0,52 53,-26 0,26 0,-26 0,0 0,0 0,27 0,25 0,-52 0</inkml:trace>
  <inkml:trace contextRef="#ctx0" brushRef="#br0" timeOffset="108048">21590 9948,'0'53,"0"0,53-53,0 0,-27 0,-26-27,0 1,0-1,0 1,0 26,0-53,-53 53,27 0</inkml:trace>
  <inkml:trace contextRef="#ctx0" brushRef="#br0" timeOffset="109114">22886 9313,'0'-26,"0"26,-52 0,-1 0,26 0,-26 79,27-79,26 53,0-27,0 27,0-53,79 27,1-27,-1 53,0-53,1 53,-27-1,-53-25,0-1,0 27,-27-26,-52-27,26 79,0-79,0 27,0-27</inkml:trace>
  <inkml:trace contextRef="#ctx0" brushRef="#br0" timeOffset="109534">23336 9419,'0'26,"0"1,0-27,0 26,0 54,0-54,0 1,0-1,53 27,-53-27,0 27,0-26,27-27</inkml:trace>
  <inkml:trace contextRef="#ctx0" brushRef="#br0" timeOffset="109699">23495 9234,'0'-27,"26"27,54 27,-80 26,26 26</inkml:trace>
  <inkml:trace contextRef="#ctx0" brushRef="#br0" timeOffset="110006">23786 9869,'0'0,"53"0,-53-27,53 27,-27 0,-26-79,53 52,-53 1,80 26,-80-53,26 53,1 0,25 26,-52 27,0-26,0 26,0 0</inkml:trace>
  <inkml:trace contextRef="#ctx0" brushRef="#br0" timeOffset="110307">24871 9234,'0'-27,"0"1,0-27,-53 53,0 0,-26 26,26-26,0 53,26 0,27-26,-53 25,53 28,0 26,53-27,0 27,27-53,-1 26,27-52,-27-27</inkml:trace>
  <inkml:trace contextRef="#ctx0" brushRef="#br0" timeOffset="111004">25876 8996,'-26'0,"26"26,0 27,-53 26,53 54,0-28,0 1,-53 27,53-28,0-25,0-1,79 0,-26-52,27-27,25 0</inkml:trace>
  <inkml:trace contextRef="#ctx0" brushRef="#br0" timeOffset="111386">26829 8837,'-27'0,"27"53,0 0,0-27,0 27,53 26,-26-26,26 0,-27 0,-26-26,53 25,-53 1,0 0,-53-53,-53 80,27-80,-1 26,1-26,53 0</inkml:trace>
  <inkml:trace contextRef="#ctx0" brushRef="#br0" timeOffset="111649">26802 8863,'0'-26,"27"26,26 0,0 0,0 0,-27 0,27 0,0 0,0 0,26 0,-26 0</inkml:trace>
  <inkml:trace contextRef="#ctx0" brushRef="#br0" timeOffset="112167">27728 9313,'0'53,"53"-53,-53 53,0 0,0-27,27 27,-27-26,0-1,26 27,54-79,-54-27,27-27,26-26,-26 1,0 25,-53 54,27 26,26 26,-53 27,26 0,27 0,-27-53,27-27,-53-52,53-53,-53 26,0 53,0 27,0-27,0 79,0 27</inkml:trace>
  <inkml:trace contextRef="#ctx0" brushRef="#br0" timeOffset="112422">29184 8599,'79'0,"-26"53,-27-1,27 28,-53-1,80 54,-80-28,0 1,0-26,0-1,-27-26,1-27,-54 27,1-26,0-27,26 79,53-52</inkml:trace>
  <inkml:trace contextRef="#ctx0" brushRef="#br0" timeOffset="112616">30163 9392,'0'0,"26"0,0 0,-26 0</inkml:trace>
  <inkml:trace contextRef="#ctx0" brushRef="#br0" timeOffset="114015">23760 9683,'0'53,"26"-53,-26 53,0-26,0 26,27-53,-27 53,26-53,-26 0</inkml:trace>
  <inkml:trace contextRef="#ctx0" brushRef="#br0" timeOffset="115166">20452 9578,'0'0,"0"26,0 53</inkml:trace>
  <inkml:trace contextRef="#ctx0" brushRef="#br0" timeOffset="117078">21696 9948,'0'-53,"0"27,-27 26,1 0,-1 0,-25 0,25 0,27 0,-26 0,26 53,-27-53,27 26,-53 27,53-27,0 27,0-26,0 52,27-26,-27 0,26-53,-26 26,27-26,-27 53,53-53,-27 0,0 27,27-27,-26 0,-27 0,26 0,-26-53,0 26,0 1,0 0,0-27,0 26,0 1,0-27,0 53,0-27,0 1,0-27,-26 53,26-27,0-25,-53 52,53-27,0 80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21:45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 14472,'0'-26,"26"26,80 53,-79-27,-1 27,27-26,-53-1,53 27,-53-26,0 25,53-52,-53 27,-27-27,1 0,-27-27,53-52,0 53,0-1,0-26,79 0,-26 53,-53-26,27 26,26 0,-53 0,26 0</inkml:trace>
  <inkml:trace contextRef="#ctx0" brushRef="#br0" timeOffset="430.0246">1455 14605,'27'0,"26"-27,-53-26,0 27,0-1,-27 27,1 0,26 27,-80-27,80 53,-26 0,26 0,0-27,26-26,27 53,27-53,-1 0</inkml:trace>
  <inkml:trace contextRef="#ctx0" brushRef="#br0" timeOffset="708.0404">2011 14419,'0'-26,"-80"52,54 27,26-26,-53 26,53 0,-53 0,53 0,0-1,0-25,27-27,52 53,-26-53,0 0</inkml:trace>
  <inkml:trace contextRef="#ctx0" brushRef="#br0" timeOffset="955.0546">2275 14340,'0'53,"-26"0,26 26,0 1,0-1,0 0,0-26,0 0,26-26</inkml:trace>
  <inkml:trace contextRef="#ctx0" brushRef="#br0" timeOffset="1155.0661">2170 14790,'0'-27,"0"27,53-52,-27 52,0 0,54 0,-54 0,1 0</inkml:trace>
  <inkml:trace contextRef="#ctx0" brushRef="#br0" timeOffset="1411.0807">2672 14261,'0'53,"0"0,-26 26,26 0,0 1,0-27,0 0,0-1,0-25,26 26,1-53,26 26,-27-26</inkml:trace>
  <inkml:trace contextRef="#ctx0" brushRef="#br0" timeOffset="1696.097">2990 14234,'0'53,"0"0,-53 53,53-27,0-26,0 0,0 0,0-26,26 25,1 1</inkml:trace>
  <inkml:trace contextRef="#ctx0" brushRef="#br0" timeOffset="1871.107">2805 14658,'26'-27,"27"27,26-53,1 53,-1 0,-52-26</inkml:trace>
  <inkml:trace contextRef="#ctx0" brushRef="#br0" timeOffset="2071.1185">3175 14446,'79'0,"-79"53,27-27,-27 27,0 0,0 27,0-1,0-26,-80 0</inkml:trace>
  <inkml:trace contextRef="#ctx0" brushRef="#br0" timeOffset="2859.1635">3545 14605,'27'0,"-1"0,54 0,-27-27,52 27,1 0,0 0,0 0,-27 0,1 0,-27 0,0 0,-27 0,27 0,-27 0,1 0,26 0,-27 0,1 0,-27-53</inkml:trace>
  <inkml:trace contextRef="#ctx0" brushRef="#br0" timeOffset="3061.1751">4657 14340,'0'0,"0"27,0-1,0 27,0 0,-53 53,-27-27,27 0,-26-52</inkml:trace>
  <inkml:trace contextRef="#ctx0" brushRef="#br0" timeOffset="3570.2042">3545 14340,'0'0,"0"27,27 25,-27-25,53 26,-53 26,0-52,26-1,-26 27,0-26,53-1,-26-26,26 53,-27-53</inkml:trace>
  <inkml:trace contextRef="#ctx0" brushRef="#br0" timeOffset="4396.2515">5371 14128,'0'-26,"-26"26,-1 0,-26 0,53 0,-53 0,53 26,-26-26,26 53,0-26,0-1,53-26,-27 53,27-53,-26 53,26-53,-53 53,26 0,-26-27,0 1,0 26,-26-53,-27 53,26-53,-26 0</inkml:trace>
  <inkml:trace contextRef="#ctx0" brushRef="#br0" timeOffset="4657.2664">5477 14340,'0'0,"0"53,53-27,-53 1,0 26,0-27,0 1,26 26,-26-27</inkml:trace>
  <inkml:trace contextRef="#ctx0" brushRef="#br0" timeOffset="4857.2776">5583 14023,'0'-27,"26"27,1 53,-27 26,53 54,-53-80</inkml:trace>
  <inkml:trace contextRef="#ctx0" brushRef="#br0" timeOffset="5104.292">5794 14446,'0'26,"53"-26,-26 0,-1 0,27 0,-26 0,-1 0,27 53,-53-26,0-1</inkml:trace>
  <inkml:trace contextRef="#ctx0" brushRef="#br0" timeOffset="5416.3098">6535 14102,'0'-26,"0"26,-26 0,-27 0,26 26,-26 0,27 54,26-27,-53 0,53 0,27-1,-1-25,53-27,1 53,52-53,-26 0,-27 0,-26 0</inkml:trace>
  <inkml:trace contextRef="#ctx0" brushRef="#br0" timeOffset="6645.3801">7197 14234,'0'27,"0"-1,0 27,0-26,0-1,0 27,53-53,-53 53,53-53,-27-27,-26-26,53 53,-53-26,26 26,1 0,26 0,-53-79,0 26,-27 0,-26 53</inkml:trace>
  <inkml:trace contextRef="#ctx0" brushRef="#br0" timeOffset="7567.4328">7408 14314,'0'-27,"-26"27,26 0,0 53</inkml:trace>
  <inkml:trace contextRef="#ctx0" brushRef="#br0" timeOffset="11285.6455">714 15716,'0'-53,"-26"53,26-26,-27 26,-25 0,-1 0,26 26,27 0,-79 1,79 26,-27-27,27 27,0 0,0-53,0 27,80-27,-27 26,0-26,-27 53,27 0,-53 0,0 0,0-27,0 1,-27-27,27 53</inkml:trace>
  <inkml:trace contextRef="#ctx0" brushRef="#br0" timeOffset="11506.658">873 15848,'0'53,"0"27,0-1,0 27,0 0,27-27,-27-26,0-27</inkml:trace>
  <inkml:trace contextRef="#ctx0" brushRef="#br0" timeOffset="11700.6692">979 15822,'26'0,"-26"79,0 1,0 25</inkml:trace>
  <inkml:trace contextRef="#ctx0" brushRef="#br0" timeOffset="11961.6842">1191 16563,'0'0,"53"-80,-53 54,26-1,-26-26,53 27,-53-27,26 53,1 0,26 0,0 0,-53 79,53-26,-53 0,53 0,-53-26,26-27,-26 26</inkml:trace>
  <inkml:trace contextRef="#ctx0" brushRef="#br0" timeOffset="12398.7092">1852 16139,'-26'0,"-1"27,-26 52,53-26,0-27,0 1,27 26,-1-27,27-26,26 0,27 0</inkml:trace>
  <inkml:trace contextRef="#ctx0" brushRef="#br0" timeOffset="12654.7238">2196 15981,'-53'52,"53"28,0-1,0-26,0 0,0 0,27 26,-27 1,0-54</inkml:trace>
  <inkml:trace contextRef="#ctx0" brushRef="#br0" timeOffset="12825.7336">2064 16324,'0'-26,"79"26,1 0,-28 0,1 0,-26 0</inkml:trace>
  <inkml:trace contextRef="#ctx0" brushRef="#br0" timeOffset="13620.7791">2884 16298,'0'-26,"26"26,1 0,26 0,26 0,27 0,79 0,0 0,-52 0,25-53,-25 53,-27 0,-53 0,-1 0,1 0</inkml:trace>
  <inkml:trace contextRef="#ctx0" brushRef="#br0" timeOffset="13830.7911">4180 16033,'27'0,"-27"0,53 27,-53 26,0 0,0 0,-27 0,-26 26,1 0,-1-26</inkml:trace>
  <inkml:trace contextRef="#ctx0" brushRef="#br0" timeOffset="14467.8275">2858 15954,'0'27,"0"-1,0 27,-27-27,27 27,-53-26,53-1,0 54,27-28,-1-52,27 27,26-27,54 53,-54-53,0 53,-52-53</inkml:trace>
  <inkml:trace contextRef="#ctx0" brushRef="#br0" timeOffset="15616.8932">4604 15795,'0'-26,"53"52,-53 27,53-26,-53 26,53 26,-53-26,0 0,0-27,26 27,-26-26,0-54,0 1,0-54,0 27,0 27,0 0,0-27,0 26,53 27,0 0,-27 0,27 0,27 0,-1 0</inkml:trace>
  <inkml:trace contextRef="#ctx0" brushRef="#br0" timeOffset="15952.9125">5239 15981,'53'0,"-27"0,27 0,-26 0,25-27,-25-52,-27 52,-27 27,1-26,-27 26,27 0,-27 26,53 1,-27 26,27 0,0-27,0 27,27-27,52 27,0-53,27 27,0-27</inkml:trace>
  <inkml:trace contextRef="#ctx0" brushRef="#br0" timeOffset="16222.9279">5980 15848,'0'-53,"0"53,-53 0,26 0,-26 53,27 0,26 0,-53 0,53 26,0-26,53-26,0-27,0 53,26-53,0-27</inkml:trace>
  <inkml:trace contextRef="#ctx0" brushRef="#br0" timeOffset="16455.9412">6324 15742,'0'-53,"0"80,0 52,0 27,0-26,0-1,0 0,0 1,0-27,0-1</inkml:trace>
  <inkml:trace contextRef="#ctx0" brushRef="#br0" timeOffset="16649.9523">6191 16033,'27'0,"-27"-26,79 26,-52 0,25 0,1 0,27 0,-1 0</inkml:trace>
  <inkml:trace contextRef="#ctx0" brushRef="#br0" timeOffset="16800.961">7144 16007,'0'53,"0"-53</inkml:trace>
  <inkml:trace contextRef="#ctx0" brushRef="#br0" timeOffset="18839.0775">1693 16933,'0'0,"0"53,0-27,0 27,0-26,53-27,-26 0,-1 0,1 0,52 0,-26 0,0 0,0 0,0 0,26 0,-52 0,52 0,-53 0,27 0,-26 0,-1 0,27 0,-26 0,-1 0,53 0,1 0,-27 0,-27 0,27 0,0 0,0 0,26 0,-26 0,0 0,0 0,0 0,26 0,-26 0,0 0,0 0,0 0,0 0,26 0,-26 0,27 0,-1-27,-26 27,26 0,-26 0,0 0,0 0,0 0,26 0,-26 0,-26 0,-1 0,27 0,0 0,0-26,0 26,0 0,26 0,-26 0,-27 0,27 0,27 0,-1-53,-26 53,0 0,0 0,26 0,-26 0,0 0,26 0,-26-27,27 27,-1 0,0 0,27 0,-53-52,27 52,-27-53,-1 53,28-27,-54 27,1-53,26 53,-27 0,27-26,-27 26,27 0,-26-27,26 27,-27 0,-26-53,27 53,-27-26,53 26,-53-26,0-27,0 26,0 1,0-27,-27 53,27 53</inkml:trace>
  <inkml:trace contextRef="#ctx0" brushRef="#br0" timeOffset="20621.1793">6641 17330,'0'26,"0"54,0-1,0 0,0 1,0-1,0-26,0-26,0-1,0 53</inkml:trace>
  <inkml:trace contextRef="#ctx0" brushRef="#br0" timeOffset="21142.2093">6615 17409,'79'0,"-26"0,26 0,-26 0,0 0,0 0,26 27,-52-27,-1 53,-26-27,53 27,-53-27,0 27,-26 53,-27-26,0 25,-26-52,26 0,-27 0,27-53,-26 53,53-53,-27 0,0 0,53 0,0-26,-27-27,54 79,-1-26</inkml:trace>
  <inkml:trace contextRef="#ctx0" brushRef="#br0" timeOffset="21900.2526">7382 17621,'26'0,"-26"26,27 27,-27 0,0 0,0 0,0-26,0 25,53 1,0-53,-27 0,1 0,25-26,-52-27,53 27,-53-27,53-27,-53 27,0 27,0-27,0 79,0 1,0 26,0-27,27 1,-27 26,53-27,0 27,-27-53,27 0</inkml:trace>
  <inkml:trace contextRef="#ctx0" brushRef="#br0" timeOffset="22753.3014">8440 17674,'0'-27,"-26"27,26-53,-53 53,53-26,-53 26,26 0,-25 0,52 26,-80 27,80-26,0-1,0 27,0-26,80 26,-54-53,0 0,27-27,0-26,-53 0,27 53,26 0,0 53,26-53,0 0,1-26,-1-1,-26-52,0 26,-27-26,-26-1,53-52,-53 26,0 27,0 26,0 0,0 26,-53 27,53-26,-26 26,26 53,-79 26,79 1,0 26,0-1,0 28,0-54,0 0,0-26,0 0,26 27,-26-27,79-53,-52 26</inkml:trace>
  <inkml:trace contextRef="#ctx0" brushRef="#br0" timeOffset="22984.3144">9260 17594,'-52'0,"52"53,0-26,0-1,0 27,0-26,52-27,-25 26,26-26,0 0,0 0,-27-26</inkml:trace>
  <inkml:trace contextRef="#ctx0" brushRef="#br0" timeOffset="23150.3241">9260 17277,'0'-26,"0"26,0 79,-26-53</inkml:trace>
  <inkml:trace contextRef="#ctx0" brushRef="#br0" timeOffset="24298.3898">9631 16801,'0'-27,"26"27,-26 80,53 25,-53 28,53-27,-53 26,80-26,-80 26,52-79,-52 0,53 0,27-53,-54 0,-26-53,27 0,-27 26,0-25,0 104,0-25,0-1,0 27,0-26,0-1,53-26,-27 0,0 0,-26-26,0-1,53-26,-53-26,0 0,0 26,0 26,0 27,0 53,27-26,-27-1,0 27,0-27,0 1,0 26,0-27,0 1,0-1,0 27,0 0,0 0,-53-53,53 53,-53-53,27 53,-27-53,0 0,26 0</inkml:trace>
  <inkml:trace contextRef="#ctx0" brushRef="#br0" timeOffset="24580.4059">9710 17303,'0'-26,"53"26,27 0,-54 0,0 0,1 0,52 0,-26 0</inkml:trace>
  <inkml:trace contextRef="#ctx0" brushRef="#br0" timeOffset="25280.446">10954 17118,'0'-26,"-27"26,-26 53,53 79,-79 53,79 27,-79-53,79-1,-80 1,80-53,0-27,0-26,0 0,0-79,0-1</inkml:trace>
  <inkml:trace contextRef="#ctx0" brushRef="#br0" timeOffset="25678.4687">11271 17568,'0'-26,"-26"26,-27 0,26 0,-25 0,25 0,27 79,-26-79,26 53,0-27,0 1,0 52,26-79,27 53,-27-53,-26 53,53-53,-53 26,0 27,-26-53,-27 27,0-27,-26 0,26 0,-27 0</inkml:trace>
  <inkml:trace contextRef="#ctx0" brushRef="#br0" timeOffset="26346.5069">9525 17277,'26'0,"-26"26,0 1,27-27,52 0,-52 0,26 0</inkml:trace>
  <inkml:trace contextRef="#ctx0" brushRef="#br0" timeOffset="27568.5768">11483 17489,'0'0,"53"53,-53-1,0-25,0 26,26-53,-26 26,53-26,0 0,0 0,0-26,26-54,-79 54,27-27,-27 0,0 106,0 0,0 26,0 1,0-27,0 26,0 0,0-26,-53 27,53-54,-53-26,53 27,-79-27,52 0,-26 0,27 0,26 0,-53 0,53-53,-53 53,53-53,26-53</inkml:trace>
  <inkml:trace contextRef="#ctx0" brushRef="#br0" timeOffset="28121.6085">12065 17621,'26'26,"-26"27,27-26,-27 52,53-26,-53 0,0-27,26 27,-26 0,53-53,-26 0,-1 0,-26 0,53-53,-53 27,27-27,25 53,-52 26,0 27,0-26,0-1,0 27,27-26,26-27,-53 0,26-80,27 27,-26 0,-27 1,53-1,-53 26,52 27,-52 27,27 26,-27-1,0 1,0 0,0-26,53 26</inkml:trace>
  <inkml:trace contextRef="#ctx0" brushRef="#br0" timeOffset="29330.6776">12912 17674,'0'-53,"0"79,26 27,-26 0,53 27,-53-27,79-1,-79-25,27 26,-27 0,26-53,-26 0,0-53,0 26,0 1,53-27,-53 27,27 52,-27 27,0-27,79-26,-79 53,27-53,-1 0,27 0,-53-26,0-1,26-26,27 80,-26-27,-1 53,27-53,-26 26,26-26,-1 0,-25 0,-1 0,27 0,-53-26,27-54,-27 1,0 0,0-1,0 27,0 27,-27 26,1 0,26 26,-80 54,80-27,0 0,0 0,0-1,0-25,0-1,27-26,-27 53,53-53,-27 0,1 0,52 0</inkml:trace>
  <inkml:trace contextRef="#ctx0" brushRef="#br0" timeOffset="29929.7119">14261 17251,'0'-27,"0"106,0 80,0 0,27 53,-27-27,79 0,-79-53,79-26,-52-53,26-53,0 0,-53-53,79 0,-79 0,26-26,-26 52,0 1,53 52,-53 27,27 27,-27-27,53-27,-27 27,-26-79,53-1,-53-26,0-26,53 26,-53 0,53 0,0 27,26 26,-52 0,26 0,-27 0,27 53,-27-27</inkml:trace>
  <inkml:trace contextRef="#ctx0" brushRef="#br0" timeOffset="30213.7281">14102 17647,'53'0,"0"0,79 0,27 0,26 0,1 0</inkml:trace>
  <inkml:trace contextRef="#ctx0" brushRef="#br0" timeOffset="30993.7727">16034 17436,'0'53,"0"0,0-27,0 0,53 27,0-53,-27 0,27 0,0 0,26-53,-26 27,0-27,-26 27,-27-27,26 26,-26 1,0-27,53 53,-53-27,0 54,0 26,26 26,-26-26,0 26,53 27,-53 53,0-53,53 26,-53-52,0-1,0-26,0-27,0-26,-79 0,52 0,-26-26,53-1,-52-26,52 1,0 25,26 27,27-53,26 53,27 0,26-53,-26 53,0 0,26-53</inkml:trace>
  <inkml:trace contextRef="#ctx0" brushRef="#br0" timeOffset="31151.7818">17727 17938,'27'0</inkml:trace>
  <inkml:trace contextRef="#ctx0" brushRef="#br0" timeOffset="31819.82">15610 18785,'53'0,"27"0,26 0,26 53,0-53,0 0,-52 0,-1 0,1 0,-28 0,1 26</inkml:trace>
  <inkml:trace contextRef="#ctx0" brushRef="#br0" timeOffset="33599.9216">18600 17251,'-53'0,"-26"26,52 27,-52 53,26 52,0 1,53-26,0 25,0-25,106-1,53-26,53 0,-27-54</inkml:trace>
  <inkml:trace contextRef="#ctx0" brushRef="#br0" timeOffset="34655.9822">19711 17515,'0'27,"-52"52,52-26,0 53,0-27,0 0,0 1,0-54,0 27,0-53,0-53,0-26,0-27,0-26,0 52,52 1,-52 26,0 0,0 0,27 53,-27-26,79 52,-52 54,26-1,0 0,-27 1,53-27,-26 0,0 26,27-53,-54 27,1-53,-27 27,52-27,-52-27,0-26,0 1,0-28,0 27,0 0,0 0,0 0,0-26,0 53,0-1,0 1,0-54,27 80,-1 0,27 80,-26-54</inkml:trace>
  <inkml:trace contextRef="#ctx0" brushRef="#br0" timeOffset="35526.032">20690 17753,'0'0,"27"0,26 0,0 0,-27 0,-26-26,53 26,-53-80,53 27,-53 27,0 0,53 26,-53-53,-27 53,-25 0,25 26,-26 1,27 25,-27 28,53-54,-53 27,53-26,0-1,0 27,26-53,1 0,52 0,-26 0,0 0,0 0,0 0,-27-53,1 53,-27 27,0 52,53-53,-53 27,53-26,26 26,-26-53,-27 0,1 0,26-53,-27 26,-26 1,80-27,-80 27,0 26,0 26,0 27,26-27,0-26,27 0,-26 0,-1 0,27-26,-26-27,26-53,0 27,-27-1,-26 1,53 0,-53 52,0 1,0 79,0-27,0 1,53-27</inkml:trace>
  <inkml:trace contextRef="#ctx0" brushRef="#br0" timeOffset="36615.0943">22834 16801,'0'53,"0"132,0 79,0 1,0 0,0-1,0-52,0 0,52-1,-52-79,27 1,-27-80,53-53,-53-80,53-52,-53-53,0-27,53 0,-53-52,0 26,0 53,0 26,0 27,0 26,26 79,27 27,26 0,-52 27,26 105,-53-53,0 27,0 0,0 0,0 0,-27 0,-26-27,27 0,-27-26,53-26,-26-27</inkml:trace>
  <inkml:trace contextRef="#ctx0" brushRef="#br0" timeOffset="36959.1138">24104 17568,'-27'-53,"-26"53,27 0,-27 0,0 0,0 0,53 27,-26-27,26 79,26-53,27-26,0 0,0 0,0 0,0 0,-27 0,0 0,-26 27,0 26,0-27,0 27,53 0</inkml:trace>
  <inkml:trace contextRef="#ctx0" brushRef="#br0" timeOffset="37193.1271">24474 17515,'0'-26,"0"26,0 53,0 26,0 0,0 1,0-1,53 0,-53-26,0-26,26-27</inkml:trace>
  <inkml:trace contextRef="#ctx0" brushRef="#br0" timeOffset="37364.1369">24712 17330,'27'53,"-27"26,0 1</inkml:trace>
  <inkml:trace contextRef="#ctx0" brushRef="#br0" timeOffset="37651.1535">24977 18097,'0'53,"53"-53,-53-26,53-1,-1-52,-52 52,27 27</inkml:trace>
  <inkml:trace contextRef="#ctx0" brushRef="#br0" timeOffset="38340.1928">24977 17647,'53'0,"-27"0,1 0,52 27,-79 26,53 26,-53-26,0 0,0 0,0 0,0 0,0-27,0-79,0 0,0 0,0-26,0 26,0 0,0 0,53 0,-53 27,79 26,-52-53,25 53,54-53,0 53,0 0,-27 0,-26 0</inkml:trace>
  <inkml:trace contextRef="#ctx0" brushRef="#br0" timeOffset="38760.2169">26220 17436,'-26'0,"-1"0,-26 0,53 53,-53-27,53 1,0 52,27-26,-27-27,53 27,-27 0,-26 0,-53 26,-26-52,-27 26,53-53</inkml:trace>
  <inkml:trace contextRef="#ctx0" brushRef="#br0" timeOffset="39305.2481">27570 17012,'0'0,"79"80,-26-1,-53 27,53 26,-53-26,0 0,0-27,-27 54,-26-54,1 0,-1 1,26-54</inkml:trace>
  <inkml:trace contextRef="#ctx0" brushRef="#br0" timeOffset="39464.2572">28310 17938,'53'0,"-79"0,-1 0</inkml:trace>
  <inkml:trace contextRef="#ctx0" brushRef="#br0" timeOffset="40058.291">25453 18573,'26'0,"1"-52,52 52,27 0,53 0,52 0,54 0,26 0,27 0,-80 0,53 0,-80 0,1-53,-80 53,-52 0,-27 0,-133 26</inkml:trace>
  <inkml:trace contextRef="#ctx0" brushRef="#br0" timeOffset="45181.5842">7250 14023,'0'26,"0"53,0-52,0-1,0 27,0-26,0-1,0 27,26-53,-26 53,53-53,53 0,-80 0,1 0,26 0,-53-26,53 26,-53-80,26 54,-26-27,0 0,26 53,27 53,-53-27,27 27,-27-26,53-1,-53 27,26-53,1 0,26-26,-53-1,26-26,-26-26,0 26,53 0,-53 0,0 0,0 27,0-1,0-26,0 80,0-1</inkml:trace>
  <inkml:trace contextRef="#ctx0" brushRef="#br0" timeOffset="47268.7034">1164 16430,'0'-53,"0"27,0 26,0 53,0-27,27 27,-27-26,53-27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15:57.9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1270 2937,'0'-53,"0"26,0 1,0 26,0-53,-53 53,27 0,-1 0,27 26,0 1,0-1,0 54,0-28,0 28,0-1,0 1,0 25,0 28,0-54,0-26,0-27,0 1,0 52,0-52</inkml:trace>
  <inkml:trace contextRef="#ctx0" brushRef="#br0" timeOffset="266.0152">1032 3413,'0'-53,"26"53,1 0,-1 0,-26 26,80-26,-1 0,-53 0,1-26,26 26</inkml:trace>
  <inkml:trace contextRef="#ctx0" brushRef="#br0" timeOffset="676.0387">1614 3016,'0'0,"-26"53,26 0,0 0,-27 0,27 26,0 0,0 1,0-27,0-27,0 27,53-53,-53 26,79-26</inkml:trace>
  <inkml:trace contextRef="#ctx0" brushRef="#br0" timeOffset="922.0527">1773 3095,'0'53,"0"0,0 0,0 26,0-26,53 0,-53 0,0 0,0-26</inkml:trace>
  <inkml:trace contextRef="#ctx0" brushRef="#br0" timeOffset="1118.0638">1667 3439,'0'0,"26"-26,27 26,-26 0,26 0</inkml:trace>
  <inkml:trace contextRef="#ctx0" brushRef="#br0" timeOffset="1336.0764">1931 3148,'0'53,"27"-26,-27-1,0 27,26-27,-26 1,0 26,0 0,0 0,0-27,0 27,-79 0</inkml:trace>
  <inkml:trace contextRef="#ctx0" brushRef="#br0" timeOffset="1748.1">2170 3360,'0'-27,"0"27,53-52,-27 52,27 0,-27 0,-26 0</inkml:trace>
  <inkml:trace contextRef="#ctx0" brushRef="#br0" timeOffset="1890.1081">2196 3598,'53'0,"0"-53,0 53,-27 0</inkml:trace>
  <inkml:trace contextRef="#ctx0" brushRef="#br0" timeOffset="2918.1667">2752 3016,'0'-27,"-27"27,-26 0,27 80,26-54,0 1,0 26,0 26,0-52,53 25,-53 1,26-26,-26 26,0-27,0 1,0 26,-53-53</inkml:trace>
  <inkml:trace contextRef="#ctx0" brushRef="#br0" timeOffset="3549.203">2937 3148,'0'27,"0"-1,0 1,0-1,0 27,0-27,0 27,0 0,0-53</inkml:trace>
  <inkml:trace contextRef="#ctx0" brushRef="#br0" timeOffset="3767.2155">2937 3016,'0'53,"0"53,53-27</inkml:trace>
  <inkml:trace contextRef="#ctx0" brushRef="#br0" timeOffset="4037.2309">3122 3413,'0'26,"27"-26,-27 27,52-27,-52 0,27 0,-27-27,26 27,-26-53,53 53,-26 0,-1 0,27 27,-53-1</inkml:trace>
  <inkml:trace contextRef="#ctx0" brushRef="#br0" timeOffset="4471.2557">3678 3095,'-27'0,"-26"0,53 27,-53 26,53 0,-26 0,26-27,0 0,0-26,26 80,54-80,-27 0,0 0,0 0,-1 0,-52-27</inkml:trace>
  <inkml:trace contextRef="#ctx0" brushRef="#br0" timeOffset="5229.2991">4154 2937,'-26'52,"26"1,-27 0,27 53,0-26,-53-28,53 1,0-26,0 26,27-53,52 26,-53-26</inkml:trace>
  <inkml:trace contextRef="#ctx0" brushRef="#br0" timeOffset="6308.3608">4524 3201,'0'-53,"0"27,0 26,0-27,-53 27,27 0,0 0,-54 27,80 26,0 0,27-53,52 0,-26 0,-27 0,27 0,0 0,-26 0</inkml:trace>
  <inkml:trace contextRef="#ctx0" brushRef="#br0" timeOffset="6557.3751">4868 2989,'0'0,"0"27,0 26,0 0,0-27,0 1,0 26,0 0,27-53</inkml:trace>
  <inkml:trace contextRef="#ctx0" brushRef="#br0" timeOffset="6766.387">4763 3148,'0'-26,"26"26,27 0,0 0,0-27</inkml:trace>
  <inkml:trace contextRef="#ctx0" brushRef="#br0" timeOffset="6961.3982">5054 2937,'52'0,"-25"52,-27 1,0-26,0-1,0 54,-53-27,0 0,0 26,-26-53</inkml:trace>
  <inkml:trace contextRef="#ctx0" brushRef="#br0" timeOffset="8116.4642">2990 2593,'0'-27,"0"54,0 26,0-27,0 27,0-27</inkml:trace>
  <inkml:trace contextRef="#ctx0" brushRef="#br0" timeOffset="9022.516">1746 4312,'27'0,"26"0,0 0,-27 0,27 0,-53 0</inkml:trace>
  <inkml:trace contextRef="#ctx0" brushRef="#br0" timeOffset="9166.5243">1852 4683,'53'-27,"-27"27,1 0,26-26,-27 26</inkml:trace>
  <inkml:trace contextRef="#ctx0" brushRef="#br0" timeOffset="9682.5538">2593 3968,'0'-26,"-27"26,-25 0,-1 0,0 0,53 0,-27 0,27 79,0-52,0-1,0 27,0-26,0-1,80 27,-27-27,-27-26,27 80,0-80,-27 53,54 0,-80 0,-53-27,26-26</inkml:trace>
  <inkml:trace contextRef="#ctx0" brushRef="#br0" timeOffset="10081.5764">2884 4127,'0'0,"0"27,0 26,0-27,0 0,0 27,53-26,-53 26,0 0</inkml:trace>
  <inkml:trace contextRef="#ctx0" brushRef="#br0" timeOffset="10262.587">3016 4021,'0'-26,"0"52,0 1</inkml:trace>
  <inkml:trace contextRef="#ctx0" brushRef="#br0" timeOffset="10560.604">3334 4498,'0'26,"26"-26,27-26,-26-1,26-26,-27 53,-26-26,26 26,27 26,-26 1,26 26</inkml:trace>
  <inkml:trace contextRef="#ctx0" brushRef="#br0" timeOffset="11018.6302">4048 4127,'0'-53,"0"53,-26 0,-27-26,26 26,-26 0,27 0,-1 53,27 0,0 0,0-53,27 0,-1 0,27 0,-26 0,-27 0,26 0,-26 26,53 27,-53-27,27 27,52-53</inkml:trace>
  <inkml:trace contextRef="#ctx0" brushRef="#br0" timeOffset="11288.6457">4392 3863,'0'-27,"0"54,0-1,0 1,0 25,0 1,0 0,0 27,0-27,0 52,53-78,-53-1</inkml:trace>
  <inkml:trace contextRef="#ctx0" brushRef="#br0" timeOffset="11482.6567">4286 4101,'0'-27,"27"27,26 0,26 0,-26 0,-27 0</inkml:trace>
  <inkml:trace contextRef="#ctx0" brushRef="#br0" timeOffset="12196.6976">3995 4048,'0'26,"0"54,-26-80,26 53,0-27</inkml:trace>
  <inkml:trace contextRef="#ctx0" brushRef="#br0" timeOffset="13169.7533">2619 4842,'0'-27,"27"27,-1 0,54 0,26 0,158-106,27 106,0-106,0 27,0 79,-53-79,-26 79,-53 0,-53-53,-27 53,-26 0,-53 26,0 1</inkml:trace>
  <inkml:trace contextRef="#ctx0" brushRef="#br0" timeOffset="13972.7992">3678 4974,'0'-53,"-27"53,1 0,26-27,-53 27,-26 0,52 106,27-79,0-1,0 27,0 0,0-53,27 0,25 0,-25 0,-1-53,27 53,-53-53,53 53,-53-26,27 26,-27 0,26 0,53 0</inkml:trace>
  <inkml:trace contextRef="#ctx0" brushRef="#br0" timeOffset="14230.814">4048 4736,'0'53,"0"-27,0 53,0-26,0-26,0 26,27 0,-27-27,0 1,26-27</inkml:trace>
  <inkml:trace contextRef="#ctx0" brushRef="#br0" timeOffset="14430.8254">3942 5000,'0'0,"27"0,-1 0,54 0,-27 0,-27 0</inkml:trace>
  <inkml:trace contextRef="#ctx0" brushRef="#br0" timeOffset="16619.9506">794 6085,'0'-26,"0"26,-27 0,-26 0,27 0,-1 0,-25 26,-1 1,53 52,0 0,0-26,26 0,-26 0,27 26,-27-26,52-26,-52 26,27-53,-27 26,26-26</inkml:trace>
  <inkml:trace contextRef="#ctx0" brushRef="#br0" timeOffset="16867.9648">450 6508,'0'0,"53"0,-27 0,1 0,26 0,-27 0,27-26,0 26,0 0</inkml:trace>
  <inkml:trace contextRef="#ctx0" brushRef="#br0" timeOffset="17190.9833">1164 6006,'0'53,"-26"-27,26 1,-27 52,27-26,-53 0,53-27,0 27,0-26,0-1,27 53,26-79,0 0,26 0,-26 0,0 0</inkml:trace>
  <inkml:trace contextRef="#ctx0" brushRef="#br0" timeOffset="17460.9987">1429 6085,'0'-53,"26"106,-26-26,0-1,0 53,0-26,0 0,0-26,0 26,0-27,0 1,0 25,-26-52</inkml:trace>
  <inkml:trace contextRef="#ctx0" brushRef="#br0" timeOffset="17640.0089">1296 5926,'0'-53,"53"80</inkml:trace>
  <inkml:trace contextRef="#ctx0" brushRef="#br0" timeOffset="18052.0324">1746 6323,'0'53,"0"-26,53-27,-53 53,27-53,-1 0,-26-27,27 27,-27-53,52 53,-25 0,26 0,0-26,-53-27,0 0,0 26,0 1,-27-27,1 53</inkml:trace>
  <inkml:trace contextRef="#ctx0" brushRef="#br0" timeOffset="18249.0438">2355 5900,'0'26,"0"27,0 0,0 0,0 0,0 0,53 26,-53 1,0-27,0 0,0-1,-53 1</inkml:trace>
  <inkml:trace contextRef="#ctx0" brushRef="#br0" timeOffset="19095.0922">1852 6323,'0'-26,"0"26,0 0,-26 79</inkml:trace>
  <inkml:trace contextRef="#ctx0" brushRef="#br0" timeOffset="19882.1371">741 7858,'0'-27,"79"27,-52 0</inkml:trace>
  <inkml:trace contextRef="#ctx0" brushRef="#br0" timeOffset="20024.1453">873 8096,'27'0,"-27"-27,53 27</inkml:trace>
  <inkml:trace contextRef="#ctx0" brushRef="#br0" timeOffset="20738.1862">1640 7567,'-52'0,"52"-27,-27 27,1 53,26 27,0-1,0 27,0 0,0-1,0 54,53 0,-27-53,-26-27,53 27,-53-53,0-27,0 27,-27-53,-25 0,52 53</inkml:trace>
  <inkml:trace contextRef="#ctx0" brushRef="#br0" timeOffset="21108.2073">1296 9578,'0'0,"53"-27,-26 27,-1 0</inkml:trace>
  <inkml:trace contextRef="#ctx0" brushRef="#br0" timeOffset="21704.2414">1958 9339,'0'0,"-27"0,27 80,-52-80,25 53,-26-53,0 0,27 0,26 0,-53 0,53-80,0 54,53 26,-27 0,1 0,26 0,26 0,-26 26,0-26,0 0,0 0,0 0,-53-26,0-1,-27 27,-26 0,27-26,-1 26,-26 0,27 0</inkml:trace>
  <inkml:trace contextRef="#ctx0" brushRef="#br0" timeOffset="22478.2857">1032 7143,'26'0,"1"0,26 0,26-26,-52 26,-1 0,53-53</inkml:trace>
  <inkml:trace contextRef="#ctx0" brushRef="#br0" timeOffset="22719.2994">1164 6985,'0'53,"0"0,0-1,0-25,0 26,0-27,0 1,27 26,26-53</inkml:trace>
  <inkml:trace contextRef="#ctx0" brushRef="#br0" timeOffset="23288.332">1773 6932,'0'53,"0"-27,0 27,-27-53,27 27,-53-27,0 0,27 0,26 0,0-27,26-26,54 53,-27 0,-27 0,1 0,-27 27,53-27,-53 53,52-53,-52 52,27-52,-27-52,0 25,0 1,0-1,0-26,0 27,-53 26,53-53,-26 53,26 26,0 1,0-1,0 27,0-26</inkml:trace>
  <inkml:trace contextRef="#ctx0" brushRef="#br0" timeOffset="25980.486">2275 7567,'0'-27,"-26"27,-27 0,27 0,-1 0,-52 27,26-27,26 106,-26-80,27 27,26 0,0-27,0-26,26 53,54-53,-54 27,1-27,26 0,-53 26,26-26,-26 53,-26-26,-27-27,26 79,1-79</inkml:trace>
  <inkml:trace contextRef="#ctx0" brushRef="#br0" timeOffset="26384.5091">2328 7752,'0'0,"0"53,0 26,0-26,27-26,-27 26</inkml:trace>
  <inkml:trace contextRef="#ctx0" brushRef="#br0" timeOffset="26572.5197">2408 7726,'26'0,"-26"0,0 26</inkml:trace>
  <inkml:trace contextRef="#ctx0" brushRef="#br0" timeOffset="26872.537">2540 8017,'53'-27,"-53"1,26 26,-26-27,53 27,-26-53,-1 53,27 0,-26 0,-1 0,-26 27,53 26,-53 0</inkml:trace>
  <inkml:trace contextRef="#ctx0" brushRef="#br0" timeOffset="27300.5615">3175 7752,'0'-53,"-79"53,-1 0,54 0,-1 27,-26 25,53-25,0-27,53 0,-26 0,-1 0,27 0,-26 0,-1 0,27 0,-27 0,1 0</inkml:trace>
  <inkml:trace contextRef="#ctx0" brushRef="#br0" timeOffset="27547.5756">3360 7408,'0'-53,"0"80,0 25,0 28,0-27,0 26,0-26,27 0,-27 0,0 0,53-27</inkml:trace>
  <inkml:trace contextRef="#ctx0" brushRef="#br0" timeOffset="27720.5855">3201 7699,'0'-53,"53"53,-26-26,52 26,-26 0,-26 0,-1 0</inkml:trace>
  <inkml:trace contextRef="#ctx0" brushRef="#br0" timeOffset="28492.6297">2037 8387,'27'0,"52"0,80 0,0-53,26 53,27 0,-1-53,-26 53,-26 0,-53 0,0 0,-53-53,0 53</inkml:trace>
  <inkml:trace contextRef="#ctx0" brushRef="#br0" timeOffset="29205.6704">2540 7911,'26'0,"1"0,-27 0,53 53,-53-27</inkml:trace>
  <inkml:trace contextRef="#ctx0" brushRef="#br0" timeOffset="30218.7284">2805 8757,'0'-26,"0"-27,-27 53,1 0,26-26,-27 26,-26 0,27 0,26 26,-27-26,27 53,0 26,0-79,53 27,0-27,0 0,0 0,-26 0,25 0,-52 26,27-26,-27 53,26-53</inkml:trace>
  <inkml:trace contextRef="#ctx0" brushRef="#br0" timeOffset="30487.7438">3149 8546,'0'79,"0"-26,0 26,0 1,52-27,-52-27,27 27,-27-26</inkml:trace>
  <inkml:trace contextRef="#ctx0" brushRef="#br0" timeOffset="30654.7534">3069 8757,'0'0,"53"0,0 0,-27-26</inkml:trace>
  <inkml:trace contextRef="#ctx0" brushRef="#br0" timeOffset="31664.8111">4260 8308,'53'0,"0"0,-53-27,53 27,-53-26,0-1,0-26,0 27,0-1,-27 27,1-53,-27 53,-27 0,54 27,26-1,-53 27,53-26,0 26,26 0,27 26,-26-53,26 27,0-53,26 27,-26-27,0 0,0 0</inkml:trace>
  <inkml:trace contextRef="#ctx0" brushRef="#br0" timeOffset="32579.8635">3889 7805,'53'0,"-53"0,53 0,-26-53,-1 53,27 0</inkml:trace>
  <inkml:trace contextRef="#ctx0" brushRef="#br0" timeOffset="32911.8825">4180 7461,'0'0,"27"0,-27 26,26 54,-26-54,0 1,53 26,-53-27,0 27,0-27,0 27,0-26,0-1,0-26,0 53</inkml:trace>
  <inkml:trace contextRef="#ctx0" brushRef="#br0" timeOffset="33112.894">4180 7223,'0'53,"0"-27</inkml:trace>
  <inkml:trace contextRef="#ctx0" brushRef="#br0" timeOffset="33681.9265">4419 7726,'0'52,"0"-25,0 26,0-27,0 27,0 0,0 0,0-53,0 26,26-26,27 0,0 0,-53-52,0 25,0 1,0-27,0 26,0 27,0 53,26-53,27 0,-26 0,-27-26,0-1,0 1,0-27,-27 26,27 1,0-27,-26 53</inkml:trace>
  <inkml:trace contextRef="#ctx0" brushRef="#br0" timeOffset="33914.9398">4789 7514,'0'-27,"0"27,0 27,0 26,0 0,0 0,0 0,0-1,0 1,0-26,53-1,-53 27</inkml:trace>
  <inkml:trace contextRef="#ctx0" brushRef="#br0" timeOffset="34093.9501">4630 7778,'27'0,"-27"-26,53 26,0 0,-27 0,27 0</inkml:trace>
  <inkml:trace contextRef="#ctx0" brushRef="#br0" timeOffset="35025.0032">5583 8308,'0'-53,"0"26,0 27,-53 0,26 0,1 0,-27 27,27-1,-27 27,0 0,53 0,-27-27,27 1,0 26,27-53,-1 0,27-27,26 1,-52-27,26 26,-53-25,53 25,-53-26,0 0,0 0,0 0,-27 0,27-26,-26 26,26 27,0-27,-27 53,27 79,0 1,0-1,0-26,0 0,0 0,0 26,0-52,53-1,-53 27,27-53,-27 53,53-53,-27 0</inkml:trace>
  <inkml:trace contextRef="#ctx0" brushRef="#br0" timeOffset="35264.017">5821 8069,'0'27,"0"26,0 0,0 0,0 26,0-26,0 0,0 0,53 0</inkml:trace>
  <inkml:trace contextRef="#ctx0" brushRef="#br0" timeOffset="35437.0269">5741 8281,'0'-26,"0"-1,27 27,26 0,0 0,-27 0,1 0</inkml:trace>
  <inkml:trace contextRef="#ctx0" brushRef="#br0" timeOffset="38933.2267">5980 2646,'0'26,"0"27,0-27,0 27,0 0,0 0,0 0,0 0,0 26,0-26,0 27,53 25,-53-25,0-27,0 0,0 0,0 26,0-26,0 0,0-27,0 27,0-26,0-1,-53 27,53-27,0 1,0 26,-27-27,27 1,0 26,0-27,-53 27,53-27,0 27,-26 0,26 27,0-54,-80 27,80 0,-26 0,26-27,-53 27,27-26,26-1,-80 27,27-26,27 25,-27-25,26 52,-25-26,-1 0,-27 27,54-28,-27 1,0-26,26-1,27 27,-52-26,52 26,0-27,0 0,0 1,0 52,0-52,0 52,-27-52,27 26,-53-27</inkml:trace>
  <inkml:trace contextRef="#ctx0" brushRef="#br0" timeOffset="39480.2581">4789 6112,'0'26,"-53"53,27-52,26 26,0 0,0-27,53 27,-27-26,-26-1,0 53,0-26,0-26,0-1,0 27,0-26,0-1,0 27,53-27,-27 27,-26-26,0-1,0 1,0 26,0-27,27-26,-27 27,0 25,0-25,53-27,-27 0,-26 26</inkml:trace>
  <inkml:trace contextRef="#ctx0" brushRef="#br0" timeOffset="41512.3744">6403 8017,'0'26,"26"-26,-26 79,0-52,0-1,0 27,0-26,0-1,53 27,-53-26,0-1,0 27,0-27,0 1,0 26,0-27,0 1,-26 26,26-27,0 27,-27 53,27-80,0 1,-53 26,53-27,-26 27,-27 26,27-26,-27 0,0 0,0-53,53 27,-79-27,26 0,26 26,-26-26,27 0,-1 0,-26 53,0-53,1 0,-1 53,-27-53,27 53,0-53,1 26,-28-26,27 53,-26-53,-1 27,1-27,0 53,26-53,0 26,-26-26,26 53,-27-53,27 53,0-53,0 26,-26-26,26 53,0-53,27 27,-54-27,28 53,25-53,-26 26,27-26,-1 0,-26 53,27-53,-1 0,-26 0,27 0,0 0,-27 0,0 0,0 26,26-26,-26 0,27 0,0 0,-27 53,26-53,-26 0,-26 0,26 27,0-27,0 0,0 0,-26 53,26-53,0 0,0 0,0 0,-26 0,26 26,0-26,0 0,0 0,0 0,27 0,-27 53,26-53,1 0,-1 0,-25 0,25 27,-26-27,27 0,-1 0,-26 26,27-26,-1 0,-26 0,27 0,0 0,-1 0,-26 0,0 0,27 0,-27 0,-26 0,26 0,26 0,27 0,-26 0,26-26,0 26</inkml:trace>
  <inkml:trace contextRef="#ctx0" brushRef="#br0" timeOffset="42442.4275">2858 8757,'0'27,"0"26,0 0</inkml:trace>
  <inkml:trace contextRef="#ctx0" brushRef="#br1" timeOffset="53083.0362">1614 11139,'26'0,"27"-53,27 0,-27 0,26-26,-53 26,27 0,-26-27,52 27,-79 27,27 26,-27-53,53-53,-53 80,53-27,-27 0,-26 26,53-25,-53-1,26 53,-26-53,0 26,53-26,-53 27,0-27,27 0,-27 27,0-1,26 27,-26-79,0 52,53 27,-53-53,27 0,-27-26,0 53,0-1,0-26,0 27,52-27,-52 0,0 0,0 27,0-1,0-26,0-26,-26 79,26 26,0 27,0-26,-26 26,26-27,0 0,-53 27,53-26,0-1,-27-26,27 53,0-79,0-1,0 1,0-27,0 26,27 1,-27-27,0 27,26-1,-26-26,0 27,27 26,-27-27,52-26,-25 80,26 52,-53-52,0 26,26-27,-26 1,53 52,-53-53,53 27,-53 0</inkml:trace>
  <inkml:trace contextRef="#ctx0" brushRef="#br1" timeOffset="54086.0935">1244 11800,'-53'0,"0"27,0-27,0 52,-26-52,52 0,1 0,-27 0,53 0,-53 0,53-79,0 53,0-1,0-26,0 27,53-1,-27 27,1-79,26 79,-1 0,-25 0,26 0,-27 26,1 1,-27 52,0 1,0-1,0 53,0-52,-53-1,26 0,-52-26,53-26,-27-27,26 79,1-79,26-53</inkml:trace>
  <inkml:trace contextRef="#ctx0" brushRef="#br1" timeOffset="54340.1081">1323 11483,'0'-27,"26"27,1 0,-27 27,53 26,-53-1,0 28,0-1,0 1,0-1,0 0,0 1,0-27</inkml:trace>
  <inkml:trace contextRef="#ctx0" brushRef="#br1" timeOffset="54581.1217">1244 11879,'0'-26,"26"26,27 0,-27-53,54 53,-27 0,0 0,-27-26</inkml:trace>
  <inkml:trace contextRef="#ctx0" brushRef="#br1" timeOffset="54987.1451">1958 11536,'53'0,"-27"26,27 27,-26-53,-27 26,53-26,-27 0,27 0,-27-53,-26 27,53-27,-53 27,0-1,0-26,0 53,0 27,0 52,0-52,0 25,53-25,-53-1,53 27,-53-26,0 26,0-27,-26 1,-27 25,-27-25,28-27,-28 53,54-53</inkml:trace>
  <inkml:trace contextRef="#ctx0" brushRef="#br1" timeOffset="55173.1557">1826 11139,'0'-27,"26"27,-26 0</inkml:trace>
  <inkml:trace contextRef="#ctx0" brushRef="#br1" timeOffset="56163.2124">2884 11297,'-53'-26,"53"26,53 53,-53-27,53 27,-53-26,0-1,53 27,-53-26,0-1,0-26,0-26,0-27,26 0,-26 0,0 26,27 27,-27-79,53 79,26 0,-53 0,1 26,26-26,-27 53,27 0,-53-26,80-27,-54 26,27-26,-27 0,1 0</inkml:trace>
  <inkml:trace contextRef="#ctx0" brushRef="#br1" timeOffset="56696.2428">3678 11244,'0'0,"0"27,0 52,0-26,0 0,0-26,0 26,53-53,0 0,-53-27,0 1,0-1,-27-26,1 27,-27-27,0 26,26 27,-26 0,53 0,27 80,26-80,26 0,1 0,25-27,-25-26,-27 27,26-53,-52 26,-27 0,52-27,-52 1,0-27,0 53,0 27,0-1,0-26,0 80,0 26,0 26,0 53,53 27,-53-53,0 0,53 26,-53-26,27 0,-27-27,53-26,-53-26</inkml:trace>
  <inkml:trace contextRef="#ctx0" brushRef="#br1" timeOffset="56860.2522">4128 11615,'52'-27,"1"27,27 0,-1-52,0 52,1 0</inkml:trace>
  <inkml:trace contextRef="#ctx0" brushRef="#br1" timeOffset="57874.3102">847 12911,'0'0,"53"0,26-26,-79-27,0 27,0-1,0 1,-26-27,-27 53,26 0,27 0,-79 53,79 0,0-1,-27 28,27-27,0 0,0 0,0-1,53-52,-53 27,27-27,-1 0,27 0,-26 0,25 0,1 0,27-27,-54 1</inkml:trace>
  <inkml:trace contextRef="#ctx0" brushRef="#br1" timeOffset="58467.3441">1349 12779,'-26'0,"-27"0,0 0,53 27,0-1,0 0,27-26,25 0,-25 0,-27 0,26 0,-26-52,0 25,53 27,-26 27,26-27,-27 0,27 0,0 0,26-53,-26 26,0-26,-53 27,0-27,0 26,-53 27,0 0,0 0,27 27,-27-1,53 27,27 0,52-53,-26 53,0-53,26 53,-52-53,-27 26,26-26,-26 27,-26 79,-27-80,26-26,27 27,-26-27,26-80</inkml:trace>
  <inkml:trace contextRef="#ctx0" brushRef="#br1" timeOffset="58885.3681">2223 12462,'-53'0,"53"52,-27-25,27 26,0-27,0 1,27-27,26 53,-27-53,0 0,27 0,0 0,-26 0,-1-27,27 1,-53-1,53-26,-53 27,0-27,0 0,53 80,-53-1,53 27,-53 26,0 27,0 0,0 26,0 27,0-80,-27 1,-26-27,53 26,-52-52,52 25</inkml:trace>
  <inkml:trace contextRef="#ctx0" brushRef="#br1" timeOffset="59637.4111">3016 11932,'0'-26,"0"79,0 53,53 52,-53-52,0 0,80 26,-54-26,53-53,-52-26,-1-27,27 0,-26 0,26-27,-27-26,27-26,-53-1,0 54,0 0,-26 26,26 0,-27 52,27 1,0 0,27-26,25 26,28-53,-54 26,27-26,-53-26,0-1,0 1,0-27,-53 26,0 27,0-53,-26 53,-27 0,27 27,26-27</inkml:trace>
  <inkml:trace contextRef="#ctx0" brushRef="#br1" timeOffset="59882.425">2752 12435,'-27'0,"27"-53,53 53,0-53,26 53,27-53,53 53,0 0,-80 0</inkml:trace>
  <inkml:trace contextRef="#ctx0" brushRef="#br1" timeOffset="60992.4886">1032 14208,'0'0,"26"0,27 53,-26-53,-1 0,27 0,-53-53,27 53,-27-53,0 26,0 1,0-53,-80 79,27 0,0 26,53 1,0-1,0 27,0-27,0 1,0 26,0-53,53 53,0-53,0 0,26 0,-26 0</inkml:trace>
  <inkml:trace contextRef="#ctx0" brushRef="#br1" timeOffset="61287.5054">1588 14234,'0'0,"52"80,-25-80,-1 53,27-53,-26 0,-1 0,-26 0,0-53,0 0,0 0,0 0,0 0,0 0,0 27,0 52,0 1</inkml:trace>
  <inkml:trace contextRef="#ctx0" brushRef="#br1" timeOffset="62222.5589">2302 14128,'-27'0,"1"0,26 53,0 0,0-53,26 0,27-26,-53-27,27 53,26 26,0 1,-27-27,27 0,-27 0,1 0,26-53,-27 0,27 0,-53 0,0-26,27 26,-27 0,0 0,0 0,0 53,0-26,-27 26,-26 0,53 26,0 27,0 0,0 0,0 0,53 26,-53-52,53-1,0 27,-26-53,-1-26,27-54,-53 54,26 26,-26 0,53 0,-53 53,27-53,-27 53,26-53,1 0,-27-27,0-26,53 53,-53 0,52 0,-25 53,26-53,-27 0,1 0,26 0</inkml:trace>
  <inkml:trace contextRef="#ctx0" brushRef="#br1" timeOffset="62748.589">3784 13784,'-53'-26,"0"0,0 26,26 0,1 0,-1 0,-25 0,25 52,27-25,0 26,27-53,25 0,1 0,0-27,-26 27,26 0,0 0,-27 0,-26 0,26 0,-26 53,27-53</inkml:trace>
  <inkml:trace contextRef="#ctx0" brushRef="#br1" timeOffset="63181.6138">3969 13149,'0'-26,"0"26,26 106,-26 0,0 0,0-1,0 1,0 0,0-53,0 0,53-27,0-26,0 0,0 0,26-79,-26 0,27-27,-28 26,-52 1,0 0,0 52,-26 27,0 0,-27 53,53 0,-27 26,27-26,0 0,0-26,0 26,53-53,-26 26,25-26,1 0,27 0,-54 0,1 0,-27-26</inkml:trace>
  <inkml:trace contextRef="#ctx0" brushRef="#br1" timeOffset="63444.6288">3731 13493,'26'0,"27"-52,0 52,0-27,53 27,26-79,0 79,1-80,25 80,1-79</inkml:trace>
  <inkml:trace contextRef="#ctx0" brushRef="#br1" timeOffset="63624.639">5318 13335,'-53'0,"27"0</inkml:trace>
  <inkml:trace contextRef="#ctx0" brushRef="#br1" timeOffset="64210.6726">2778 14737,'53'0,"26"-26,27 26,79-80,27 27,0-26,26-1,-26 28,-27-1,0 0,-26 0,-27 0,-53 53,-26-27,0 27,-53 0,0 53,-53 0,27-53,-1 0</inkml:trace>
  <inkml:trace contextRef="#ctx0" brushRef="#br1" timeOffset="65349.7378">2990 13890,'0'-26,"0"52,0 54,0-27,0-27,0-26,0 53,53 0,-27-53,-26-27,27 27,-27-52,0 25,53-26,-53 27,0-27,0 26,0 27,26 27,-26 26,0-27,53 27,-53-26,53-1</inkml:trace>
  <inkml:trace contextRef="#ctx0" brushRef="#br0" timeOffset="92532.2923">23760 9287,'0'-27,"53"27,26 0,-53 27,27-1,-26 27,26-27,-53 27,26-26,-26-1,0 27,0 0,-26-53,-1 0,27 0,0-79,0-1,0 54,0 26,0-53,27 53,-27-27,26 27,-26-52,53 52,0 0,0 0,-27 0</inkml:trace>
  <inkml:trace contextRef="#ctx0" brushRef="#br0" timeOffset="92930.3153">24527 9419,'26'0,"-26"26,27-26,26 0,-27-26,-26-27,0 0,0 53,-26 0,-27 0,26 53,-26-27,53 27,-52 0,52-26,0-1,0 27,26-26,27-27,-27 0,1 0,26 0,26 0,-26 0</inkml:trace>
  <inkml:trace contextRef="#ctx0" brushRef="#br0" timeOffset="93222.332">25188 9207,'0'-53,"0"53,-79 27,26-1,0 27,-26 0,52 0,27 0,-53-27,53 27,27-26,-1-27,54 79,-1-79,0 0,1 0</inkml:trace>
  <inkml:trace contextRef="#ctx0" brushRef="#br0" timeOffset="93469.3461">25347 9234,'0'-27,"0"54,0 26,0-27,0 27,0 0,0 0,0 26,0-26,0-26</inkml:trace>
  <inkml:trace contextRef="#ctx0" brushRef="#br0" timeOffset="93642.356">25135 9498,'0'-53,"53"53,-26 0,26 0,0 0,26 0,-26 0</inkml:trace>
  <inkml:trace contextRef="#ctx0" brushRef="#br0" timeOffset="94639.4129">26300 9472,'0'-53,"26"53,27 0,0 0,26 0,54 0,25 0,54 0,53 0,-54 53,-26-53,1 0,-28 0,-52 0,-26 0,-27 0,-27 0,27 0</inkml:trace>
  <inkml:trace contextRef="#ctx0" brushRef="#br0" timeOffset="94874.4264">28310 9392,'27'0,"-27"0,0 53,-27 0,1 0,-27-26,27 26,-27-27,26 27,1-53</inkml:trace>
  <inkml:trace contextRef="#ctx0" brushRef="#br0" timeOffset="95554.4654">26564 9234,'0'-27,"-53"27,27 0,-1 0,27 0,-53 0,53 80,-26-28,26-25,0-1,0 27,-53-26,53-1,0 27,0-26,53-27,-27 0,1 0</inkml:trace>
  <inkml:trace contextRef="#ctx0" brushRef="#br0" timeOffset="96364.5117">28258 9234,'0'-27,"0"27,26 0,-26 27,0 26,0-1,53-52,-53 53,106-53</inkml:trace>
  <inkml:trace contextRef="#ctx0" brushRef="#br0" timeOffset="97130.5556">29475 9154,'0'-53,"-27"53,27-26,-53 26,27 0,-27 0,26 0,-26 0,53 26,0 27,53 27,0-54,0 27,-26-27,26 27,-53-26,26 26,-26-27,0 27,-26-53,26 53,-80-53,54 0</inkml:trace>
  <inkml:trace contextRef="#ctx0" brushRef="#br0" timeOffset="97384.5701">29713 9234,'26'0,"-26"0,0 53,53-27,-53 0,0 27,0-26,0-1,0 27,0-26,27-27</inkml:trace>
  <inkml:trace contextRef="#ctx0" brushRef="#br0" timeOffset="97579.5812">29898 9022,'26'0,"-26"-26,27 26,26 26,-53 27,0 53,0 26,0 27</inkml:trace>
  <inkml:trace contextRef="#ctx0" brushRef="#br0" timeOffset="97849.5967">30110 9683,'0'27,"26"-27,-26 0,0-53,53-26,-53 52,26 27,-26-26,27 26,-1 0,27 0,-53 53,27-53,-27 26,53-26,-53 53,26 26</inkml:trace>
  <inkml:trace contextRef="#ctx0" brushRef="#br0" timeOffset="98155.6142">31274 9313,'-27'-53,"1"53,-27-26,-26 26,26 0,0 0,0 0,0 0,53 79,-27-26,27-27,27 27,26 0,53 0,52-53,28 53,-1-53,-53 0,0 0,-79 0</inkml:trace>
  <inkml:trace contextRef="#ctx0" brushRef="#br0" timeOffset="99582.6958">23971 10477,'0'-53,"0"53,-53 0,0 0,27 53,-27-26,53-1,-26 27,26-27,0 27,0 0,79-26,-53-27,-26 53,53-53,-53 26,27-26,-27 27,0 26,0-1,-80 1,28 0</inkml:trace>
  <inkml:trace contextRef="#ctx0" brushRef="#br0" timeOffset="99831.7099">24130 10742,'0'-27,"0"27,0 27,0-1,0 27,0-26,0-1,0 27,0-27,0 1</inkml:trace>
  <inkml:trace contextRef="#ctx0" brushRef="#br0" timeOffset="100271.7352">24209 10557,'0'-27,"53"-26,-53 80,0 26,27 26,-27 27,0-27,53 1,-53-54,53 27,-27-27,-26-26,0-53,53 53,-53-26,0 0,26 26,1 0,26 0,-27 52,27-25,-26-27,-27 53,53 0</inkml:trace>
  <inkml:trace contextRef="#ctx0" brushRef="#br0" timeOffset="100565.7519">25083 10901,'0'-27,"0"-26,-27 53,-52 0,26 27,0-27,-27 79,54-26,26-27,0 1,0 26,0-27,26 1,27-27,53 53,0-53,0 0,0 0,-27 0</inkml:trace>
  <inkml:trace contextRef="#ctx0" brushRef="#br0" timeOffset="101605.8115">26432 10953,'26'0,"27"0,53 0,0 0,79 0,80 0,79 0,-27 0,-26 0,-53 0,-52 0,-28 0,-52-52,-53 52,0 0,-79 0</inkml:trace>
  <inkml:trace contextRef="#ctx0" brushRef="#br0" timeOffset="101809.8232">28760 10742,'53'0,"-53"53,27-53,-27 53,0-27,0 1,0 25,0-25,-27-1,27 27,-53-26</inkml:trace>
  <inkml:trace contextRef="#ctx0" brushRef="#br0" timeOffset="102559.8661">26591 10689,'0'26,"-53"1,0 26,26-27,-26 27,1-26,-1 25,0 1,79-26,1-27,26 0,52 0,54 53,0-53,-27 0,53 0</inkml:trace>
  <inkml:trace contextRef="#ctx0" brushRef="#br0" timeOffset="103495.9194">29501 10451,'0'26,"53"1,-27 26,27-1,-26 1,-27 27,53-27,-53 0,0 0,0-1,-27 1,1-53,-1 0,27 0,0-79,0 26,0 0,0 0,27-26,-27 26,53 26,-53-25,53 52,-53-27,26 27,27 27,0-1,-27 27,1-53</inkml:trace>
  <inkml:trace contextRef="#ctx0" brushRef="#br0" timeOffset="103849.9399">30057 10821,'53'0,"0"-26,-27 26,0 0,27-27,0-26,-53 0,0 27,-53 26,27 0,-27 0,27 26,-27 27,53-26,-27 26,27-27,0 27,27-26,26-27,-1 52,28-52,-1 0,1 53,-28-53</inkml:trace>
  <inkml:trace contextRef="#ctx0" brushRef="#br0" timeOffset="104135.9561">31009 10609,'0'-52,"-53"52,0 0,-26 0,0 52,-27 28,53-27,0 0,53-27,0 1,0 26,0-27,79-26,27 53,26-53,54 0,-28 0,-52-27</inkml:trace>
  <inkml:trace contextRef="#ctx0" brushRef="#br0" timeOffset="104403.9716">31485 10451,'0'-27,"0"-26,0 53,0 80,-52-27,52 0,0 26,0 0,0 1,0-1,0 0,0 27,0-26,0-27,0-53</inkml:trace>
  <inkml:trace contextRef="#ctx0" brushRef="#br0" timeOffset="104599.9826">31300 10795,'0'-27,"53"27,-26 0,26 0,26 0,27 0,-27 0,0 0,1 0</inkml:trace>
  <inkml:trace contextRef="#ctx0" brushRef="#br0" timeOffset="107742.1625">25453 9445,'26'0,"27"0,0 0,-26 0,-27-26,53 26,-53 0,0 0</inkml:trace>
  <inkml:trace contextRef="#ctx0" brushRef="#br0" timeOffset="108634.2134">25374 9551,'0'27,"0"-1,0 1,26-27,53 0,-52 0,26 0,-27 0</inkml:trace>
  <inkml:trace contextRef="#ctx0" brushRef="#br0" timeOffset="111093.3542">29395 9551,'0'0,"27"0,26 0</inkml:trace>
  <inkml:trace contextRef="#ctx0" brushRef="#br0" timeOffset="112143.4141">29422 9604,'0'-26,"-53"26,53 0,79 0,-52 0</inkml:trace>
  <inkml:trace contextRef="#ctx0" brushRef="#br0" timeOffset="114462.5467">27305 12065,'0'-27,"0"54,0 26,0-27,-26 1,26 25,0-25,0-1,0 27,0-26,0-1,0 27</inkml:trace>
  <inkml:trace contextRef="#ctx0" brushRef="#br0" timeOffset="115091.5829">27120 12038,'53'-79,"26"26,0 53,-26-53,0 53,27 0,-27 26,0-26,-1 80,-25-27,-27-27,0 27,53 0,-53 26,-27-26,27 0,-79 27,0-54,-1 27,1-27,26-26,-26 80,26-80,0 0,0 0,0 0,0 0,27-27,26 1,-53 26,53-27,0-25,26 52,27 0</inkml:trace>
  <inkml:trace contextRef="#ctx0" brushRef="#br0" timeOffset="115915.63">27993 12197,'0'0,"0"-53,0 53,0 53,-53 26,53-26,0 0,0-26,0 26,0-27,0 27,26-53,27 0,-26 0,-1 0,-26-27,80 27,-80-52,26 25,-26-26,0 27,0-1,0-26,0 80,0 26,0-27,0 1,0 52,27-79,-27 53,53-53,-53 53,26-53,0 53,27 0</inkml:trace>
  <inkml:trace contextRef="#ctx0" brushRef="#br0" timeOffset="116725.6763">28707 12462,'0'-53,"0"26,-53-26,0 53,27 0,-27 0,27 0,-1 0,27 53,-79-26,79-1,0 27,0-27,26-26,54 0,-54 0,1 0,25 0,-52 0,27 0,-1 0,27 0,0 0,27 0,-27 0,26 0,0 0,-26 0,0-52,0-1,0-27,-53 27,53-26,-53 0,0-1,0 27,0 0,-27 53,27-26,-53 26,1 0,-1 53,26 26,27 1,-79-1,79 0,0-26,-27 27,27-27,0-27,0 0,0 27,0-26,0-1,53 27,0-53,0 53,0-53,26 0</inkml:trace>
  <inkml:trace contextRef="#ctx0" brushRef="#br0" timeOffset="116957.6896">29422 12462,'-27'52,"27"-25,0 26,0 0,0-27,0 1,0 26,27-53,26 26,0-26,-1 0,1 0,0-26</inkml:trace>
  <inkml:trace contextRef="#ctx0" brushRef="#br0" timeOffset="117115.6986">29580 12223,'0'-52,"0"25,0 27</inkml:trace>
  <inkml:trace contextRef="#ctx0" brushRef="#br0" timeOffset="117948.7461">30004 11562,'0'-53,"0"80,0 25,0 28,53 52,-53 27,53 0,-53-27,0 0,53-52,-53-28,0 1,26 0,0-53,27 0,0-53,0 27,-53-27,53 0,-53 27,0 26,0 53,-26-27,26 0,0 27,26-53,53 0,-26-79,27 26,-27-53,0 27,0 0,-53 26,0 26,0 80,-27 0,27 26,0-26,0 0,-26 0,26 0,0 26,-53-26,53-26,-27 26,27-27,-79 27,52-53,1 27,-27-27,27 0,-1 0,-26 0,27-27</inkml:trace>
  <inkml:trace contextRef="#ctx0" brushRef="#br0" timeOffset="118211.7613">29898 12012,'53'-53,"-53"26,26 27,1 0,26-26,-27 26,27 0,0 0,26 0,1 0,-27 53,26-53,-53 26</inkml:trace>
  <inkml:trace contextRef="#ctx0" brushRef="#br0" timeOffset="119509.8356">27331 12858,'0'-52,"0"25,0 1,53 26,-53 26,-26 80,26 53,-53-1,53-25,0 52,-53 0,53-26,0-27,0 0,0-52,0-1,0-52,0-1,0-26,0 0,0-26</inkml:trace>
  <inkml:trace contextRef="#ctx0" brushRef="#br0" timeOffset="119875.8565">27305 13388,'0'0,"53"0,-27 0,27 0,-53 0,27 0,-27 53,0-1,0-25,-27-1,-26 27,53-26,-26 26,-27 0</inkml:trace>
  <inkml:trace contextRef="#ctx0" brushRef="#br0" timeOffset="121075.9251">27517 13467,'0'-26,"0"26,26 0,27 0,26 0,-79 52,27-25,-27-1,53 54,-53-27,0 0,0-27,0 27,0-27,-27-26,27-26,0-27,0 0,0 0,0 27,27-54,-1 80,27-26,-26 26,-1 0,53 0,-52 0,-1 0,-26 26,53-26,-53 53,53 27,-53-27,27-27,26-26,-53 0,26 0,-26-53,0 27,0-27,0 26,0 1,-26 26,-27-53,26 53,1 0,-27 0,26 26,27 1,27-27,-1 0,27 0,0-27,0 1,53-27,-53 27,0-27,0 26,-27-26,27 27,-53-27,0 26,0 1,0-1,0-25,0 78,-26 53,26 1,0 52,-53 27,53 26,0 0,0 27,0-27,0 0,26-26,-26-80,53 1,-53-54,0-52,0-1,0-52,0 53,0-1,26-26,-26 27,80-27</inkml:trace>
  <inkml:trace contextRef="#ctx0" brushRef="#br0" timeOffset="121436.9457">28654 13626,'0'-27,"0"-26,0 53,53 0,-26 0,-27 27,0 26,0-27,0 1,-27 52,-26 0,0 27,27-26,-27-54</inkml:trace>
  <inkml:trace contextRef="#ctx0" brushRef="#br0" timeOffset="122876.0281">28919 13758,'0'-26,"0"26,79 0,-79-27,80 27,-27 0,0-79,-1 52,28-26,-27 27,0-27,-27 27,-26-1,0-26,-26 53,-27 0,26 27,27-1,-26-26,26 27,-53 52,26-26,27-27,-52-26,52 53,0-26,0-1,26-26,0 0,1 53,52-53,1 0,-1 0,-26 0,0-26,0 26,0-27,-27 27,-26 0,0 27,0 25,0-25,0-1,0 27,0-26,0-27,0-53,0-27,0 1,0 26,53 0,-26 27,25 26,28 0,-54 0,27 0,0 0</inkml:trace>
  <inkml:trace contextRef="#ctx0" brushRef="#br0" timeOffset="123184.0457">30480 13123,'0'0,"0"-53,0 27,0-1,0 27,-26 27,26 26,0 26,0 0,0 1,0-1,0 27,0-27,0 1,0 25,0 1,0-53,52-26,-25-27,-27 0</inkml:trace>
  <inkml:trace contextRef="#ctx0" brushRef="#br0" timeOffset="123904.0869">30427 13388,'0'-27,"27"27,52 0,-53 0,1 0,26 27,-27-27,27 79,-26-79,-1 26,27-26,0 0,-27 0,-26-79,0 53,0-1,53 27,-26 0,-27 0,26 0,-26 27,53-27,-26 0,-1 0,-26 0,0-27,53-26,-53 0,0 80,0 52,0-26,26 26,-26 1,0 26,53 52,-53 1,0-53,0-27,0 1,-26-27,-27 26,26-53,1-26,-27 53,27-53,-1 0,27-53,0 27,0-27,0 0,0 0,27-53,26 54,-27-1,53-27,-26 54,27 26,-27-80,0 80</inkml:trace>
  <inkml:trace contextRef="#ctx0" brushRef="#br0" timeOffset="124074.0966">31909 13784,'26'-52,"-26"78</inkml:trace>
  <inkml:trace contextRef="#ctx0" brushRef="#br0" timeOffset="124624.1281">30956 13308,'0'0,"0"53,0 0,0-26,0 25,0 1</inkml:trace>
  <inkml:trace contextRef="#ctx0" brushRef="#br0" timeOffset="125486.1774">27437 15134,'0'-27,"80"27,-27-53,52 53,81 0,105-52,53 52,132-53,106 53,53-133,-106 133,-53-79,-105 79,-1-53,-132 53,0 0,-105-53,-54 53,-79 0,-26 0</inkml:trace>
  <inkml:trace contextRef="#ctx0" brushRef="#br0" timeOffset="127277.2798">30824 13149,'-26'0,"26"27,0 26,0-27,0 27,0-26,-53 26,53 0,0-27,26-26,53 0,-26 0,0 0,-26 0,26 0,-27 0,-26 0,53 0,-53-53,26 53,-26-26,53 26,-53-27,0-26,27 53,-27-26,0-1,0-26,0 27,0 26,0 53,0 0</inkml:trace>
  <inkml:trace contextRef="#ctx0" brushRef="#br0" timeOffset="128418.3451">28681 13546,'0'-26,"0"26,0 0,-27 53,27-27,-79-26,79 53,-26-53</inkml:trace>
  <inkml:trace contextRef="#ctx0" brushRef="#br0" timeOffset="129155.3873">29633 13652,'0'-26,"-26"26,52 0,-26 53,53-53,-53 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19:21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14843,'0'-53,"-26"53,26-27,-53 27,0 0,-26 0,52 0,-26 27,27-27,-1 0,27 26,-52-26,52 27,0 26,26 0,0-27,27 27,-26-27,26 27,-53-26,26 26,-26 0,0 26,0-26,0-53,-53 53,27-53,-1 0,-26 0,27 0,26-27,0 1,53-27,0 27,-27-27</inkml:trace>
  <inkml:trace contextRef="#ctx0" brushRef="#br0" timeOffset="488.0279">2355 15081,'0'53,"0"0,0-27,0 1,0-1,53 27,-53-26,26-27,-26 52,53-52,0 0,-53-26,53 0,-53-27,26 0,-26 26,0 1,0-54,0 107,0-1,0 27,0 27,0 52,-53-26,53 26,0-26,0 0,-52-27,52 0,0-26,-53-26,26-27,27-27,0-26,0 1,0-28,0-26</inkml:trace>
  <inkml:trace contextRef="#ctx0" brushRef="#br0" timeOffset="1028.0588">2725 15451,'53'0,"-53"27,0-1,0 27,0 27,0-28,27 1,-27-26,0 26,53-27,-27-26,27 0,-53-53,26 0,-26 27,53-27,-53 106,27-27,-27 1,26-27,27 0,-53-27,53-26,-53 1,53-28,-53 54,53 26,-53-27,26 27,-26 0,27 53,-27 0,0-26,79-1,-79 27,27-27,26 27</inkml:trace>
  <inkml:trace contextRef="#ctx0" brushRef="#br0" timeOffset="1936.1108">3704 15054,'-26'-52,"26"104,0 81,0-1,0-26,0 26,0-52,0 25,26-25,-26-27,0 0,27-53,-27 26,26-26,-26-26,53-54,-53 1,53-1,-53 28,79-1,-26 26,-26 27,-27 0,0 27,0 26,0-27,-27 0,1 27,-27-26,26 26,-26-53,53 53,-52-53,25 0,27-27</inkml:trace>
  <inkml:trace contextRef="#ctx0" brushRef="#br0" timeOffset="2228.1275">4128 15610,'0'27,"0"-1,0 27,0-27,0 1,52-27,1 0,-26 0,-1 0,27 0,-53-27,27-26,-27 27,0 0,0-27,-53 26,26 27,1 0,26 0,-53 53</inkml:trace>
  <inkml:trace contextRef="#ctx0" brushRef="#br0" timeOffset="2984.1707">4366 15822,'0'26,"53"1,-1-27,-25 0,26 0,26 0,-26-53,0 0,26-53,-26 27,-26-1,-27 27,0-26,0 53,0-1,0 27,-27 0,-26 0,27 0,26 0,-53 53,53 0,-53 0,53 0,0 0,0 26,27-26,-27 0,26 0,-26-27,53-26,-53 53,53-53,-27 0,1 0,26 0,0-26,0-54,-27 1,27 0,-53-27,53-27,-53 28,0-28,0 54,0 52,-53 1,26 26,1 26,26 80,-53 27,53-54,0 0,0 1,0-1,0-26,0 0,0 0,53-27,0-26,-27 0,27 0,0 0</inkml:trace>
  <inkml:trace contextRef="#ctx0" brushRef="#br0" timeOffset="3218.1841">5398 15584,'0'-27,"0"27,0 53,0 0,0 26,0-26,0-26,0-1,52 27,1-26,0-27,0-27</inkml:trace>
  <inkml:trace contextRef="#ctx0" brushRef="#br0" timeOffset="3382.1935">5503 15240,'0'-53,"0"26,27 27,-27 27,0 52,-53-26</inkml:trace>
  <inkml:trace contextRef="#ctx0" brushRef="#br0" timeOffset="4335.2478">6138 15504,'0'-26,"0"-27,-53 53,1 0,25 0,1 0,-54 26,54 1,26 26,-53 26,53-26,-53 0,53 0,0-27,0 1,26 26,27-53,-26 26,-1-26,54 0,-27 0,-1 0,1 0,-26 0,26 0,-27 0</inkml:trace>
  <inkml:trace contextRef="#ctx0" brushRef="#br0" timeOffset="4898.2802">6350 15742,'-26'0,"26"-26,-53 26,26 0,-26 0,53 26,0 27,53-26,-26-27,-1 0,27 0,0 0,-27 0,27 0,-53 0,53 0,-26 0,-1 0,27 0,-26 0,25 0,-25-53,26 0,-53 0,26-26,-26-54,0 28,0-1,0 53,-26-27,-27 80,-26 106,79 0,-80 26,80-26,0 0,0 0,0 26,0-26,0-27,27-26,-27 0,26-53,1 0,25 0,-25 0,-1 0,27-53,-53 27</inkml:trace>
  <inkml:trace contextRef="#ctx0" brushRef="#br0" timeOffset="5408.3094">6959 15663,'0'53,"0"0,26-53,-26 26,53-26,-53 27,53-27,0 0,-27 0,-26-27,53-52,-53 26,0 0,0 27,0-27,0 106,27 26,-27 0,53 1,-53 26,52 26,-52-53,0 1,0-27,0-27,-26 53,-27-79,27 0,-1 0,-26 0,27 0,26-26</inkml:trace>
  <inkml:trace contextRef="#ctx0" brushRef="#br0" timeOffset="5572.3187">7858 15981,'0'52,"0"-25,0 26,0-27,0 27,0 0,-79-53</inkml:trace>
  <inkml:trace contextRef="#ctx0" brushRef="#br0" timeOffset="7694.4401">5186 15081,'-27'0,"-26"53,-26 26,26 1,-26 52,-1 0,28-26,52 26,-80-26,80 0,0-27,0-26,0-26,0-1,0-52</inkml:trace>
  <inkml:trace contextRef="#ctx0" brushRef="#br0" timeOffset="9149.5233">4815 15054,'0'0,"53"0,-53-52,80-1,-80 0,26 0,-26-27,0 28,0-1,0 0,0 0,0 53,-53 0,0 79,53-26,-53 0,53 0,0 26,0-26,27 0,-27-26,53 25,-53-25,53-27,-53 53,0 53</inkml:trace>
  <inkml:trace contextRef="#ctx0" brushRef="#br0" timeOffset="11789.6743">11853 15134,'0'0,"53"0,-26 0,-1 0,1 0,-27-27,53 27,-53-26,0-1,-27-25,1 52,-27 52,53-25,-27-1,27 54,0-1,0-26,0 26,0 1,-53-1,53 1,0-28,0 28,0-27,0 0,0 0,0 0,0-27,27 0</inkml:trace>
  <inkml:trace contextRef="#ctx0" brushRef="#br0" timeOffset="12030.6881">11695 15663,'0'-26,"26"26,53 0,-26-27,0 27,27 0,-1 0,27-53,-53 53,0 0,-27 0</inkml:trace>
  <inkml:trace contextRef="#ctx0" brushRef="#br0" timeOffset="12348.7063">12700 15081,'0'-27,"0"27,-79 27,79 52,-106-26,106 0,-27 53,27-27,0-26,0 0,0 0,0 0,53 0,-26-27,26-26,26 80,-26-80</inkml:trace>
  <inkml:trace contextRef="#ctx0" brushRef="#br0" timeOffset="12651.7237">13150 15187,'0'-27,"-27"27,27 53,-53 27,53-27,0 26,0 0,0-26,0 0,0 26,0-26,0-26,0-27,0 26</inkml:trace>
  <inkml:trace contextRef="#ctx0" brushRef="#br0" timeOffset="12854.7353">12859 15610,'0'0,"53"0,26 0,-52 0,25 0,1 0,27 0,-27 0</inkml:trace>
  <inkml:trace contextRef="#ctx0" brushRef="#br0" timeOffset="13071.7477">13494 15398,'0'27,"53"-1,-53 27,26-26,-26-1,0 54,0-54,0 0,-53 54,27-54,-54 27,54-26</inkml:trace>
  <inkml:trace contextRef="#ctx0" brushRef="#br0" timeOffset="14136.8085">13414 15319,'27'53,"-27"-27,53-26,-53 27,53-27,-53 53,53-53,-53 26</inkml:trace>
  <inkml:trace contextRef="#ctx0" brushRef="#br0" timeOffset="15389.8803">14711 15557,'26'0,"1"0,52 0,1 0,25 0,81 0,52 53,26-53,1 0,-27 0,-26 0,26 0,-79 0,-1 0,1 0,-27 0,-26 0,26 0,-52 0,-1 0,-26 0,0 0,0 0,0 0,-27 0,1 0,26 0,0 0,-27 0,1 0,25 0,-25 0,-1 0,27 0,-26 0,-27 0,-80 27,54-27</inkml:trace>
  <inkml:trace contextRef="#ctx0" brushRef="#br0" timeOffset="15600.8923">18177 15531,'0'-27,"0"27,0 27,0 26,0-27,0 27,0-53,0 53,0 0,-27-27,-25-26,-28 53</inkml:trace>
  <inkml:trace contextRef="#ctx0" brushRef="#br0" timeOffset="16506.9442">14870 15346,'-27'26,"27"0,-79 27,52-26,-26-27,53 53,-53-53,53 26,-26-26,26 80,26-28,27-25,-26 26,-1-27,27 27,-26-26,26-27</inkml:trace>
  <inkml:trace contextRef="#ctx0" brushRef="#br0" timeOffset="18044.0321">19976 15002,'0'-27,"-53"-26,27 53,-27 0,0 0,-27 0,54 0,0 0,-27 0,53 27,0-1,0 1,0 25,0 1,0 27,0-1,0 1,0-1,0 0,0 1,0-1,0-26,53-27,-53 27,0 0,-27-53</inkml:trace>
  <inkml:trace contextRef="#ctx0" brushRef="#br0" timeOffset="18330.0484">19579 15425,'53'0,"0"0,26 0,27 0,0 0,-27 0,1 0,-27 0,0 0</inkml:trace>
  <inkml:trace contextRef="#ctx0" brushRef="#br0" timeOffset="18674.0681">20585 15002,'-27'0,"1"26,26 0,-53 27,53 27,0-27,-27 0,27 26,0 0,0-26,0 27,0-54,0 1,53-27,-26 79,-1-79,27 0</inkml:trace>
  <inkml:trace contextRef="#ctx0" brushRef="#br0" timeOffset="19205.0985">21061 15266,'0'27,"0"-1,0 27,-27-27,27 1,0 26,0-27,27 27,26-53,0 0,-53-26,53-1,-53-26,79 27,-79-1,0 80,0-26,26-1,27 27,-26-53,-1 0,27-26,-53-27,0 0,27-26,-27 26,0-27,0 54,0-1</inkml:trace>
  <inkml:trace contextRef="#ctx0" brushRef="#br0" timeOffset="19410.11">22040 15054,'0'53,"0"-26,0-1,0 54,0-27,0 0,0-1,0 1,0 27,-27-54,27 1,-53-27,1 79,-54-53,53-26</inkml:trace>
  <inkml:trace contextRef="#ctx0" brushRef="#br0" timeOffset="20910.196">19844 14975,'0'-26,"0"-1,79 27,1 0,-54 0,0 0,27 0,27 0,-27 0,0 0,-27 0,27 0,-53 0,-27 27,-25 26,25-27</inkml:trace>
  <inkml:trace contextRef="#ctx0" brushRef="#br0" timeOffset="25524.4598">12012 16774,'0'0,"-79"0,52 0,1 0,-1 0,-52 0,26 0,27 0,-1 0,-26 0,0 0,53-53,-26 53,26-26,0 52,0 27,0-26,0 26,0 0,0-1,0 28,0-27,0 0,0 26,0-26,0 0,0 26,0-52,0-1,-53-26,53 53,0 0,0-27,0 1,0-54</inkml:trace>
  <inkml:trace contextRef="#ctx0" brushRef="#br0" timeOffset="25801.4758">11456 17145,'0'0,"53"0,-26 53,-1-53,27 26,0-26,27 0,-1 0,0 0,1 0,-1 0,-26 0,-27 0</inkml:trace>
  <inkml:trace contextRef="#ctx0" brushRef="#br0" timeOffset="26170.4969">12541 16801,'-53'0,"53"-53,-26 53,26 26,-27 54,27-27,0 26,0 27,0-27,0 1,0-1,0 0,0-26,80-26,-54-27,1 0,26 0</inkml:trace>
  <inkml:trace contextRef="#ctx0" brushRef="#br0" timeOffset="26416.511">12991 16854,'0'-27,"0"54,0 52,0-26,0 26,0-26,0 27,0-1,0 0,0-26,0 0</inkml:trace>
  <inkml:trace contextRef="#ctx0" brushRef="#br0" timeOffset="26627.523">12885 17145,'0'-27,"0"27,27 0,26 0,-27 0,27 0,0 0,26 0</inkml:trace>
  <inkml:trace contextRef="#ctx0" brushRef="#br0" timeOffset="26813.5337">13414 16959,'0'53,"0"-26,0 52,53-26,-53 0,0 26,-53 27,27-26,-27-1,27-26</inkml:trace>
  <inkml:trace contextRef="#ctx0" brushRef="#br0" timeOffset="27669.5826">14817 17198,'0'-27,"53"27,0 0,79 0,53 0,27 0,132 0,-27 0,1 0,52 0,-132 0,53 0,-79 0,-53 0,-54 0,-52 0,-53 0,0 0</inkml:trace>
  <inkml:trace contextRef="#ctx0" brushRef="#br0" timeOffset="27863.5937">17648 17039,'26'0,"-26"0,53 0,-53 53,53-53,-53 79,0-52,0 26,-106 26,0 0,27 27,-27-27</inkml:trace>
  <inkml:trace contextRef="#ctx0" brushRef="#br0" timeOffset="28547.6328">14870 16854,'0'-53,"0"79,-27 1,-52 52,-27-26,27 26,-1-52,54 26,26-27,-27-26,27 53,0-53,27 0,26 0,52 0,28 0,52 53,0 0,-26 0,-27-27</inkml:trace>
  <inkml:trace contextRef="#ctx0" brushRef="#br0" timeOffset="29393.6812">19024 16748,'0'-80,"0"80,52-26,-25 26,26 0,26 0,1 0,25 0,-52 26,-53 27,0-26,0 26,-26 0,-27 26,-26-26,-1-27,54 27,-27-26,79-1,1-26,26 0,26 0,0 0,27 0,-26 0,-1 0,-26 0,26 0</inkml:trace>
  <inkml:trace contextRef="#ctx0" brushRef="#br0" timeOffset="29632.6949">20055 16801,'0'0,"0"26,0 1,0-1,0 27,0-27,0 1,0 52,0-52,53-1</inkml:trace>
  <inkml:trace contextRef="#ctx0" brushRef="#br0" timeOffset="29860.708">20320 16880,'0'-53,"0"80,0-1,0 1,53 25,-53-25,0-1,0 27,26-26,-26-1,0 27,53-53</inkml:trace>
  <inkml:trace contextRef="#ctx0" brushRef="#br0" timeOffset="30220.7285">20585 16457,'0'26,"0"1,-80 26,54-53,-27 26,0-26,26 0,-25 0,-1 0,-27 0,27-26,0 26,1-80,25 80,1-53,-27 53,26 0,27 0,0 53,0-26,0 26,0-27</inkml:trace>
  <inkml:trace contextRef="#ctx0" brushRef="#br0" timeOffset="30998.773">21378 16589,'0'-79,"0"52,0-26,-26 27,-27-27,0 53,0 0,-26 53,79 0,-53 53,53-27,0 0,0 27,0-26,26-1,27 27,-26-53,-27 0,79 0,-79-1</inkml:trace>
  <inkml:trace contextRef="#ctx0" brushRef="#br0" timeOffset="31201.7847">21008 16854,'0'-53,"0"53,79 0,-26 0,27 26,-27-26,-1 53,1-53,0 0</inkml:trace>
  <inkml:trace contextRef="#ctx0" brushRef="#br0" timeOffset="31465.7998">21987 16589,'0'27,"-79"-1,52 27,-26-27,53 27,-53 27,53-27,0-1,27 1,-1 27,27-54,26 27,-26-53,0 27</inkml:trace>
  <inkml:trace contextRef="#ctx0" brushRef="#br0" timeOffset="31691.8127">22701 16959,'53'-52,"-26"52,26 0,-1 0,1 0,27 0,-27 0,26 0,0 0,1 0,-54 0,1 0</inkml:trace>
  <inkml:trace contextRef="#ctx0" brushRef="#br0" timeOffset="32190.8412">23469 16748,'0'0,"0"53,0-27,0 27,0 0,0 26,0-52,0-1,0 27,79-26,-26-27,-27 0,27 0,-26-53,26 0,-27 0,-26 26,53-25,-53 25,0 27,0 53,0-27,26 1,-26 26,27-53,-27 26,53-26,-27 0,-26 0,53-53,0-26,-53 0,53-1,-53 1,0 0,0-1,26 54,-26-27</inkml:trace>
  <inkml:trace contextRef="#ctx0" brushRef="#br0" timeOffset="32401.8533">24580 16510,'0'53,"0"0,53-1,-53 1,0 27,-53 26,26-27,-52 27,0-53,-27 26,0 0,79-79</inkml:trace>
  <inkml:trace contextRef="#ctx0" brushRef="#br0" timeOffset="33338.9069">20823 16748,'0'26,"0"27,53-53,0 0,-27 0,27 0,0 0,26 0,-26 0,-26 0</inkml:trace>
  <inkml:trace contextRef="#ctx0" brushRef="#br0" timeOffset="34790.9899">10266 15504,'-27'0,"-52"0,26 0,-26 0,52 0,1 0,-27 0,0-79,27 79,-27-53,53 27,0-27,0 26,0-26,79 0,-53 53,1 0,-1 0,27 0,-53 27,27 52,-27 1,0-28,0 1,0 0,-27 27,-26-27,27-1,-27 1,-26-53,26 27,26-27,-26 0,0 0,53 0,0-53,0 26,27 27</inkml:trace>
  <inkml:trace contextRef="#ctx0" brushRef="#br0" timeOffset="35221.0145">10769 15213,'0'-53,"26"53,-26-26,0-27,-26 53,26-53,-80 53,27 0,0 0,27 53,-27 0,53 0,-53 53,53-27,0 0,-26 1,26-27,0 26,0-26,0 26,0-26,0 0,0-26,0 26</inkml:trace>
  <inkml:trace contextRef="#ctx0" brushRef="#br0" timeOffset="35415.0254">10345 15742,'80'0,"-27"-53,-1 53,28 0,-27 0,26 0,-26 27,0-27</inkml:trace>
  <inkml:trace contextRef="#ctx0" brushRef="#br0" timeOffset="36520.0888">8096 16801,'0'-53,"0"26,0 54,0-1,0 54,0-27,-53-1,53 1,0 27,-53-1,53-26,0 0,0 0,0 0,0 0,0-27,0 1,53-27,-26 0</inkml:trace>
  <inkml:trace contextRef="#ctx0" brushRef="#br0" timeOffset="37044.1188">8546 16827,'0'27,"0"52,0 27,0-27,-53 1,53-1,0-26,-53 26,53-52,0-1,27-26,26-53,-53 0,53 53,-53-26,0 26,0 53,52-27,1-26,27 80,-1-80,0 0,-26 0,-26 0,-1 0,-26 0,0-53,0 26,0 1,0 26,-26-53,-27 53,26 0,1 0,-27 0,53 26,0 27,0-26,27-1,-1 27,27-26,0-27,0 79,0-79,-27 0</inkml:trace>
  <inkml:trace contextRef="#ctx0" brushRef="#br0" timeOffset="37360.1369">7673 16959,'0'-26,"0"26,79 0,-26 0,27 0,25 0,28 0,-27 26,-27-26,27 27,-27-27,-26 53</inkml:trace>
  <inkml:trace contextRef="#ctx0" brushRef="#br0" timeOffset="38229.1866">9313 17356,'27'0,"-1"53,-26-26,0-1,0 27,0-26,0-1,0 27,53-53,-53-27,0 1,53-27,-53-26,53 26,-53 0,26 0,-26 27,27 26,52 0,-26 26,-26 27,-27 0,53 0,-53-27,0 27,0-53</inkml:trace>
  <inkml:trace contextRef="#ctx0" brushRef="#br0" timeOffset="38875.2234">8334 16959,'80'0,"-27"0,-27 0,1 0,-27 27,79-27,-53 0,1 0,26 0,0 0,-27 0</inkml:trace>
  <inkml:trace contextRef="#ctx0" brushRef="#br0" timeOffset="42766.4461">18098 15346,'0'-27,"0"-26,0 27,0 26,26 53,27 0,0-1,0 28,0-80,-53 53,53-53,-53 26,26-26,-26 53,0-53,-26 0,-27 0,53 27,-27-27,27 52,-53-52,53 53,-79 0,26-26,27 26,-27-53,26 53,-26-53,27 0,26 0,53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24:24.08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11404 15213,'0'-26,"0"-27,0 26,0 1,0-27,0 53,0-26,26-1,-26-26,53 53,-53-26,26 26,27-27,-26 27,-27-79,26 79,-26-27,27 27,26 0,-27 0,27-26,26 26,-26-53,-26 53,-1 0,27 0,-53 0,27 0,-27 53,26-53,-26 26,53-26,-27 27,1-27,-27 53,53-53,-53 26,26-26,-26 27,53 26,-53-27,27-26,-27 27,26-27,-26 52,0-25,27-27,-27 26,0 27,52-53,-52 27,0-1,0 27,0-26,0-1,0 27,0-27,27 1,-27 26,53-27,-53 1,0 26,0-27,0 1,-27-27,27 52,0-25</inkml:trace>
  <inkml:trace contextRef="#ctx0" brushRef="#br0" timeOffset="107.0062">12462 15742,'0'53,"-27"-26,27-1,-52 27,52-26,-27-27</inkml:trace>
  <inkml:trace contextRef="#ctx0" brushRef="#br0" timeOffset="611.035">11800 16192,'-52'0,"25"0,1 0,26-26,-53 26,26 0,27-53,-26 53,-27-27,26-26,-26 1,53 25,-52-26,-1 27,26-27,1 53,26-53,-80 53,80-53,-26 53,26-27</inkml:trace>
  <inkml:trace contextRef="#ctx0" brushRef="#br0" timeOffset="1876.1073">20664 16272,'0'-27,"0"-26,0 27,0-1,0 27</inkml:trace>
  <inkml:trace contextRef="#ctx0" brushRef="#br0" timeOffset="2011.1151">20743 16060,'27'0,"-1"-27</inkml:trace>
  <inkml:trace contextRef="#ctx0" brushRef="#br0" timeOffset="2148.1229">20849 16033,'27'0,"26"-52,-1 52,1-27,-26 27</inkml:trace>
  <inkml:trace contextRef="#ctx0" brushRef="#br0" timeOffset="2227.1274">21114 15954,'0'-53,"53"53</inkml:trace>
  <inkml:trace contextRef="#ctx0" brushRef="#br0" timeOffset="2379.1361">21220 15875,'53'0,"-27"0,0 0</inkml:trace>
  <inkml:trace contextRef="#ctx0" brushRef="#br0" timeOffset="2499.143">21511 15981,'26'0,"27"0</inkml:trace>
  <inkml:trace contextRef="#ctx0" brushRef="#br0" timeOffset="2647.1514">21669 16060,'0'26</inkml:trace>
  <inkml:trace contextRef="#ctx0" brushRef="#br0" timeOffset="2889.1653">21669 16245,'0'0,"0"27,53-27,-26 26,-27 27,26-53,-26 26,0 1,0-27,0 53,0 26,-26-79</inkml:trace>
  <inkml:trace contextRef="#ctx0" brushRef="#br0" timeOffset="3007.172">21775 16695,'0'53,"0"0,0 26</inkml:trace>
  <inkml:trace contextRef="#ctx0" brushRef="#br0" timeOffset="3098.1772">21775 17039,'0'26,"0"27</inkml:trace>
  <inkml:trace contextRef="#ctx0" brushRef="#br0" timeOffset="3337.1909">21696 17462,'0'27,"0"-1,0 27,26-53,-26 26,0 1,-26 26,-1-53,-26 0</inkml:trace>
  <inkml:trace contextRef="#ctx0" brushRef="#br0" timeOffset="3503.2004">21458 17674,'0'-27,"-27"27</inkml:trace>
  <inkml:trace contextRef="#ctx0" brushRef="#br0" timeOffset="3781.2163">20929 17700,'0'0,"-27"0,27-53,-26 53,26-53,-53-26,53 53,-27 26,27-27,-53-26,53 27,-26 26,26-27,-27 27,-25-53</inkml:trace>
  <inkml:trace contextRef="#ctx0" brushRef="#br0" timeOffset="3975.2274">20346 16827,'0'-26,"27"-1,-27-26,26 53,1 0</inkml:trace>
  <inkml:trace contextRef="#ctx0" brushRef="#br0" timeOffset="4163.2382">20426 16801,'0'-27,"0"-26,0 0,0 1,79-1,-79-27,53 27,0 0,-53 27,53-27,-53 27,53 26,-53-53,26 53,27 0</inkml:trace>
  <inkml:trace contextRef="#ctx0" brushRef="#br0" timeOffset="8287.4741">19156 14843,'0'-53,"0"26</inkml:trace>
  <inkml:trace contextRef="#ctx0" brushRef="#br0" timeOffset="8443.483">19288 14658,'0'-27,"27"27,-27-53</inkml:trace>
  <inkml:trace contextRef="#ctx0" brushRef="#br0" timeOffset="8685.4967">19473 14552,'0'-27,"53"27,-53-53,27 53,26-26,-27 26,1 0,25 0</inkml:trace>
  <inkml:trace contextRef="#ctx0" brushRef="#br0" timeOffset="8849.5062">19897 14525,'53'0,"0"0,-1 0,-52-53,27 53</inkml:trace>
  <inkml:trace contextRef="#ctx0" brushRef="#br0" timeOffset="9067.5187">20241 14525,'0'27,"0"26,26-53,1 0</inkml:trace>
  <inkml:trace contextRef="#ctx0" brushRef="#br0" timeOffset="9255.5294">20479 14737,'0'26,"0"27</inkml:trace>
  <inkml:trace contextRef="#ctx0" brushRef="#br0" timeOffset="9345.5346">20452 14949,'0'53</inkml:trace>
  <inkml:trace contextRef="#ctx0" brushRef="#br0" timeOffset="9494.5431">20479 15160,'0'53,"0"-26,0-1,0-26,0 80</inkml:trace>
  <inkml:trace contextRef="#ctx0" brushRef="#br0" timeOffset="9651.552">20426 15689,'0'27,"0"26</inkml:trace>
  <inkml:trace contextRef="#ctx0" brushRef="#br0" timeOffset="9908.5667">20003 16351,'-53'0,"26"0</inkml:trace>
  <inkml:trace contextRef="#ctx0" brushRef="#br0" timeOffset="10109.5782">19791 16351,'0'-53,"0"27,-53 26,26 0,1 0</inkml:trace>
  <inkml:trace contextRef="#ctx0" brushRef="#br0" timeOffset="10341.5915">19288 15954,'0'-53,"0"27,-26 26,26-53</inkml:trace>
  <inkml:trace contextRef="#ctx0" brushRef="#br0" timeOffset="10603.6065">18971 15372,'-53'-53,"26"53,27-26,-26 26,26-27,0-26</inkml:trace>
  <inkml:trace contextRef="#ctx0" brushRef="#br0" timeOffset="10783.6168">18838 14949,'0'-53,"27"53,-27-27</inkml:trace>
  <inkml:trace contextRef="#ctx0" brushRef="#br0" timeOffset="11429.6538">20426 15848,'0'-26,"-27"26,27 26,-53 1,53 26,-26-27</inkml:trace>
  <inkml:trace contextRef="#ctx0" brushRef="#br0" timeOffset="11617.6645">20241 16033,'-27'0,"-26"27,27 52,26-26,-53-26</inkml:trace>
  <inkml:trace contextRef="#ctx0" brushRef="#br0" timeOffset="12847.7349">12330 17092,'0'-53,"0"26,0 1</inkml:trace>
  <inkml:trace contextRef="#ctx0" brushRef="#br0" timeOffset="13029.7453">12277 16774,'0'-26,"0"-27,-27 53</inkml:trace>
  <inkml:trace contextRef="#ctx0" brushRef="#br0" timeOffset="13335.7628">11880 16351,'-53'0,"26"0,27 0,-52 0</inkml:trace>
  <inkml:trace contextRef="#ctx0" brushRef="#br0" timeOffset="13589.7773">11404 16430,'-27'27,"27"26,0 0,0-27,0 1,0-1,-53-26,53 79,0-52,-26-27,26 26,-27 27</inkml:trace>
  <inkml:trace contextRef="#ctx0" brushRef="#br0" timeOffset="13740.786">11192 17039,'0'53,"0"-27,0 1,-27-27</inkml:trace>
  <inkml:trace contextRef="#ctx0" brushRef="#br0" timeOffset="13958.7984">11218 18124,'27'0,"-1"0,27 0,-26 0,26 53,-27-53,27 79</inkml:trace>
  <inkml:trace contextRef="#ctx0" brushRef="#br0" timeOffset="14167.8104">11800 18547,'27'0,"-1"0,-26-26,53 26,-53-53,27 53</inkml:trace>
  <inkml:trace contextRef="#ctx0" brushRef="#br0" timeOffset="14467.8275">12409 17753,'0'0,"0"-26,0-27,0 26</inkml:trace>
  <inkml:trace contextRef="#ctx0" brushRef="#br0" timeOffset="14713.8416">12409 17251,'0'-27,"-26"-26</inkml:trace>
  <inkml:trace contextRef="#ctx0" brushRef="#br0" timeOffset="14917.8533">12330 17145,'0'-53,"0"26</inkml:trace>
  <inkml:trace contextRef="#ctx0" brushRef="#br0" timeOffset="20215.1563">17595 16192,'0'-53,"0"53,-53 0,26 0,-25 27,25-27,-52 26,-1 27,1-53,-27 79,-53-26,1 0,-1 27,-53 26,1-27,25 0,28 1,-28-1,28 0,52 1,-27-27,1 0,53-27,26-26,0 53,27-53,26 26</inkml:trace>
  <inkml:trace contextRef="#ctx0" brushRef="#br0" timeOffset="20464.1704">14896 17145,'0'-53,"-53"53,53 26,0 1,0-1,27 27,-27-26,26-1,80 53,-53-79,0 0,26 0,-26 0</inkml:trace>
  <inkml:trace contextRef="#ctx0" brushRef="#br0" timeOffset="21155.21">17304 15981,'0'-27,"53"1,-27 26,27 0,-26 0,25 0,-52 0,53 0,-26 53,-27-1,0 1,0 0,0 27,-53 25,0-25,27-27,-27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17:42.8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3307 714,'-53'0,"27"0,-27 0,53 53,0 0,0 0,0-27,-26 54,26-27,0 26,0-26,0 26,0 1,0-1,0 0,0 1,0-1,0-52,0-1,0 27</inkml:trace>
  <inkml:trace contextRef="#ctx0" brushRef="#br0" timeOffset="247.752">2963 1349,'27'0,"-27"-26,53 26,0 0,0 0,-1 0,28 0,-1 0,54-80,-28 80,1-79</inkml:trace>
  <inkml:trace contextRef="#ctx0" brushRef="#br0" timeOffset="661.338">4022 873,'-53'0,"53"106,0-27,0 27,0 0,0 0,0-27,0 0,0 1,53-1,-53-26,26-53,1 0</inkml:trace>
  <inkml:trace contextRef="#ctx0" brushRef="#br0" timeOffset="959.04">4366 1032,'0'-27,"0"54,0 25,0 28,0 26,0-27,0 27,0-53,0-27,0 1,0-27,0 53,26-53</inkml:trace>
  <inkml:trace contextRef="#ctx0" brushRef="#br0" timeOffset="1176.8219">4233 1323,'27'0,"-1"0,54 0,-27 0,-1 0,-25 0,-1 0,-26-53</inkml:trace>
  <inkml:trace contextRef="#ctx0" brushRef="#br0" timeOffset="1377.6208">4789 1084,'26'0,"-26"0,0 27,53 52,-53 1,0 26,-26-27,26-26,-53 26,53-52,-53-27</inkml:trace>
  <inkml:trace contextRef="#ctx0" brushRef="#br0" timeOffset="2225.772">5689 1296,'79'0,"0"0,1 0,26 0,-1 0,1 0,0 0,53 0,-53 0,-1 0,28 0,-27 0,-1 0,-25 0,-1 0,-26 0,0 0,26 0,-52 0,-1 0,27 0,-53-53</inkml:trace>
  <inkml:trace contextRef="#ctx0" brushRef="#br0" timeOffset="2427.57">7303 1084,'26'0,"0"0,27 53,0-26,-53 26,0 0,0 0,0 0,-79 26,0-26,26 0</inkml:trace>
  <inkml:trace contextRef="#ctx0" brushRef="#br0" timeOffset="3190.806">5847 1058,'0'0,"-53"0,27 0,-1 0,-25 26,25 27,27 27,0-54,-53 1,53 26,0-27,27 27,52 26,-53-79,27 27,27-27,-27 0,-27 53,27-53</inkml:trace>
  <inkml:trace contextRef="#ctx0" brushRef="#br0" timeOffset="4405.59">8440 846,'53'0,"-53"-26,-26 26,-1 0,1 0,-54 26,27-26,1 53,-1-53,0 0,0 53,26-53,27-26,0-27,0 79,27 1,-27 26,79 52,-79-25,53-1,-53-26,79 27,-26-28,-53-25,53 26,0 0,-53 0</inkml:trace>
  <inkml:trace contextRef="#ctx0" brushRef="#br0" timeOffset="4672.323">8202 1376,'0'-27,"27"27,52-53,0 53,1-26,-1 26,0-53,1 53</inkml:trace>
  <inkml:trace contextRef="#ctx0" brushRef="#br0" timeOffset="5026.968">9155 899,'-53'0,"26"0,1 0,-27 27,26-27,27 53,-53-27,53 27,-52 26,52 1,0-27,0 0,26 0,0-1,27-52,27 53,-54-53,1 53,26-53,0 0,-53-26</inkml:trace>
  <inkml:trace contextRef="#ctx0" brushRef="#br0" timeOffset="5326.668">9578 1005,'0'27,"0"52,0-26,26 26,-26-26,0 0,0 0,0 26,0-26,0 0,0 0,-53 0,27-53</inkml:trace>
  <inkml:trace contextRef="#ctx0" brushRef="#br0" timeOffset="5484.51">9631 529,'0'-27,"0"27,0 0,-53 27</inkml:trace>
  <inkml:trace contextRef="#ctx0" brushRef="#br0" timeOffset="6419.5736">9975 1190,'0'53,"-27"27,27-1,0 0,0 1,0-27,0-27,0 27,53-53,-53 26,53-26,-53 0,80 0,-80-105,0 78,26 1,-26-27,0 79,0 27,26-53,-26 27,53-27,-26 0,-1 0,-26-53,0 0,0-27,0 1,0 53,0-27,0 26,-26 27,26-26,0-27</inkml:trace>
  <inkml:trace contextRef="#ctx0" brushRef="#br0" timeOffset="6607.386">10769 1032,'0'26,"0"27,0-27,26 54,-26-27,53 26,-53 0,0 1,0-1,0 1,-79 25,52-52,-26 0,27-53</inkml:trace>
  <inkml:trace contextRef="#ctx0" brushRef="#br0" timeOffset="8467.524">11615 1614,'53'0,"-53"26,0 27,0 0,0 0,-53 26,0-79</inkml:trace>
  <inkml:trace contextRef="#ctx0" brushRef="#br0" timeOffset="14740.245">15002 979,'53'0,"-80"0,1 0,-1 0,-25 0,-28 0,27 0,0 0,27 0,26-53,0 79,0 1,53 26,-53-1,0 1,26 0,-26 27,0-27,0 0,0-1,0 1,0 0,0 0,0-26,0-1,0 27,-79 0</inkml:trace>
  <inkml:trace contextRef="#ctx0" brushRef="#br0" timeOffset="14974.011">14605 1428,'0'-26,"0"26,79 0,-52 0,-1 0,27 0,27 0,-27 0,-1 0,1 0</inkml:trace>
  <inkml:trace contextRef="#ctx0" brushRef="#br0" timeOffset="15844.14">15637 846,'0'-53,"0"-26,-53 53,0 26,27 0,-27 0,0 0,53 0,-27 0,27 26,-26-26,26 106,0-80,0 1,0 26,0 26,0 0,0 27,0-26,0-1,0 0,0-26,0 0,0 0,0 0,0 0,0-27,-53 27,53 0,0-26,26-27,54 0,-27 0,0-27</inkml:trace>
  <inkml:trace contextRef="#ctx0" brushRef="#br0" timeOffset="16644.3389">16087 1084,'26'27,"27"-27,0 0,0 0,0-27,-27 27,-26-26,53 26,-53-26,-26-27,-1 53,-26 0,27 0,-27 0,0 26,53 27,0 0,0 26,0 1,0-1,0 0,0 1,0 26,0-53,0-27,-26 0,26 27,0-26,-27-27,27 26</inkml:trace>
  <inkml:trace contextRef="#ctx0" brushRef="#br0" timeOffset="16854.1289">15981 1455,'0'-53,"0"53,26 0,27 0,27 0,25 26,-25-26,-27 0,26 0,-26 0</inkml:trace>
  <inkml:trace contextRef="#ctx0" brushRef="#br0" timeOffset="17161.821">16828 1084,'26'0,"-52"0,-27 53,26-26,-26 26,27-27,26 27,-53 0,53 0,0 0,0 0,0 26,0-52,53-27,53 53</inkml:trace>
  <inkml:trace contextRef="#ctx0" brushRef="#br0" timeOffset="17403.5789">17066 1296,'0'53,"0"0,0 0,0 0,0 0,0 0,0-27,0 1</inkml:trace>
  <inkml:trace contextRef="#ctx0" brushRef="#br0" timeOffset="17603.3789">16854 1534,'0'-53,"0"53,26 0,27-26,0 26,0 0,0 0,-26 0,-1 26,27-26,-27 53</inkml:trace>
  <inkml:trace contextRef="#ctx0" brushRef="#br0" timeOffset="17813.1689">17357 1455,'0'0,"0"26,0 27,0 0,0 0,-27 26,27-52,-79-1,26 27,26-53</inkml:trace>
  <inkml:trace contextRef="#ctx0" brushRef="#br0" timeOffset="18366.6148">17515 1058,'0'-26,"53"-27,0 53,0 0,0 26,0 27,-53-27,26 27,-26-26,0 26,0 0,0 26,0 0,0 1,0-1,0 1,0-1,0-26,0 0,0 0,0-27,0 1,-26-27,26 53,-53-53,27 0,-1 0,-26 0,53-27,-53 1</inkml:trace>
  <inkml:trace contextRef="#ctx0" brushRef="#br0" timeOffset="18666.315">18098 1481,'52'0,"-25"0,-27-26,26 26,27 0,-26 53</inkml:trace>
  <inkml:trace contextRef="#ctx0" brushRef="#br0" timeOffset="18810.1708">18230 1746,'26'0,"54"0,-54 0,1 0</inkml:trace>
  <inkml:trace contextRef="#ctx0" brushRef="#br0" timeOffset="19889.091">19288 1084,'0'-26,"0"-27,0 27,-53 26,0 0,27 0,-27 0,53 0,0 53,0 26,0 27,0 0,-53-27,53 0,0 1,0-1,0-26,0-27,0 54,-26-80</inkml:trace>
  <inkml:trace contextRef="#ctx0" brushRef="#br0" timeOffset="20128.851">18944 1508,'0'0,"53"0,26 0,-52 0,-1 0,54 0,-27 0,0 0,0 0,-1 0,1 0</inkml:trace>
  <inkml:trace contextRef="#ctx0" brushRef="#br0" timeOffset="20464.515">19844 1164,'0'0,"-53"0,26 53,-26-27,27 27,-27-26,27 52,26-26,-53 0,53 0,0 0,0 26,26-53,1 1,52-27,-26 53,0-53,-27 0</inkml:trace>
  <inkml:trace contextRef="#ctx0" brushRef="#br0" timeOffset="20750.229">20082 1349,'0'27,"0"-1,0 27,0 0,-27 26,27-52,0 26,-52-1,52-25,-27 26,-26-53</inkml:trace>
  <inkml:trace contextRef="#ctx0" brushRef="#br0" timeOffset="20944.035">20188 1005,'0'-26,"26"26,-52 0,26 53,-53 26,53-53</inkml:trace>
  <inkml:trace contextRef="#ctx0" brushRef="#br0" timeOffset="21356.622">20294 1614,'-27'53,"27"-27,0 27,0 0,0-53,0 26,53-26,-27 0,-26 0,27-53,-27 27,0-1,53 27,0 0,-27 0,27 0,-26 0,-1-26,-26 0,0-54,0 27,0 0,0 27,0-27,0 53,0-26,-26 26</inkml:trace>
  <inkml:trace contextRef="#ctx0" brushRef="#br0" timeOffset="21573.405">20823 1296,'0'27,"79"52,-79-53,0 27,0 27,0-27,-26 0,-1-1,-52 28,26-54,0 27,0-53</inkml:trace>
  <inkml:trace contextRef="#ctx0" brushRef="#br0" timeOffset="23206.77">19156 979,'0'-53,"0"53,79 0,-52 0,-1 0,1 0,26 0,-27 0,0 0,54 0,-80 26,26-26,1 0,-1 0,-26 0,-26 0,-1 0,-26 0,27 0,-27 0,-26-26,52 26,-26 0,27 0,26-27,-53 27,26 0,54 0,26 0,-27 0,1 0,26 0,-27 0,1 0,25 53,-25-53</inkml:trace>
  <inkml:trace contextRef="#ctx0" brushRef="#br0" timeOffset="24441.534">20505 1640,'0'-53,"0"27,0 26,0 0,0 79,-53 0</inkml:trace>
  <inkml:trace contextRef="#ctx0" brushRef="#br0" timeOffset="24952.023">20294 1508,'0'0,"-27"0,27 26,-26-26,26 53,0 0,0 0</inkml:trace>
  <inkml:trace contextRef="#ctx0" brushRef="#br0" timeOffset="27094.878">17330 1217,'0'0,"0"53,0-27,0 1,0 26,0-27,0 0,0 27,0-26</inkml:trace>
  <inkml:trace contextRef="#ctx0" brushRef="#br0" timeOffset="29020.95">21246 1455,'53'0,"0"0,0 0,-53 0</inkml:trace>
  <inkml:trace contextRef="#ctx0" brushRef="#br0" timeOffset="29162.808">21299 1667,'53'0,"-27"0,27 0,-26 0,-1 0</inkml:trace>
  <inkml:trace contextRef="#ctx0" brushRef="#br0" timeOffset="33299.6668">2910 2354,'0'-26,"0"26,27 0,26 0,-53 0,0 53,26-53,-26 53,0-27,0 27,0 0,0-26,-79 26,79-27,-27 27,27-27,-52-26,78 0,27-53,-27 53,-26-52,106 25,-79-26,26 27,-27-54,-26 54,53-1,-53-26,0 80,0-1,0 27,0 0,0-26,-53-1,53 27,0-26,-26-1,26 27,0 0,26 0,0-53,27 0,-26 0</inkml:trace>
  <inkml:trace contextRef="#ctx0" brushRef="#br0" timeOffset="33748.218">3598 2302,'0'-27,"0"1,0 79,-53 26,53 0,-52-26,52 53,-27-53,27 0,0 0,0 0,0 0,0-27,27-26,-1 0</inkml:trace>
  <inkml:trace contextRef="#ctx0" brushRef="#br0" timeOffset="34025.94">3810 2407,'0'-26,"0"79,0 0,0 26,0-26,0 0,-26 0,26 0,0 0,0-27,0 27,0-53</inkml:trace>
  <inkml:trace contextRef="#ctx0" brushRef="#br0" timeOffset="34235.7296">3651 2619,'0'0,"27"0,26 0,-27 0,1 0,25 0,1 0,0 0</inkml:trace>
  <inkml:trace contextRef="#ctx0" brushRef="#br0" timeOffset="34453.512">4075 2434,'0'26,"0"1,0-1,0 27,53 27,-53-28,0 1,0 0,-53 27,26-27,-26-1,27 1,-1-53</inkml:trace>
  <inkml:trace contextRef="#ctx0" brushRef="#br0" timeOffset="35584.38">5001 2646,'0'0,"26"52,53-52,1 0,-1 0,1 27,-1-27,0 0,80 53,-27-53,27 0,-53 0,0 0,0 0,-27 0,27 53,-53-53,-27 0,1 0,52 0,-52 0,-1 0,27 0</inkml:trace>
  <inkml:trace contextRef="#ctx0" brushRef="#br0" timeOffset="35808.156">6694 2725,'0'0,"0"0,0 53,0 0,-26-27,26 27,-53-26,0 25</inkml:trace>
  <inkml:trace contextRef="#ctx0" brushRef="#br0" timeOffset="36527.436">5106 2513,'-26'27,"0"-1,-27 1,26 26,27-27,-26-26,26 53,0 0,0-27,0-26,26 53,54 0,-28-26,-25-27</inkml:trace>
  <inkml:trace contextRef="#ctx0" brushRef="#br0" timeOffset="37226.736">7567 2407,'0'0,"-26"53,-27 0,26 0,-26 27,0 25,27-52,-27 0,27 27,-27-28,26-52</inkml:trace>
  <inkml:trace contextRef="#ctx0" brushRef="#br0" timeOffset="37464.498">7170 2593,'0'26,"80"1,-80 25,79-25,-26 26,26-27,-26 27,27-53,-1 53,0-53</inkml:trace>
  <inkml:trace contextRef="#ctx0" brushRef="#br0" timeOffset="37854.108">8096 2302,'0'26,"0"27,-26 26,26-26,0 0,-53 0,53 0,0 26,0-26,0 0,0-26,0 26,26-53,-26 26,53-26</inkml:trace>
  <inkml:trace contextRef="#ctx0" brushRef="#br0" timeOffset="38213.748">8520 2513,'0'-26,"0"52,53 27,-53-26,0-1,0 53,0-26,0-26,-27 26,27-27,-26 27</inkml:trace>
  <inkml:trace contextRef="#ctx0" brushRef="#br0" timeOffset="38410.551">8520 2302,'0'52,"0"-25</inkml:trace>
  <inkml:trace contextRef="#ctx0" brushRef="#br0" timeOffset="38873.088">8784 2778,'0'53,"27"-53,-27 26,0 27,0 0,0 0,26-53,27 0,0-53,-53 27,53 52,-53 27,26-53,27 0,-26 0,-27-53,53 27,-53-27,0 0,0-27,0 54,0-1,0 1</inkml:trace>
  <inkml:trace contextRef="#ctx0" brushRef="#br0" timeOffset="39074.886">9419 2540,'0'0,"80"53,-80-27,0 27,26 0,-26-27,0 27,0 27,-53-27,0-1,-53 1,27 27,0-80</inkml:trace>
  <inkml:trace contextRef="#ctx0" brushRef="#br0" timeOffset="40564.3949">8546 2593,'0'-27,"0"27,0 53,0 0,0-27,0 27,0 27,0-54,-26-26,26 27,0-1,-27-26,27 53,0-27,0 1,0 26,-26-53,26 26,-27-26,-26 0,53 0,-26-53,26 27,-53 26,53-27,0-25</inkml:trace>
  <inkml:trace contextRef="#ctx0" brushRef="#br0" timeOffset="41351.6069">8996 2857,'0'27,"0"-1,0 27</inkml:trace>
  <inkml:trace contextRef="#ctx0" brushRef="#br0" timeOffset="43856.1">11695 1587,'-53'-26,"26"26,27 0,-26 0,26 26,-53-26,53 53,-53-53,53 27</inkml:trace>
  <inkml:trace contextRef="#ctx0" brushRef="#br0" timeOffset="45893.0608">9472 1614,'27'53,"-1"-53,-26 26,53-26</inkml:trace>
  <inkml:trace contextRef="#ctx0" brushRef="#br0" timeOffset="51443.505">19897 1693,'0'0,"26"0,-26 53,0 0</inkml:trace>
  <inkml:trace contextRef="#ctx0" brushRef="#br0" timeOffset="53946.999">6641 2646,'0'-27,"0"1,0 26,0 26,0 53,27-79,-27 53,0-26,0-1,26-26</inkml:trace>
  <inkml:trace contextRef="#ctx0" brushRef="#br0" timeOffset="57659.283">22913 926,'0'-53,"0"53,0-53,-53 53,0 53,53 0,-79 26,79 53,-27-26,27 0,0 26,0-26,0 0,0 0,0-27,0 1,0-1,0-26,0-27,0 1,-53-27,27 0,26 0,26-27</inkml:trace>
  <inkml:trace contextRef="#ctx0" brushRef="#br0" timeOffset="58340.601">21802 2751,'26'0,"54"0,-54 0,0 0,27 0,-26 0,-1 0,1 0</inkml:trace>
  <inkml:trace contextRef="#ctx0" brushRef="#br0" timeOffset="59014.926">22622 2619,'0'-26,"0"52,0-26,0 53,-53-53,53 53,-79-53,79 53,-27-53,1 0,-1 0,-26-27,53 1,0-27,0 0,27 53,52 53,-26-27,0 27,0-53,26 53,-52-53,-1 0,27 0,-53-26,0-1,-79-26,52 53,1-52,-27 52,26 0,27 0</inkml:trace>
  <inkml:trace contextRef="#ctx0" brushRef="#br0" timeOffset="60220.719">22357 476,'27'0,"52"0,-52 0,-1 0,53 0,-26 0,-26 0,-1 0,27 0</inkml:trace>
  <inkml:trace contextRef="#ctx0" brushRef="#br0" timeOffset="60513.426">22622 370,'-27'0,"27"0,-26 0,26 53,0 0,0-27,0 1,0 26,0-27,0 1</inkml:trace>
  <inkml:trace contextRef="#ctx0" brushRef="#br0" timeOffset="61238.7">23336 291,'-26'79,"-27"-52,26 25,-25-25,25-1,-26 27,0-26,27-27,26-27,0-52,0 52,0 1,0 26,0 26,53 1,0 26,-27-27,27-26,26 80,-26-80,-26 0,26 0,-27 0,-26-27,27 27,-27-79,0 26,0 0,-27-26,27 52,-53 27,53-53,-79 53,52 0,-26 53,53 0,0-26,27-1,-27 27,26-53</inkml:trace>
  <inkml:trace contextRef="#ctx0" brushRef="#br0" timeOffset="62437.5">23521 1190,'27'0,"26"0,0 0,-27 0,1 0,26 0,-27 0,-26 0,27 0,-27-26,0-27,0 26,-53 27,0 0,0 0,53 53,0 53,0-26,0 25,26 1,-26-26,0-1,0 0,0-26,0 0,0 0,-26 0,26-26</inkml:trace>
  <inkml:trace contextRef="#ctx0" brushRef="#br0" timeOffset="62663.274">23416 1667,'53'0,"-1"0,1 0,53 0,-26 0,-27 0,26 0,-26 0</inkml:trace>
  <inkml:trace contextRef="#ctx0" brushRef="#br0" timeOffset="63052.884">24342 1164,'0'0,"-27"0,27 0,0 79,-53 1,53 25,0 1,0 0,0-27,0-26,0 0,0 0,0-53</inkml:trace>
  <inkml:trace contextRef="#ctx0" brushRef="#br0" timeOffset="63330.606">24659 1270,'0'-53,"0"79,-26 1,26 26,0 26,0 0,-27 27,27-26,0-28,-53 1,53-26</inkml:trace>
  <inkml:trace contextRef="#ctx0" brushRef="#br0" timeOffset="63540.396">24448 1481,'26'0,"0"0,27 0,0 0,0 0,0 0,0 0,0 0</inkml:trace>
  <inkml:trace contextRef="#ctx0" brushRef="#br0" timeOffset="63764.172">24897 1243,'27'27,"-27"-1,26 27,-26 26,0 1,0-1,0 1,-26-1,26-26,-80 26,80-26,-26-53</inkml:trace>
  <inkml:trace contextRef="#ctx0" brushRef="#br0" timeOffset="64538.397">25770 1481,'0'27,"0"-1,27-26,26 0,26 53,-26-53,0-26,-27 26,27-53,-26 0,-27-26,0 79,-27-27,-52 27,26 0,0 0,0 0,27 0,-27 0,53 53,0 26,53 1,-27 26,54-54,-27 1,-1 0,-25-26,-1-27,-26 53,53-53</inkml:trace>
  <inkml:trace contextRef="#ctx0" brushRef="#br0" timeOffset="65314.62">25268 846,'0'0,"79"0,-26 0,0 0,53-53,-53 53</inkml:trace>
  <inkml:trace contextRef="#ctx0" brushRef="#br0" timeOffset="65660.274">25903 635,'0'53,"-27"26,27 0,0 1,0-1,0 0,0-26,-26-26,-54 52,54-79</inkml:trace>
  <inkml:trace contextRef="#ctx0" brushRef="#br0" timeOffset="66213.72">25823 793,'0'27,"0"26,0 0,0-27,0 1,0 26,0-27,27-26,-1 0,1 0,26 0,-53-53,26 27,-26-27,0 0,0 53,0 53</inkml:trace>
  <inkml:trace contextRef="#ctx0" brushRef="#br0" timeOffset="67405.527">25956 873,'0'53,"0"0,-53 26,53-26,0-27,-27-26,27 53,27-106</inkml:trace>
  <inkml:trace contextRef="#ctx0" brushRef="#br0" timeOffset="68603.328">25956 291,'0'26,"0"27,0-26,26-27,-26-27</inkml:trace>
  <inkml:trace contextRef="#ctx0" brushRef="#br0" timeOffset="70475.454">26194 767,'-27'0,"27"0,0 53,0-27,0 1,0-1,0 27,0-26,0-1,0 27,53-53,-26 0,-1-26,-26-1,0 1,53-27,-53 26,0 27,53 53,-53-26,53-27,0 53,0-53,-27 0,-26 0,0-27,53-26,-53-53,0 27,-26 26,26 0,0 27,-27 26,27-53,-53 79,53 27,80-53,-54 27,1-27</inkml:trace>
  <inkml:trace contextRef="#ctx0" brushRef="#br0" timeOffset="70737.192">26855 582,'0'-27,"0"27,0 53,0 0,0 27,0-1,0-26,0 0,0 0,0-27,53 27,-53 0,27-53</inkml:trace>
  <inkml:trace contextRef="#ctx0" brushRef="#br0" timeOffset="70925.004">26776 873,'0'-27,"26"27,1 0,26 0,0 0,26 0,0 0,1 0</inkml:trace>
  <inkml:trace contextRef="#ctx0" brushRef="#br0" timeOffset="71988.939">28019 1534,'0'-26,"0"-27,0 0,0 27,-79-27,79 26,-53 27,27 0,-27-26,26 26,1 0,-27 0,26 26,-25 54,52-28,-27-25,27 26,0-27,0-26,53 53,0-53,0 0,26 0,1 0,-28 0,28-53,-27 0,0 0,-53-26,53 0,-53 26,0-27,0 27,0 1,0 25,0 27,0-53,0 80,0-1,0 27,0 0,0 26,0-26,0 27,0-1,0-26,0 0,0 0,0-27,0-26</inkml:trace>
  <inkml:trace contextRef="#ctx0" brushRef="#br0" timeOffset="72250.677">28601 1111,'0'-53,"0"106,0 0,0 0,0 26,0-26,0 0,0 26,0-26,0-26,0-1</inkml:trace>
  <inkml:trace contextRef="#ctx0" brushRef="#br0" timeOffset="72432.495">28469 1349,'27'0,"-1"0,27-53,-27 53,27 0,27 0,-1 0</inkml:trace>
  <inkml:trace contextRef="#ctx0" brushRef="#br1" timeOffset="85865.2355">11298 3386,'0'0,"26"0,54 0,-28 0,-52-53,27 53,-27-52,0 52,-27 0,-25 0,25 0,27 26,0 0,0 27,0 27,0-1,0 0,0 1,0 26,0 26,0-26,0 0,0-27,0 0,0-26,0 0,0-26,0-27,0-80</inkml:trace>
  <inkml:trace contextRef="#ctx0" brushRef="#br1" timeOffset="86105.1635">11139 3916,'26'-27,"27"27,-26 0,26 0,0 0,-27 0,27 0,0 0,26 0</inkml:trace>
  <inkml:trace contextRef="#ctx0" brushRef="#br1" timeOffset="86482.0504">11933 3492,'0'0,"-53"0,0 0,53 80,-53-1,53-26,-53 26,53 1,0-27,0 26,0-26,0 0,0-27,27 27,-1-53,0 27,54-27,-27 0,-27-27</inkml:trace>
  <inkml:trace contextRef="#ctx0" brushRef="#br1" timeOffset="86725.9771">12118 3598,'0'-26,"0"52,0 53,0 1,0 26,0-27,0 0,0 1,0-27,0-27,-53 27</inkml:trace>
  <inkml:trace contextRef="#ctx0" brushRef="#br1" timeOffset="86930.9157">11827 3968,'53'0,"-27"0,1 0,26 0,26 0,-26-26,0 26,0 0,0-79</inkml:trace>
  <inkml:trace contextRef="#ctx0" brushRef="#br1" timeOffset="87147.8506">12330 3677,'0'0,"0"27,0 26,0-27,53 27,-53 0,0 26,0 1,-27-1,1 1,-54 25,27-52,27 0</inkml:trace>
  <inkml:trace contextRef="#ctx0" brushRef="#br1" timeOffset="87483.7497">12647 3889,'27'0,"52"0,-53 0,27 0,-26 53</inkml:trace>
  <inkml:trace contextRef="#ctx0" brushRef="#br1" timeOffset="87619.709">12726 4207,'53'0,"0"0,-26 0,-1 0</inkml:trace>
  <inkml:trace contextRef="#ctx0" brushRef="#br1" timeOffset="88586.4187">14102 3651,'0'0,"-106"0,80 0,0 0,-27-27,26 27,1 0,26-52,-53 52,79 0,1 0,-27 26,53 27,-53 0,0 26,26 1,-26-27,0 26,0 0,0-26,0 27,0-28,0 28,0-54,0 1,53-27,-53-53,0-27</inkml:trace>
  <inkml:trace contextRef="#ctx0" brushRef="#br1" timeOffset="88796.3559">13891 4021,'53'0,"-27"0,0 0,1 0,52 0,1 0,-1 0,-26-53</inkml:trace>
  <inkml:trace contextRef="#ctx0" brushRef="#br1" timeOffset="89382.1801">13917 3333,'0'-26,"0"26,27 0,52 0,-26 0,0 0,26 0,-26 0</inkml:trace>
  <inkml:trace contextRef="#ctx0" brushRef="#br1" timeOffset="89614.1105">14367 3148,'0'53,"0"0,26 0,-26 26,53 27,-53-53,53-53</inkml:trace>
  <inkml:trace contextRef="#ctx0" brushRef="#br1" timeOffset="90602.8137">15293 3545,'-27'-26,"-52"26,26 0,0-53,-26 53,0 0,-27-53,26 53,27-53,0 53,1-27,25 27,27-52,27 104,-27-25,26 26,-26 0,53 26,-53-26,26 26,-26-26,0 0,0 53,0 0,0 0,0-27,0 0,0 1,0-1,0 1,0-27,0-1,0-25,0-27,0 26,27-26,26 0,0 0,-27 0,27 0,26 0,-26 0,27 0,-1 0,0 0,-26 0,-26 0</inkml:trace>
  <inkml:trace contextRef="#ctx0" brushRef="#br1" timeOffset="91240.6224">15452 3810,'0'-53,"-27"26,27 54,0 26,0 26,0-26,0 0,0 0,0 0,0 0,0 0,0-27,27 27</inkml:trace>
  <inkml:trace contextRef="#ctx0" brushRef="#br1" timeOffset="91488.548">15399 3677,'26'0,"-26"-53,53 53,-26-26,26 26,-27 0,0 53,-26 0</inkml:trace>
  <inkml:trace contextRef="#ctx0" brushRef="#br1" timeOffset="91682.4898">15293 4101,'26'0,"27"-27,-26 27,-1 0,27-26,-26 26,26 0,52 0,-78 0</inkml:trace>
  <inkml:trace contextRef="#ctx0" brushRef="#br1" timeOffset="92059.3767">16113 3651,'0'0,"-26"0,26 0,-53 53,53 0,0 0,0 26,-53 27,53 0,0-27,0-26,0 0,0 0,53-53,-27 26,27-26,27 0</inkml:trace>
  <inkml:trace contextRef="#ctx0" brushRef="#br1" timeOffset="92553.2285">16431 3968,'0'0,"0"27,0 26,53 0,-53 0,0-27,0 27,26-53,-26 53,26-53,1 0,-27-27,0 1,53 26,-27 26,27-26,-53-52,0-1,0 26,0 1,0-27,-26 0,26 26,0-25</inkml:trace>
  <inkml:trace contextRef="#ctx0" brushRef="#br1" timeOffset="92754.1682">16880 3916,'53'52,"-53"1,27-26,-27 26,0 0,0 0,0-1,0 28,0-54,0 1,-53 26,26-53,1 0</inkml:trace>
  <inkml:trace contextRef="#ctx0" brushRef="#br1" timeOffset="94321.6978">16642 4021,'0'27,"0"52,0-52,0-1,0 27,27-27,-27 1,53-27,-53 79,26-79,1 0,26 0,-53-53,26 53,-26-79,0 53,0-1,26 27,-26-53,0 0,0 0,0 0,0 1,0-1,-52 53,52 26,0 27</inkml:trace>
  <inkml:trace contextRef="#ctx0" brushRef="#br1" timeOffset="96519.0384">16907 3942,'0'-26,"0"26,0 26,0 27,26-27,-26 27,0-26,0-1,0 1,0 26,0-27,0 27,0-27,-53-26,53 27,-26-27,26 26,-26-26,26 53,-53-53,26 0,27 27,0-27,53 0,0 0,-27 0,-26-53,80 53,-80-53,26 53,-26-27,0-26,0 27,0 26</inkml:trace>
  <inkml:trace contextRef="#ctx0" brushRef="#br1" timeOffset="97028.8854">17489 3624,'0'0,"26"80,-26-1,0 1,0-1,0 0,0 1,0-1,0-26,0-27,0 27,-26-53,26 27,-53-27,0 0,53 26,-53-26,0 0,80 0</inkml:trace>
  <inkml:trace contextRef="#ctx0" brushRef="#br1" timeOffset="98182.5392">17833 3492,'0'0,"79"0,-26 0,-26 0,-1 0,-26 27,53-27,-53 53,53-53,-53 26,0 27,0 0,0-27,0 27,0 0,0 27,26 25,-26-25,0 26,0 26,0 0,0-52,0-1,0-26,0 0,0-27,-52 27,52-26,-27-27,27 52,-26-52,-54 0,27 0,0 0,27 0,26-26,-53 26,53-26,0-1,0-52</inkml:trace>
  <inkml:trace contextRef="#ctx0" brushRef="#br1" timeOffset="98602.4128">18812 4127,'26'0,"27"0,0 0,-26 0,26 0,-53 27</inkml:trace>
  <inkml:trace contextRef="#ctx0" brushRef="#br1" timeOffset="98738.3724">18891 4418,'80'0,"-27"0,26 0,-26 0,0 0</inkml:trace>
  <inkml:trace contextRef="#ctx0" brushRef="#br1" timeOffset="99540.1318">20214 3624,'0'-52,"0"78,0 53,0 1,0-1,0 1,0-1,0 0,0-52</inkml:trace>
  <inkml:trace contextRef="#ctx0" brushRef="#br1" timeOffset="99820.0477">19897 4233,'53'0,"-27"53,27-53,0 0,26 0,27 0,0 0,26 0,-26 0,-27 0,-26 0,-26 0,-27 53,0-27</inkml:trace>
  <inkml:trace contextRef="#ctx0" brushRef="#br1" timeOffset="100417.8684">19844 4683,'53'0,"-27"0,54 0,-28 0,-25 26,52 80,-79-79,0-1,-26 27,-1-27,-26 27,-26-53,26 53,27-53,-27 53,79-53,54 0,-1 0,0 0,1 27,-27-27,0 0,-27 53</inkml:trace>
  <inkml:trace contextRef="#ctx0" brushRef="#br1" timeOffset="100693.7856">20505 4868,'0'0,"0"79,0-26,0 0,0 0,27-53,-27 53,53-53</inkml:trace>
  <inkml:trace contextRef="#ctx0" brushRef="#br1" timeOffset="100911.7202">20638 4974,'0'0,"52"53,-52 26,27-79,-27 27,53-27</inkml:trace>
  <inkml:trace contextRef="#ctx0" brushRef="#br1" timeOffset="101287.6074">20929 4603,'0'0,"-27"27,1 26,-27-27,26-26,-52 53,52-53,1 0,0 0,-27-26,26-27,-26 26,27-26,-27 27,0-53,26 79,27 26,-52 1,52-1,-27 27,27 0,0 0,-53 0</inkml:trace>
  <inkml:trace contextRef="#ctx0" brushRef="#br1" timeOffset="102538.2319">22040 3995,'0'-53,"-27"53,-52 26,0 54,-27 26,53-1,0 28,0 26,53 52,0-52,0-53,0-27,0 1,0-1,0-26,0-27,0 27,0-26,-26-27,-27 0,26 0</inkml:trace>
  <inkml:trace contextRef="#ctx0" brushRef="#br1" timeOffset="103101.0631">21220 5847,'0'-26,"0"26,0 0,79 0,0 0,1 0,-1 0,-26 0,0 0</inkml:trace>
  <inkml:trace contextRef="#ctx0" brushRef="#br1" timeOffset="103699.8835">22119 5821,'-26'-53,"-1"53,-26 0,0 53,27-53,0 26,-27-26,26 0,27 53,-53-53,0 0,53-79,0 52,0 1,53 26,-53-27,53 27,27 0,-54 53,27-26,-27 25,27-52,-26 53,26-53,-27 27,1-27,-27-27,0-26,0 1,-53-1,-27 53,80-27,-26 27</inkml:trace>
  <inkml:trace contextRef="#ctx0" brushRef="#br1" timeOffset="104788.5567">21616 3572,'53'0,"0"0,53 0,-26 0,-1 0,-26 0,-27 0,27 0,-53 0</inkml:trace>
  <inkml:trace contextRef="#ctx0" brushRef="#br1" timeOffset="105050.4782">21855 3439,'26'0,"-26"-53,0 80,0 26,0 26,0-52,0-1,0 27,0-27,27 1,-27 26,52-53</inkml:trace>
  <inkml:trace contextRef="#ctx0" brushRef="#br1" timeOffset="105725.2757">22622 3572,'0'-53,"-27"79,1 1,-27-27,27 79,-27-79,26 26,1-26,-27 53,26-53,1 0,-27 0,53-26,0-27,0 26,53-25,0 52,-27 0,1 0,26 0,-27 26,27-26,-53 79,53-52,0 52,0-79,-27 0,-26-26,0-1,0 1,0-1,-26-26,-27 1,26 52,-25 0,52 26</inkml:trace>
  <inkml:trace contextRef="#ctx0" brushRef="#br1" timeOffset="107039.8812">23521 4180,'0'-53,"-26"53,0 0,-1 0,-26 0,-26 0,26 0,0 0,0 0,27 0,26-26,-80 26,80 26,0 27,0 26,0 1,0-1,0 1,27-27,-27-1,26 1,-26 27,53-54,-53 1,0 26</inkml:trace>
  <inkml:trace contextRef="#ctx0" brushRef="#br1" timeOffset="107273.811">22966 4498,'0'0,"53"0,-27 0,1 0,52 0,-26 0,0 53,26-53,-26 0,27 0,-28 0,-25 0</inkml:trace>
  <inkml:trace contextRef="#ctx0" brushRef="#br1" timeOffset="107618.7075">24209 4154,'-53'0,"-26"0,53 0,-27 26,0-26,26 53,1-53,26 79,-53-79,53 80,-26-54,26 27,0 27,0-1,0-26,0 0,52 0,-25 0,26-27,-27-26,27 53</inkml:trace>
  <inkml:trace contextRef="#ctx0" brushRef="#br1" timeOffset="108167.5427">24421 4365,'0'27,"0"-1,0 1,0 52,0-52,0-1,0 0,0 54,53-54,-27-26,27-26,-53-1,53-52,-53 53,0 26,0 52,0-25,53-27,-53 53,80-53,-28 0,-25 0,-1 0,-26-53,0 26,0 1,0-53,0 26,0 26,0-26,0-26,27 0</inkml:trace>
  <inkml:trace contextRef="#ctx0" brushRef="#br1" timeOffset="108382.4783">25109 4207,'0'26,"26"27,1-53,26 79,-53-52,53 26,-53-27,0 1,0 26,0-1,0 1,-27 0,-26 0,0 0,1 0,25-53</inkml:trace>
  <inkml:trace contextRef="#ctx0" brushRef="#br1" timeOffset="109380.1789">25744 4603,'0'27,"53"-27,26 0,1 0,25-27,-25 27,-27-52,0 25,-53-52,0-1,0 80,-80-26,27 26,-26 0,-27 53,80 0,26-27,-27 1,27 26,0-27,27 27,26 0,26-27,53 27,-26-53,26 80,-52-80,-27 52</inkml:trace>
  <inkml:trace contextRef="#ctx0" brushRef="#br1" timeOffset="110446.8588">25612 3439,'0'0,"0"80,0-1,26-26,-26 0,0 26,0 1,0 25,0-25,-53-27,53 0,-53 0,0-27,0-26</inkml:trace>
  <inkml:trace contextRef="#ctx0" brushRef="#br1" timeOffset="110631.8033">25744 3148,'26'0,"-26"-53,-26 106</inkml:trace>
  <inkml:trace contextRef="#ctx0" brushRef="#br1" timeOffset="111161.6443">26009 3730,'0'53,"0"-26,0 26,0 0,0-27,0 0,0 27,0 0,52-53,-25 0,-27-26,26-27,-26 26,0 1,80 52,-27 27,-27-53,27 0,-26 53,25-53,-52-26,0-1,0-26,0-26,0 26,0 0,0 0,27 53,-1 0</inkml:trace>
  <inkml:trace contextRef="#ctx0" brushRef="#br1" timeOffset="111428.5642">26776 3572,'0'52,"-27"28,27-1,-53 1,53 25,0-25,0-27,0 0,0-27,0 27,0-27,0 27</inkml:trace>
  <inkml:trace contextRef="#ctx0" brushRef="#br1" timeOffset="111637.5015">26511 4021,'53'-53,"-26"53,26 0,26 0,53 27,-26-27,-53 26,-27-26</inkml:trace>
  <inkml:trace contextRef="#ctx0" brushRef="#br1" timeOffset="112905.1211">27887 4683,'0'-53,"0"26,0-52,0 53,0-54,-53 54,0 26,0 0,-26 0,0 26,-27 27,26 0,27-26,1 25,52-25,-27-1,27 54,27-80,25 26,54-26,0 0,53 0,-53 0,26-53,-53 27,1-27,-54 0,27-53,-53 27,0-1,53 1,-53 26,0 0,0 0,-26 27,26-1,-27 27,27 53,0 0,-53 0,53 0,0 26,0 1,-26 26,26-27,0-26,0 0,0 0,0 0,0-27,53 27,0-53,-27 26,1-26</inkml:trace>
  <inkml:trace contextRef="#ctx0" brushRef="#br1" timeOffset="113564.9231">28522 4339,'0'0,"0"79,0-26,0-26,0 26,0-1,0 28,0-54,0 1,27 26,25-53,1 0,-53-27,80-26,-80 0,26 0,-26 1,0 25,0 27,0 53,53 26,-53-52,80 26,-54-27,27-26,-27 53,27-53,0 0,-53-53,0 0,0-26,0 0,0 26,0 0,0 0,0 26,0-26,0 80,0-1,0 27,-26-53</inkml:trace>
  <inkml:trace contextRef="#ctx0" brushRef="#br1" timeOffset="113848.8379">29845 4842,'53'0,"-27"0,1 0,-27 52</inkml:trace>
  <inkml:trace contextRef="#ctx0" brushRef="#br1" timeOffset="115296.4034">28178 4180,'0'-26,"0"-27,27 53,-27 26,-27 1,27-1,0 27,0 0,0 0,27 0</inkml:trace>
  <inkml:trace contextRef="#ctx0" brushRef="#br1" timeOffset="118849.3373">2593 1825,'0'-26,"-27"26,1 0,-27 53,27 0,-54 53,-26 26,27 27,0-1,-1 28,-26-1,1 53,25-26,80 52,-53-79,53-52,27 25,26-25,26-28,0-25,27-1,27-26,-28 0,1-53,0 53,-27-53,-26 53,0-53,-26 26,-27-79,53 1,-53-28</inkml:trace>
  <inkml:trace contextRef="#ctx0" brushRef="#br1" timeOffset="119051.2767">2858 4207,'0'26,"0"27,79-53,-79 26,53-26,-53 53,26-53,-26 53,0 0,0 0,-53-26,27-27,26 52</inkml:trace>
  <inkml:trace contextRef="#ctx0" brushRef="#br1" timeOffset="120265.9119">4022 4048,'0'-27,"-27"27,1 0,-1 0,-26 0,27-26,-27 26,53-53,-53 53,53-26,0 26,0 52,0 28,0-1,0 27,0 0,0 0,0-27,0 0,0 1,27-1,-27-52,26-1</inkml:trace>
  <inkml:trace contextRef="#ctx0" brushRef="#br1" timeOffset="120468.8513">3651 4498,'27'0,"26"-53,-27 53,27 0,-27 0,1 0,26 0,-27 0,27 0,0 0</inkml:trace>
  <inkml:trace contextRef="#ctx0" brushRef="#br1" timeOffset="120664.7924">4313 4498,'26'0,"-26"26,53-26</inkml:trace>
  <inkml:trace contextRef="#ctx0" brushRef="#br1" timeOffset="120925.7141">4815 4365,'0'-53,"0"80,0-1,0 1,0 26,0-27,0 1,0 26,0-27,0 0,0 27</inkml:trace>
  <inkml:trace contextRef="#ctx0" brushRef="#br1" timeOffset="121174.6395">4551 4286,'0'-53,"26"27,54 26,-27 0,26 0,27 0,0 0,-27 0,27 26,-53-26</inkml:trace>
  <inkml:trace contextRef="#ctx0" brushRef="#br1" timeOffset="121355.5852">5424 4709,'53'-26,"-80"26</inkml:trace>
  <inkml:trace contextRef="#ctx0" brushRef="#br1" timeOffset="122245.3182">6403 3968,'0'-52,"0"-1,0 53,0 53,0 26,0 0,0 1,0 25,0-25,0-1,26 1,-26-1,0-26,0 0,0 0,27-27,-27 1,53 26</inkml:trace>
  <inkml:trace contextRef="#ctx0" brushRef="#br1" timeOffset="122657.1946">6509 4154,'0'-27,"53"27,-53 27,79-27,-79 79,53-79,-53 53,26 26,-26-26,0-53,-52 53,-28-53,-26 53,53-53,27 0,26 27,-27-27,54 0,52 0</inkml:trace>
  <inkml:trace contextRef="#ctx0" brushRef="#br1" timeOffset="123198.0323">7355 4339,'0'-53,"-105"26,52 27,0 0,0 0,0 0,-26 0,52 106,-26-79,53 26,0 0,53-27,0-26,0 0,0 0,0 0,26 0,-52-79,26 52,-53 27,26 0,27 53,-27-53,27 0,0 0</inkml:trace>
  <inkml:trace contextRef="#ctx0" brushRef="#br1" timeOffset="123444.9582">7646 4286,'0'26,"0"27,0-26,0 26,0-27,53 1,-53 26,27-27</inkml:trace>
  <inkml:trace contextRef="#ctx0" brushRef="#br1" timeOffset="123624.9042">7805 4074,'0'-26,"0"52</inkml:trace>
  <inkml:trace contextRef="#ctx0" brushRef="#br1" timeOffset="123976.7986">7885 4445,'26'0,"-26"53,53-27,-53 27,26-27,-26 27,0-26,0 26,0-80,0 1,0-27,0 26,0 1,53-27,-53 0,0 27,27 26,26 0,0 0,-27 0,1 0,25 0</inkml:trace>
  <inkml:trace contextRef="#ctx0" brushRef="#br1" timeOffset="124734.5712">7329 4339,'0'26,"0"1,0-1,0 27</inkml:trace>
  <inkml:trace contextRef="#ctx0" brushRef="#br1" timeOffset="125364.3822">7832 4048,'0'0,"0"53</inkml:trace>
  <inkml:trace contextRef="#ctx0" brushRef="#br1" timeOffset="126212.1278">6562 4207,'-27'0,"1"0,-27 0,26 52,27 1,-26-53</inkml:trace>
  <inkml:trace contextRef="#ctx0" brushRef="#br1" timeOffset="136100.1605">900 6297,'0'53,"0"0,0 26,0 0,-27 1,27-1,0 0,-26-26,26 27,0-27,0-27,0-52,0-27,0-27,0 1,0-27,0 27,79 26,-79 0,53-26,-53 52,26 27,-26-53,53 53,27 27,-80 26,53-27,-53 27,53 26,-53-26,26 0,-26 0,0 26,53-26,-53 0,0 0,26 0,-26 0</inkml:trace>
  <inkml:trace contextRef="#ctx0" brushRef="#br1" timeOffset="136333.0906">979 6747,'26'0,"27"0,-26 0,26 0,0 0,26 0,-26 0</inkml:trace>
  <inkml:trace contextRef="#ctx0" brushRef="#br1" timeOffset="136760.9622">1402 6905,'0'0,"53"0,27 0,-27-26,-27-1,27-26,-27 1,-26-1,80-53,-80 26,0 28,0-1,0 26,-27-26,1 53,-1 0,27 53,-53 0,53 26,0 1,-26-1,26 1,0-28,0 1,0 27,0-27,0 0,26-53,-26 53,80-53,-1 0,1 0,25-80</inkml:trace>
  <inkml:trace contextRef="#ctx0" brushRef="#br1" timeOffset="137165.8407">2461 6032,'-27'0,"27"-53,-53 53,0 0,27 27,26 26,-79 26,79 0,0 27,0 27,0-54,0 0,52 1,-25-27,26 26,26-79,-26 26,-26-26,25 0,1-26,-53-1,0-25,0-1,0 0,-26 0,-1 0,-25 79,52 54,0-27,0 0,0 26,0-26,0 0,26-27,0-26,27 53,0-53,0-26</inkml:trace>
  <inkml:trace contextRef="#ctx0" brushRef="#br1" timeOffset="137442.7576">1693 6323,'0'-53,"0"53,0-26,80 26,-27 0,0 0,26 0,27 0,26 0,-26 0,-27 0,-26 0,-26 0</inkml:trace>
  <inkml:trace contextRef="#ctx0" brushRef="#br1" timeOffset="138333.4903">2752 6641,'0'-53,"0"53,53 0,0 53,-53-27,52 1,-52 26,80-27,-80 27,26-27,-26 1,53 52,-53-132,-26-26,26 26,0 0,0 0,0 0,0 27</inkml:trace>
  <inkml:trace contextRef="#ctx0" brushRef="#br1" timeOffset="138762.3613">3228 6747,'26'0,"-26"52,27-52,-27 80,53-80,-53 53,26-53,-26 53,53-53,0 26,-53-26,27 0,-27-53,0 27,26 26,27 0,-27 0,-26-53,53 53,-53-27,53 27,0 0,-53 0</inkml:trace>
  <inkml:trace contextRef="#ctx0" brushRef="#br1" timeOffset="139083.2653">4048 6932,'0'-27,"0"27,-26-26,-27 26,-53 0,53 0,27 0,-1 0,27 0,53 0,0 0,26 0,-52 53,-1-53,-26 26,80-26,-80 27,53-27</inkml:trace>
  <inkml:trace contextRef="#ctx0" brushRef="#br1" timeOffset="139490.1432">4392 6191,'0'-27,"0"27,0 80,0 52,0 0,0 27,0-53,53 26,-53-52,53-27,0-27,-27-26,1 0,26 0,26 0,-26-53,0-53,-53 27,0 0,0 26,0 0,-27 53,1 0,-27 0,0 53,53 0,0-1,27 1,-1 0,53-26,1-27,-1 79,1-79,-28 0,28 0</inkml:trace>
  <inkml:trace contextRef="#ctx0" brushRef="#br1" timeOffset="139723.0733">3942 6429,'27'27,"-1"-27,54 52,25-52,1 53,0-53,0 0,-27 0</inkml:trace>
  <inkml:trace contextRef="#ctx0" brushRef="#br1" timeOffset="140666.7901">3360 6667,'0'53,"0"0,0 26,27 1,-27-27,53 26,-53-26,26-27,-26 1,27-27,25 0,-52-27,27-25,-27-1,53 0,-53 0,0 26,26 27,1 0,-27 27,79-27,-26 53,-27-53,27 79,-26-79,26 53,-27-53,1 53</inkml:trace>
  <inkml:trace contextRef="#ctx0" brushRef="#br1" timeOffset="141130.6509">4313 6932,'-27'-80,"27"54,-53 26,-26 0,53 0,-1 0,1 0,-27 0,53 53,-27-53,27 53,0-27,0-26,27 0,52 0,-26 0,0 0,-27 0,27 0,-26 0,-1 0,-26 27,53-27,-53 79,53-79</inkml:trace>
  <inkml:trace contextRef="#ctx0" brushRef="#br1" timeOffset="142376.2771">5477 6244,'0'-53,"0"-26,0 26,0 106,0 26,0 27,0 53,53-1,-53-25,0 25,0 1,0-27,0-26,0-26,0-1,0 0,0-52,26-1,27-26,-53-26</inkml:trace>
  <inkml:trace contextRef="#ctx0" brushRef="#br1" timeOffset="142752.1643">5715 6535,'0'0,"26"0,-26 53,0 26,27-26,-27 0,0 0,0 26,-27-26,1-26,-27 26,27-53,-27 53,26-53,-26 0,53-27</inkml:trace>
  <inkml:trace contextRef="#ctx0" brushRef="#br1" timeOffset="143162.0413">6085 6773,'0'-53,"0"27,-79 26,53 0,-1 0,-26 26,27 27,26 0,0-27,26 27,27-53,27 0,-28 0,-25 0,26-26,-27 26,-26 53,0-27,0 1</inkml:trace>
  <inkml:trace contextRef="#ctx0" brushRef="#br1" timeOffset="143409.9669">6376 6694,'0'-27,"0"54,0-1,27 27,-27 0,53 0,-53 0,26 26,-26-26,0-26,53-1</inkml:trace>
  <inkml:trace contextRef="#ctx0" brushRef="#br1" timeOffset="143619.9039">6615 6403,'0'-27,"26"27,-26 0,0 53,0 0,0-27</inkml:trace>
  <inkml:trace contextRef="#ctx0" brushRef="#br1" timeOffset="143927.8113">6641 6958,'27'0,"-27"53,52-53,-52 53,27-53,-27 53,26-53,-26 53,53-53,-53 53,0-106,-26 26,26 1,0-53,0 52,0 1,0 26,53 0,0 0,0 0,-27 0,27 0</inkml:trace>
  <inkml:trace contextRef="#ctx0" brushRef="#br1" timeOffset="144137.7485">7329 6667,'0'-53,"-26"53,-27 0,53 53,-53 27,53-28</inkml:trace>
  <inkml:trace contextRef="#ctx0" brushRef="#br1" timeOffset="144287.7035">7170 7302,'53'0,"-53"-26,-26 26,-1 0</inkml:trace>
  <inkml:trace contextRef="#ctx0" brushRef="#br1" timeOffset="145089.4629">900 7726,'53'0,"-1"0,1 0,-26 0,26 0,0 0,26 0,53 0,-26 0,53 52,-27-52,27 0,-27 53,-26-53,0 53,0-53,-27 53,-26-53,0 27,0-27,-27 0,-26 53</inkml:trace>
  <inkml:trace contextRef="#ctx0" brushRef="#br1" timeOffset="145359.3815">3413 8069,'80'0,"-1"0,0 0,1 0,-1 0,27 0,-27 0,27 0,26 0,-26 0,53 0,-27 0,27 0,-53 0,0 0,-1 0,1 0,-26 0,-1 0,0 0,-26 0,27 0,-27 0</inkml:trace>
  <inkml:trace contextRef="#ctx0" brushRef="#br1" timeOffset="145531.3303">6800 8043,'53'0,"-27"0,27 0,-53 26</inkml:trace>
  <inkml:trace contextRef="#ctx0" brushRef="#br1" timeOffset="149009.2866">11060 6932,'0'-53,"0"53,-27 0,-26 0,0 53,0-53,0 53,-26-53,53 0,26 26,-53-26,53 53,0 0,0 26,26 27,-26 0,53 26,-53-52,27-27,-27 26,52-26,-52-27,0 1</inkml:trace>
  <inkml:trace contextRef="#ctx0" brushRef="#br1" timeOffset="149237.2182">10610 7487,'0'-26,"53"26,0 0,0 0,26 0,0 0,1 0,-1 26,-26-26,-27 0</inkml:trace>
  <inkml:trace contextRef="#ctx0" brushRef="#br1" timeOffset="149534.1291">11615 7091,'0'0,"-53"52,27-25,-1 26,27-27,-79 27,79 27,-26-28,26 1,0 0,0 0,0 27,52-54,1 27,0-53,0 0</inkml:trace>
  <inkml:trace contextRef="#ctx0" brushRef="#br1" timeOffset="149803.0484">12091 7170,'0'26,"0"1,0 52,0-26,0 0,0 0,0 0,-26 26,26-26,-79 0,26 0,0-53</inkml:trace>
  <inkml:trace contextRef="#ctx0" brushRef="#br1" timeOffset="149984.9938">12091 6985,'0'-53,"27"53,-27 53</inkml:trace>
  <inkml:trace contextRef="#ctx0" brushRef="#br1" timeOffset="150402.8683">12330 7514,'0'53,"0"-27,0 27,53 0,-27-53,-26 27,53-27,0 0,-53-53,53 26,-53-26,0 27,26 26,-26 0,53 0,0 0,-27 53,27-53,-53 0,27-53,-27 0,0-27,0 1,-27 0,27 26,0 26</inkml:trace>
  <inkml:trace contextRef="#ctx0" brushRef="#br1" timeOffset="150605.8075">12938 7170,'0'26,"27"27,-27 0,0 0,0 0,0 26,0 1,0-1,0 1,-27 25,27-52,-79-26,52 26</inkml:trace>
  <inkml:trace contextRef="#ctx0" brushRef="#br1" timeOffset="150959.7013">13361 7514,'0'-27,"27"27,26 0,0 0,-27 27,27-1</inkml:trace>
  <inkml:trace contextRef="#ctx0" brushRef="#br1" timeOffset="151085.6635">13414 7831,'27'0,"26"0,-27 0,27-26,-26 26</inkml:trace>
  <inkml:trace contextRef="#ctx0" brushRef="#br1" timeOffset="151889.4223">15399 6958,'0'-53,"0"0,0 27,-27-1,1 27,-54 27,1 26,26 79,0 0,53 1,-53 25,53 1,0-26,27 25,-27-25,79-28,-79 28,27-80,-27-27,0 27,-27-53,-26 53,0-53,27 0</inkml:trace>
  <inkml:trace contextRef="#ctx0" brushRef="#br1" timeOffset="152203.3279">14420 8916,'79'-26,"-26"26,0-53,0 53,-27 0,27 0,-26 0,-1 0,27 26,0-26,-26 0</inkml:trace>
  <inkml:trace contextRef="#ctx0" brushRef="#br1" timeOffset="152712.1754">15663 8731,'0'26,"0"-26,0 53,-53-53,1 27,25-27,-26 53,27-53,-1 0,-52 0,52-27,27-79,0 53,27 53,26-26,0 26,0 0,0 0,-1 0,1 0,-26 0,-27 53,53-53,-53 53,53-53,-27 0,-26-27,-26-26,26 27,-53-27,26 27,-52-27,52 53</inkml:trace>
  <inkml:trace contextRef="#ctx0" brushRef="#br1" timeOffset="153478.9453">14817 6403,'26'0,"-26"-27,80 27,-28 0,28 0,26 0,-1 0,1-53,-53 53,-26 0,-27-26</inkml:trace>
  <inkml:trace contextRef="#ctx0" brushRef="#br1" timeOffset="153687.8823">15214 6112,'0'-27,"0"27,0 53,0-27,0 27,0 0,0 27,0-27,0 0,0-1,0 1</inkml:trace>
  <inkml:trace contextRef="#ctx0" brushRef="#br1" timeOffset="154189.732">16113 6085,'0'27,"0"-1,-53 27,53-27,-53 27,0 0,0-53,1 0,25 0,27-53,0 27,-26-27,26 26,26 27,1 27,25-27,28 53,-27-53,-27 53,27-53,-26 0,-1 0,-26-27,0-26,0 0,0 1,-53-1,0 26,27 27,26 27,0-1,0 27</inkml:trace>
  <inkml:trace contextRef="#ctx0" brushRef="#br1" timeOffset="155900.2187">16510 7223,'0'0,"0"0,0 53,79-53,-26 53,-26-53,26 0,-27 0,1 0,-27 0,0-53,0 53,0-27,-53 27,0 0,53 0,0 80,0-1,0 27,0 0,26 26,-26-26,0-27,0 1,0-1,0-26,0 0,-79 0,52-53</inkml:trace>
  <inkml:trace contextRef="#ctx0" brushRef="#br1" timeOffset="156094.1605">16589 7858,'0'-27,"27"27,-1 0,1 0,52 0,27 0,0 0,0 0,-27 0</inkml:trace>
  <inkml:trace contextRef="#ctx0" brushRef="#br1" timeOffset="156364.0795">17330 7276,'0'0,"0"53,0-27,0 27,-53 26,53 27,0-26,0-1,0 0,0 1,27-1,-1-26,27-53</inkml:trace>
  <inkml:trace contextRef="#ctx0" brushRef="#br1" timeOffset="156597.0096">17674 7487,'0'53,"53"27,-53-1,0 0,0 1,27-27,-27 0,0 0,-27-1</inkml:trace>
  <inkml:trace contextRef="#ctx0" brushRef="#br1" timeOffset="156782.9538">17410 7778,'0'0,"53"0,-1 0,1 0,27 53,26-53,-27 27,-26-27,0 0,-27 0</inkml:trace>
  <inkml:trace contextRef="#ctx0" brushRef="#br1" timeOffset="157000.8883">18045 7620,'0'53,"0"0,0-1,26 1,-26 0,0 27,0 25,0-25,-53-27,27 0,-27 0,53-27,-53 27</inkml:trace>
  <inkml:trace contextRef="#ctx0" brushRef="#br1" timeOffset="157445.7549">19262 7884,'26'0,"27"0,-26 0,-1 0,-26-26,53-1,-53-26,0 27,0 0,-27 26,1 0,0 0,-27 0,0 0,53 26,-53 27,53-27,0 27,0 0,0 0,53-26,0 25,26 1,0-26,1-27,-27 0</inkml:trace>
  <inkml:trace contextRef="#ctx0" brushRef="#br1" timeOffset="158346.4842">18891 6747,'0'-53,"0"79,0 80,0-27,0 27,0-26,0-1,0 0,-26-26,26 0,-80-26,54-27,-53 52,26-52</inkml:trace>
  <inkml:trace contextRef="#ctx0" brushRef="#br1" timeOffset="158520.4324">18997 6376,'0'-53,"0"53,0 27</inkml:trace>
  <inkml:trace contextRef="#ctx0" brushRef="#br1" timeOffset="158962.2998">19315 6958,'0'27,"26"-27,-26 53,0 26,0-26,53-53,-53 26,26-26,27-26,-53-27,0 27,53 26,-53-53,0 53,27 0,-27 53,79-53,-26 52,0-52,-53-26,0-27,0-53,0 27,0-1,0 28,-27 25,1 27</inkml:trace>
  <inkml:trace contextRef="#ctx0" brushRef="#br1" timeOffset="159178.235">20029 6641,'0'53,"26"26,-26 0,0-26,0 27,0-27,53 0,-53 26,0-26,0-27</inkml:trace>
  <inkml:trace contextRef="#ctx0" brushRef="#br1" timeOffset="159350.1833">19897 7038,'0'-53,"26"53,27 0,26 0,27 53,0-53,-27 53,-26-53</inkml:trace>
  <inkml:trace contextRef="#ctx0" brushRef="#br1" timeOffset="160301.8978">21273 7990,'0'-53,"0"0,0 27,0-1,-27-26,1 53,-54-52,27 52,0 0,0 0,-52 52,25 28,1-54,0 27,79-26,-27 26,27-1,53-52,0 0,53 0,0 0,26 0,-53-79,27 26,-27 0,1-53,-27 27,-53-27,0-26,0 53,0 26,0 26,0 1,0-27,0 106,0 0,0 52,0-25,0 26,0 0,0-1,0-25,0-1,0-26</inkml:trace>
  <inkml:trace contextRef="#ctx0" brushRef="#br1" timeOffset="160535.8276">21696 7514,'0'-27,"0"80,0 27,0-1,0 0,0 27,0-26,0-27,0-1,0 1,53 0</inkml:trace>
  <inkml:trace contextRef="#ctx0" brushRef="#br1" timeOffset="160714.7739">21643 7911,'26'-27,"27"27,53 0,-26 0,-28 0,1 0</inkml:trace>
  <inkml:trace contextRef="#ctx0" brushRef="#br1" timeOffset="163330.9888">22278 8017,'0'-27,"53"54,-27-27,-26 26,27-26,-27 53,0 0,-80 0,-25-53</inkml:trace>
  <inkml:trace contextRef="#ctx0" brushRef="#br1" timeOffset="164597.6087">23151 7382,'0'0,"53"0,-53-53,53 53,-53-27,0 1,0-27,0-27,-27 80,-25 0,-1 53,53 0,-53 0,53 0,0 53,0-27,0 1,0-1,0 0,0 1,0-27,0 0,0 0,-27-1,27-25,-26-27</inkml:trace>
  <inkml:trace contextRef="#ctx0" brushRef="#br1" timeOffset="164807.5457">22939 7752,'0'-53,"0"53,53 0,0 0,27 0,-1 0,0 27,-26-27,0 0</inkml:trace>
  <inkml:trace contextRef="#ctx0" brushRef="#br1" timeOffset="165061.4693">23574 7408,'0'0,"-26"53,26 0,-53 26,53 1,-53-1,53 0,0 1,0-27,0 0</inkml:trace>
  <inkml:trace contextRef="#ctx0" brushRef="#br1" timeOffset="165287.4013">23760 7461,'0'-27,"0"27,0 80,26-27,-26 26,0 1,0-1,0-26,0 0,0 26</inkml:trace>
  <inkml:trace contextRef="#ctx0" brushRef="#br1" timeOffset="165476.345">23574 7778,'27'0,"-1"0,27 0,0 0,0 0,26 0,-26 0,0 0</inkml:trace>
  <inkml:trace contextRef="#ctx0" brushRef="#br1" timeOffset="165691.2805">23945 7514,'53'26,"-53"1,53 26,-53 0,0 26,0 0,0 1,-80-1,-26 0,54-26,-28 27,54-80</inkml:trace>
  <inkml:trace contextRef="#ctx0" brushRef="#br1" timeOffset="166029.1791">24209 7884,'27'0,"-27"-53,53 53,26 27,-26-1</inkml:trace>
  <inkml:trace contextRef="#ctx0" brushRef="#br1" timeOffset="166180.1338">24289 8175,'26'0,"1"0,26 0,0 0,-53 0</inkml:trace>
  <inkml:trace contextRef="#ctx0" brushRef="#br1" timeOffset="171903.4163">25109 7011,'0'-26,"0"-27,0 106,0-27,0 27,0 0,0 0,0 26,0-26,-26 0,26 0,0 0,-53 26,53-52</inkml:trace>
  <inkml:trace contextRef="#ctx0" brushRef="#br1" timeOffset="172203.3259">24791 7673,'0'0,"27"0,26 0,0 53,0-53,0 0,26 0,0 0,27 0,-53 0,0 0,-27 0</inkml:trace>
  <inkml:trace contextRef="#ctx0" brushRef="#br1" timeOffset="172803.1463">24871 8043,'26'0,"27"0,27 0,-54 26,-26 1,0 26,0 0,-53-27,27-26,-27 80,26-80,27 26,27-26,26 0,0 0,0 0,-1 0,1 0,0 27</inkml:trace>
  <inkml:trace contextRef="#ctx0" brushRef="#br1" timeOffset="173067.0671">25347 8122,'0'27,"0"26,0-27,0 27,0-26,0-1,27 27</inkml:trace>
  <inkml:trace contextRef="#ctx0" brushRef="#br1" timeOffset="173287.0011">25532 8149,'0'53,"0"-27,0 1,0 26,0-27,0 1,0-1,27 27</inkml:trace>
  <inkml:trace contextRef="#ctx0" brushRef="#br1" timeOffset="173590.9099">25665 7937,'0'27,"-27"-27,-52 0,52 0,1 0,-27 0,26 0,1-27,-27 27,27 0,-27 0,0 27,53 26,26-53</inkml:trace>
  <inkml:trace contextRef="#ctx0" brushRef="#br1" timeOffset="174536.6261">26855 7223,'0'-53,"-26"26,-1 27,-26 0,27 0,-27 27,0 26,-26 26,-1 53,27 1,53-27,-52 52,52-52,26 26,27-52,-27 26,-26-53,53 0,-53-1,0 1,0-26,0-1,-26-26,26 27,-53-27,0 0,0 0,27 53</inkml:trace>
  <inkml:trace contextRef="#ctx0" brushRef="#br1" timeOffset="175120.4509">25982 9101,'0'0,"27"0,52 0,0 0,1 0,-1 0,0 0</inkml:trace>
  <inkml:trace contextRef="#ctx0" brushRef="#br1" timeOffset="175652.2913">26855 8969,'0'27,"0"-1,-53 27,27-27,26 27,-80-26,28 26,25-53,-26 26,27-26,-1 0,1 0,26 0,0-26,0-54,0 27,53 27,-27 26,27-53,-26 53,-1 0,0 0,27 26,-53 27,53-26,-53 26,80-27,-27 27,0-53,-27 0,-26-26,0-1,0-26,0 0,0-52,-53 52,27 26,26-26,-53 53,-27 0,54 0</inkml:trace>
  <inkml:trace contextRef="#ctx0" brushRef="#br1" timeOffset="177742.664">26220 6694,'-26'0,"26"-53,79 53,1 0,25 0,28 0,-54 0,-26 0,-27 0</inkml:trace>
  <inkml:trace contextRef="#ctx0" brushRef="#br1" timeOffset="178014.5823">26511 6403,'0'0,"0"-53,27 53,-27 26,-27 80,27-27,0 1,-53-1,53-26,0 0,27 0,-1-53,1 53,26-53</inkml:trace>
  <inkml:trace contextRef="#ctx0" brushRef="#br1" timeOffset="178615.4021">27093 6508,'0'53,"0"0,-53-26,53 26,-52-27,-1 27,0-53,53-26,0-1,0 1,0-54,0 27,26 27,1 26,26 0,-1 0,-25 53,-27-27,79 27,-26-26,0-27,0 0,-53-53,0 26,-26 1,26-27,-80 53,27-53,0 53,27 0,26 0,26 0</inkml:trace>
  <inkml:trace contextRef="#ctx0" brushRef="#br1" timeOffset="179572.115">27490 7276,'-26'26,"-27"-26,26 27,-26-27,-26 53,-27-53,27 0,26 0,27 0,-1 0,-26 0,80 52,-27 1,53-26,-53 26,52 26,-52 1,0-28,0 1,0 0,0 0,0 27,0-54,0 0</inkml:trace>
  <inkml:trace contextRef="#ctx0" brushRef="#br1" timeOffset="179829.0379">27040 7726,'27'0,"-1"0,54 0,-54 0,54 0,-28 0,28 0,-1 0,-26 0</inkml:trace>
  <inkml:trace contextRef="#ctx0" brushRef="#br1" timeOffset="180129.9476">27887 7302,'0'0,"-26"27,-1 26,-26-27,27 53,-27-26,53 0,-53 0,53 27,0-28,0 1,0-26,0 26,0-53,53 53,0-53,-27 0</inkml:trace>
  <inkml:trace contextRef="#ctx0" brushRef="#br1" timeOffset="180585.8108">27914 7593,'0'0,"26"53,-26-26,0-1,26 27,-26-27,53 27,0-53,-26 0,-27 0,0-26,0-53,0 52,0 1,0 52,26 27,27-27,-26 1,52 26,-79-106,0 26,0-25,0 25,-26 27,26-79,0 52,0-26,0 27</inkml:trace>
  <inkml:trace contextRef="#ctx0" brushRef="#br1" timeOffset="180839.7346">28469 7223,'53'0,"-53"26,53 27,-53 53,0-27,0 1,0-27,0 0,0 26,0-26,0 26,-53-52,53-1,-26-26,26 53</inkml:trace>
  <inkml:trace contextRef="#ctx0" brushRef="#br1" timeOffset="181634.4961">29104 7726,'-26'0,"26"0,0 26,26 27,54-53,-28 0,1 0,0-27,0 1,-53 0,27-27,-27 26,0-26,-27 53,-26-53,0 53,0 0,1 0,-1 27,0 26,53 0,-27 0,27 26,0 0,53-26,0 0,0-26,0-27,0 52,-27-52,27 0,0-26</inkml:trace>
  <inkml:trace contextRef="#ctx0" brushRef="#br1" timeOffset="182062.3677">28813 6694,'0'0,"53"0,-26 0,25 0,1 0,0 0</inkml:trace>
  <inkml:trace contextRef="#ctx0" brushRef="#br1" timeOffset="182331.287">29263 6482,'0'26,"0"27,0 27,0-27,0 26,0 0,0-26,0 27,0-27,-27 0,27-27,0 27,-26-53,26 26</inkml:trace>
  <inkml:trace contextRef="#ctx0" brushRef="#br1" timeOffset="182520.2303">29289 6164,'0'-26,"27"26,-27 79,0-26</inkml:trace>
  <inkml:trace contextRef="#ctx0" brushRef="#br1" timeOffset="182946.1025">29528 6694,'0'26,"0"27,-27-53,27 53,0-27,0 1,0 26,27-53,-27 26,26-26,27 53,-27-53,-26-26,0-1,0 1,0-27,53 53,27 0,-54 0,27 0,-53-53,0 26,0 1,0-27,0 0,0 27,0-27</inkml:trace>
  <inkml:trace contextRef="#ctx0" brushRef="#br1" timeOffset="183179.0326">30189 6403,'0'-27,"0"80,26 26,-26 1,0-1,0 1,0-1,0 0,0-26,0 27,0-54,0 1</inkml:trace>
  <inkml:trace contextRef="#ctx0" brushRef="#br1" timeOffset="183372.9743">30030 6879,'0'0,"53"-27,0 27,0 0,0 0,-27 0,27 0,-26 27</inkml:trace>
  <inkml:trace contextRef="#ctx0" brushRef="#br1" timeOffset="184423.6591">31009 7646,'0'-53,"-26"0,-27 0,26 53,-26-53,1 53,-1 0,-27 0,-26 53,53-26,1 26,-1-27,53 27,-27-26,27 26,53-53,0 0,26 0,27 0,0 0,-27 0,-52 0,26-80,-53 54,26-27,-26 0,0-27,0-25,0 25,0 1,0 26,0 27,0-1,0-26,0 80,0 52,0 0,0 1,0-1,0 0,0 1,0-1,0 1,0-1,0-26,0 26,27-52,-1-27,27 0</inkml:trace>
  <inkml:trace contextRef="#ctx0" brushRef="#br1" timeOffset="184948.5016">31247 7620,'0'0,"0"53,0-27,0 1,0-1,0 27,0-27,53 54,-26-80,-1 0,-26-27,53 1,-53-27,0 0,27 27,-27-27,0 106,52-27,-52 0,53-26,-53 80,53-80,-53 26,53-26,0 0,-53 0,0-53,0 0,0 1,0 25,0-26,0 27,0-27,0 79</inkml:trace>
  <inkml:trace contextRef="#ctx0" brushRef="#br1" timeOffset="185112.4523">32253 7911,'0'26</inkml:trace>
  <inkml:trace contextRef="#ctx0" brushRef="#br1" timeOffset="188861.3273">8625 7064,'0'27,"0"25,0-25,27 26,-27-27,0 27,0 0,0 26,0-26,0-26</inkml:trace>
  <inkml:trace contextRef="#ctx0" brushRef="#br1" timeOffset="189072.2641">9102 7223,'26'0,"-26"0,0 53,53 0,-53 26,0-26,-26 26,26 1,-53-27,53-27,-53-26</inkml:trace>
  <inkml:trace contextRef="#ctx0" brushRef="#br1" timeOffset="189349.1809">8625 6694,'0'26,"0"1,0 25</inkml:trace>
  <inkml:trace contextRef="#ctx0" brushRef="#br1" timeOffset="190414.8609">4260 9816,'0'-27,"0"54,0 26,0 0,0 26,-53-26,53 0,0-27,0 27,0-26,0-1</inkml:trace>
  <inkml:trace contextRef="#ctx0" brushRef="#br1" timeOffset="190646.7916">4524 9789,'-26'0,"26"53,0 0,0 26,0-26,0 0,0 0,0 0,0 0,0-26,0-1</inkml:trace>
  <inkml:trace contextRef="#ctx0" brushRef="#br1" timeOffset="190998.6859">4233 9710,'0'0,"53"0</inkml:trace>
  <inkml:trace contextRef="#ctx0" brushRef="#br1" timeOffset="191246.6116">4471 9578,'0'-53,"27"53,-27 26,0 1</inkml:trace>
  <inkml:trace contextRef="#ctx0" brushRef="#br1" timeOffset="191538.5239">4895 9578,'0'26,"0"53,0 27,0-26,0 25,0 1,0 0,0-53,-53 0,53 0,-27 0,27-27,-52 27,52-26,-53 26</inkml:trace>
  <inkml:trace contextRef="#ctx0" brushRef="#br1" timeOffset="197877.6217">6826 9631,'0'-27,"-26"-26,-27 53,26-26,-78 26,78 0,1 0,-27 0,53 0,-53 0,53 53,0 26,26-53,-26 27,0 53,53 26,-53-26,0-26,0-1,0 0,0 1,0-54,0 1,0 26</inkml:trace>
  <inkml:trace contextRef="#ctx0" brushRef="#br1" timeOffset="198126.547">6403 10054,'0'0,"26"0,27 0,0 0,0 0,27 0,-1 0,-26 0,0 0</inkml:trace>
  <inkml:trace contextRef="#ctx0" brushRef="#br1" timeOffset="198426.457">7144 9683,'0'0,"0"53,-53 53,26-26,-26 25,1-25,25-27,27 0,-53 0,53-1,0-25,0 26,27-27,26-26,26 0,0 0</inkml:trace>
  <inkml:trace contextRef="#ctx0" brushRef="#br1" timeOffset="198717.3693">7435 9895,'0'-26,"0"26,0 53,0 26,0-26,0 0,0 0,0 0,0 26,0-26,0 0,0-27,-53 27</inkml:trace>
  <inkml:trace contextRef="#ctx0" brushRef="#br1" timeOffset="198919.3089">7408 9789,'27'-26,"-27"79,0-27</inkml:trace>
  <inkml:trace contextRef="#ctx0" brushRef="#br1" timeOffset="199310.1918">7646 10239,'0'53,"0"-27,0 54,27-80,-27 53,26 0,27-53,0 0,0 0,-53-27,53-26,-53 27,0-27,0 79,53 1,0-27,0-27,-53 1,26-53,-26-1,0-26,0-26,0 0,0 79,0 26,0 1</inkml:trace>
  <inkml:trace contextRef="#ctx0" brushRef="#br1" timeOffset="199506.133">8176 9869,'0'26,"0"1,0 52,0-26,0 0,53 0,-53 26,0 0,0 1,-27-1,27-26,0-26,0 25</inkml:trace>
  <inkml:trace contextRef="#ctx0" brushRef="#br1" timeOffset="199811.0415">8625 10213,'0'-27,"27"27,52 0,-52 0,-1 0,27 27</inkml:trace>
  <inkml:trace contextRef="#ctx0" brushRef="#br1" timeOffset="199947.0007">8678 10504,'27'0,"-1"0,27 0,-26 0,-1 0,-26-27</inkml:trace>
  <inkml:trace contextRef="#ctx0" brushRef="#br1" timeOffset="200966.6947">7408 9313,'0'26,"0"1,0-1,53 27</inkml:trace>
  <inkml:trace contextRef="#ctx0" brushRef="#br1" timeOffset="201883.4196">9869 9392,'0'-26,"0"79,53 26,-53 80,0-53,0 0,0-27,-27 27,27-53</inkml:trace>
  <inkml:trace contextRef="#ctx0" brushRef="#br1" timeOffset="202137.3433">9499 10345,'26'0,"27"0,26 0,1-27,-1 27,27 0,53-52,-54 52,1 0,27 0,-28 0,-25 26,-54-26</inkml:trace>
  <inkml:trace contextRef="#ctx0" brushRef="#br1" timeOffset="202624.1973">9499 10715,'79'0,"-26"0,0 0,0 0,-53 27,0-1,0 1,0 52,-27-26,1 0,-27 0,53-27,26-26,27 0,0 0,27 0,-1 0,0 0,-26-26</inkml:trace>
  <inkml:trace contextRef="#ctx0" brushRef="#br1" timeOffset="202848.1301">10213 10821,'0'27,"0"26,0-27,0 0,0 27,53-53,-53 53,26-53</inkml:trace>
  <inkml:trace contextRef="#ctx0" brushRef="#br1" timeOffset="203050.0693">10372 10821,'0'0,"0"27,26-27,-26 79,0-26,53-53,-53 26</inkml:trace>
  <inkml:trace contextRef="#ctx0" brushRef="#br1" timeOffset="203379.9705">10504 10689,'0'0,"0"0,-79 0,26 0,0 0,-27 0,27 0,1 0,25 0,-26 0,53-53,-53 53,27 53,26-27,0 1</inkml:trace>
  <inkml:trace contextRef="#ctx0" brushRef="#br1" timeOffset="204159.7677">11827 9922,'0'-53,"-27"53,1 0,-27 0,-26 79,26 0,0 54,53-27,-80 52,80 1,0-53,0 0,0-27,0 0,0-26,0 0,0-26,-26-27,-27 0,27 26,-27-26</inkml:trace>
  <inkml:trace contextRef="#ctx0" brushRef="#br1" timeOffset="204467.7061">11007 11668,'26'0,"1"0,26 0,-27 0,27 0,0 0,26 0,-26 0</inkml:trace>
  <inkml:trace contextRef="#ctx0" brushRef="#br1" timeOffset="204986.6023">12012 11615,'0'26,"0"-26,0 53,-53-53,53 53,-53-53,53 27,-53-27,27 0,-27 0,27-53,26 0,0 26,0-26,0 27,26-27,53 53,-52 0,26 27,-27-1,27 27,-26-27,-1-26,27 53,-27-53,27 0,-26 0,-27 0,0-26,-27-27,27 0,-106 53,80-53,0 53,-27-53,0 53,26 0</inkml:trace>
  <inkml:trace contextRef="#ctx0" brushRef="#br1" timeOffset="205780.4435">11060 9392,'79'0,"-26"0,26 0,27 0,0 0,0 0,-27-53,-26 53,0 0</inkml:trace>
  <inkml:trace contextRef="#ctx0" brushRef="#br1" timeOffset="205989.4013">11483 9101,'0'0,"0"80,26-27,-26 26,0 0,0 1,0-27,0 0,0 0,0-27</inkml:trace>
  <inkml:trace contextRef="#ctx0" brushRef="#br1" timeOffset="206575.2843">12144 9287,'0'26,"0"-26,0 53,-105 0,52-27,26 27,-26-53,27 27,-1-27,27 0,0-53,0 26,27 27,-27-26,53 26,26 0,-52 0,25 26,1 54,0-80,-53 53,53-53,0 0,-26-27,-27 1,0-27,0-27,0 27,-53 27,-27-27,54 53,-1 27,27-1</inkml:trace>
  <inkml:trace contextRef="#ctx0" brushRef="#br1" timeOffset="207813.0369">12488 10027,'53'0,"0"0,0 0,0 0,26 0,-52 0,-27-26,26 26,-26-27,0-25,0 52,0-27,-26 27,-27 0,53 0,-27 53,27 0,0 0,0 53,0 52,0-52,0-26,0-1,0 0,0 1,-52-1,52-26,0 0,0-27,-27 27</inkml:trace>
  <inkml:trace contextRef="#ctx0" brushRef="#br1" timeOffset="208028.9937">12515 10504,'53'0,"-27"0,27 0,0 0,26 0,27 0,53 0,-27-53,-52 53</inkml:trace>
  <inkml:trace contextRef="#ctx0" brushRef="#br1" timeOffset="208328.9337">13467 9948,'0'-53,"-26"80,-1 25,27 1,-79 53,79-26,0 52,-53 27,53-80,0 0,0 1,27-27,-27 0,52-53,-25 0,26 0</inkml:trace>
  <inkml:trace contextRef="#ctx0" brushRef="#br1" timeOffset="208567.8859">13891 10054,'-27'-53,"27"106,0 0,0 26,0 27,0 0,-53 0,53-27,0 0,0-26,-26-26</inkml:trace>
  <inkml:trace contextRef="#ctx0" brushRef="#br1" timeOffset="208778.8437">13653 10504,'0'0,"52"0,1-53,0 53,27 0,-1 0,0 0,-26 0,27 0,-54-53</inkml:trace>
  <inkml:trace contextRef="#ctx0" brushRef="#br1" timeOffset="208982.8029">14314 10133,'0'53,"0"0,0 26,0 1,0-1,0 1,0-1,0 0,-53 1,-26 26,26-54,26 1</inkml:trace>
  <inkml:trace contextRef="#ctx0" brushRef="#br1" timeOffset="209858.6277">14975 10557,'27'26,"-1"-26,27 79,-26-79,26 0,26 0,0 0,-26 0,0-26,-26-1,-27-25,53 25,-53 1,0-27,-27 53,-26-53,0 53,0 0,-26 0,26 0,27 26,26 27,-53-26,53 26,0 26,53-26,-27-27,27 27,26-26,-26-27,27 53,-1-53,-26 0,26 0</inkml:trace>
  <inkml:trace contextRef="#ctx0" brushRef="#br1" timeOffset="210902.4189">14631 9842,'53'0,"0"0,0 0,-26 0,26 0,-27 0,27 0</inkml:trace>
  <inkml:trace contextRef="#ctx0" brushRef="#br1" timeOffset="211222.3545">15214 9525,'0'-27,"0"54,0 52,0 0,0 27,0-26,0-1,0 0,0-26,0-26,0 26,0-27,-53-26,-27 0,54-26</inkml:trace>
  <inkml:trace contextRef="#ctx0" brushRef="#br1" timeOffset="211409.3175">15187 9578,'0'-80,"0"54,0 52,0 54,0-54</inkml:trace>
  <inkml:trace contextRef="#ctx0" brushRef="#br1" timeOffset="211876.2241">15425 9948,'0'53,"0"-27,0 1,27 26,-27-27,53 27,-27-26,27-27,-27 0,-26 0,0-53,27 26,-27-26,0 0,0 0,0 53,0 27,26-27,-26 53,80-53,-27 26,-27-26,-26-26,0-1,0-26,0 27,0 0,0-27,0 26,0 1,0-1,0-26</inkml:trace>
  <inkml:trace contextRef="#ctx0" brushRef="#br1" timeOffset="212421.1151">15505 9339,'-53'0,"0"0,26 53,27-53,27 0</inkml:trace>
  <inkml:trace contextRef="#ctx0" brushRef="#br1" timeOffset="213367.9257">16087 9789,'0'-26,"0"52,0 54,0-1,0 0,0 1,0-1,0-26,0 0,-53 26,53-52,0-1</inkml:trace>
  <inkml:trace contextRef="#ctx0" brushRef="#br1" timeOffset="213577.8833">15954 10239,'27'0,"-1"0,1 0,52 0,-26 0,0 0,0 0,0 0</inkml:trace>
  <inkml:trace contextRef="#ctx0" brushRef="#br1" timeOffset="214707.6577">16907 10636,'0'0,"0"-53,-27 0,1 27,-27-27,0 53,27 0,-1 0,-26 0,27 0,-1 26,-26 1,53-1,-26 27,26-27,0 27,53-53,0 53,26-53,1 0,-27 0,26-26,-53-27,1 26,-27-25,53-28,-53 1,0-1,0 1,0 26,0 0,0 0,0 27,0 52,0 27,0-26,0 26,0 0,0-1,0 28,0 26,0-53,0-1,0 1,53 0,-53 0,79-53</inkml:trace>
  <inkml:trace contextRef="#ctx0" brushRef="#br1" timeOffset="214962.6067">17383 10213,'0'0,"0"26,0 27,0 26,0-26,0 0,0 27,0-1,0 0,0 1,0-27,0 26,0-53</inkml:trace>
  <inkml:trace contextRef="#ctx0" brushRef="#br1" timeOffset="215158.5675">17357 10557,'26'0,"1"0,26 0,26 0,0 0</inkml:trace>
  <inkml:trace contextRef="#ctx0" brushRef="#br1" timeOffset="215304.5383">18150 10768,'0'80,"0"-54,0 1,-26-27</inkml:trace>
  <inkml:trace contextRef="#ctx0" brushRef="#br1" timeOffset="218981.8027">19103 10160,'26'0,"27"0,0 0,-26 0,-27-80,53 80,-53-53,0 27,0 26,-27 0,-26 0,27 0,-27 26,53 27,-80 0,80 0,0 27,0-1,0 0,0 1,27 25,-27-25,0-27,0 0,0 0,0 0,0-1,-27-25</inkml:trace>
  <inkml:trace contextRef="#ctx0" brushRef="#br1" timeOffset="219191.7607">18997 10583,'0'0,"27"0,52 0,0 0,27 0,0 0,0 0,-27 0</inkml:trace>
  <inkml:trace contextRef="#ctx0" brushRef="#br1" timeOffset="219469.7051">19791 10133,'-80'27,"54"79,-27-27,0 53,0-26,53 0,-53 26,53-52,0-28,0 1,53-53,0 27,0-27</inkml:trace>
  <inkml:trace contextRef="#ctx0" brushRef="#br1" timeOffset="219702.6585">20161 10239,'0'0,"0"27,0 25,0 28,0-1,0 1,0-1,-53 0,53-52</inkml:trace>
  <inkml:trace contextRef="#ctx0" brushRef="#br1" timeOffset="219919.6151">19897 10530,'79'0,"-26"0,0 0,0 0,0 0,26 0,-26 0,0 0,-27 0</inkml:trace>
  <inkml:trace contextRef="#ctx0" brushRef="#br1" timeOffset="220129.5731">20452 10292,'-26'0,"26"26,26 27,-26-26,0 26,0 0,0 26,0-26,-26 0,-1 0,-26 0,53-27,-26 27</inkml:trace>
  <inkml:trace contextRef="#ctx0" brushRef="#br1" timeOffset="220361.5267">20717 10636,'26'0,"-26"-53,53 53,-26 0,52 0,-52 0,25 0,-25 0,-1 0</inkml:trace>
  <inkml:trace contextRef="#ctx0" brushRef="#br1" timeOffset="220503.4983">20743 10927,'53'0,"0"0,0-26,0 26,-27 0</inkml:trace>
  <inkml:trace contextRef="#ctx0" brushRef="#br1" timeOffset="221488.3013">22463 10001,'0'-27,"0"-25,-26 52,-1 0,-26 52,27 81,26 52,-80 0,80 0,0-26,0 26,0-26,0-53,0-27,0-26,0 27,-26-54,-27 27,0-53,0 53,27-53,-27 26,53 27</inkml:trace>
  <inkml:trace contextRef="#ctx0" brushRef="#br1" timeOffset="221869.2251">21325 12091,'27'0,"-1"0,27 0,27 0,25 0,54 0,-79 0</inkml:trace>
  <inkml:trace contextRef="#ctx0" brushRef="#br1" timeOffset="222423.1143">22410 11932,'0'-26,"0"26,0 26,-53-26,0 106,27-79,-1-27,-25 53,25-53,-52 0,79-27,0-26,0 0,0 0,53 0,-27 53,-26-26,79 26,-52 0,26 26,-27 1,27 26,-26-27,26 27,-27-53,27 27,-27-27,-26-27,0-26,0-26,-52-53,52 52,-53 27,53 27,-53 26,53-53,-53 53,0 0</inkml:trace>
  <inkml:trace contextRef="#ctx0" brushRef="#br1" timeOffset="223329.9329">21908 9525,'26'0,"53"0,-26 0,0 0,0 0,-26 0</inkml:trace>
  <inkml:trace contextRef="#ctx0" brushRef="#br1" timeOffset="223608.8771">22013 9392,'0'-53,"0"27,0 26,0 53,0-27,0 27,0 0,0 27,0-27,0-1,0 1,53 0,-26-53</inkml:trace>
  <inkml:trace contextRef="#ctx0" brushRef="#br1" timeOffset="224171.7645">22701 9419,'0'0,"-26"53,-27 0,26-27,-25 27,25-53,-26 53,27-53,26 26,-27-26,27-26,0-53,0 26,0 0,0 0,27 53,52 0,-52 53,25 0,-25-27,26 27,-27-53,-26 53,53-53,-53-26,0-27,0 26,-79-26,79 0,-27 27,27 52</inkml:trace>
  <inkml:trace contextRef="#ctx0" brushRef="#br1" timeOffset="225820.4347">23389 10318,'0'-52,"-79"52,79-27,-53 27,26 0,1 0,-27 0,0 0,27 0,26 53,0 26,0-52,0 26,0 26,0 0,0 1,0 26,0-27,0-26,0 0,0 0,0 0</inkml:trace>
  <inkml:trace contextRef="#ctx0" brushRef="#br1" timeOffset="226044.3899">22886 10662,'53'0,"-26"0,-1 0,1 0,52 27,1-27,-1 0,-26 53,0-53,26 0</inkml:trace>
  <inkml:trace contextRef="#ctx0" brushRef="#br1" timeOffset="226334.3319">23733 10371,'-26'0,"26"53,-53 27,53-27,-53 26,0 27,53-53,-53 0,53 0,0-27,0 27,26-53,27 53,0-53</inkml:trace>
  <inkml:trace contextRef="#ctx0" brushRef="#br1" timeOffset="226794.2399">23839 10689,'0'0,"0"53,0-27,0 1,0-1,0 27,26-26,1-27,26 0,-53-53,26 0,-26 0,0 0,0 26,0 1,0 26,0 26,53 27,-53-26,53 26,0 0,0-53,-53 0,0-53,0-53,0 53,0 0,0 0,0 0,0-26</inkml:trace>
  <inkml:trace contextRef="#ctx0" brushRef="#br1" timeOffset="226990.2007">24342 10292,'0'53,"0"-27,0 27,0 53,0-27,0 1,0-1,0-26,0 0,0 0,-53 26,26-52</inkml:trace>
  <inkml:trace contextRef="#ctx0" brushRef="#br1" timeOffset="228060.9863">25294 10927,'0'26,"80"-26,-1 0,0 0,1 0,-1 0,-26-52,0 52,-53-80,0 54,0-54,-53 80,-26-53,-1 53,1 0,-1 27,28-1,-1 27,53 0,0 0,0 0,26 26,27-26,0 0,26 27,-52-54,26 27,-27 0</inkml:trace>
  <inkml:trace contextRef="#ctx0" brushRef="#br1" timeOffset="229306.7373">25083 9842,'0'-26,"0"52,0 1,0-1,0 27,0 0,0-27,0 27,0-26,0-1,0 27,0 0,-27-53,27 27,-53-27,27 0,-1 0,27 0,0-53</inkml:trace>
  <inkml:trace contextRef="#ctx0" brushRef="#br1" timeOffset="229517.6951">25215 9525,'0'-27,"-27"54,27-1,-53-26</inkml:trace>
  <inkml:trace contextRef="#ctx0" brushRef="#br1" timeOffset="230056.5873">25347 10027,'0'53,"0"-26,0-1,0 27,0-26,0-1,0 27,0-27,27-26,25 0,-52-26,27-27,-27 0,53 27,-53 52,53-26,-53 27,53-27,0 53,-53-106,0 26,0-26,0 0,0 0,0 27,0-1</inkml:trace>
  <inkml:trace contextRef="#ctx0" brushRef="#br1" timeOffset="230326.5333">25956 9816,'0'26,"0"27,0 0,0 0,0 26,0-26,-53 0,53 0,0 0,0 0,0-27,0 1</inkml:trace>
  <inkml:trace contextRef="#ctx0" brushRef="#br1" timeOffset="230513.4959">25823 10239,'27'0,"26"0,-27 0,27 0,0 0,0 0,26 0</inkml:trace>
  <inkml:trace contextRef="#ctx0" brushRef="#br1" timeOffset="231851.2283">27173 10953,'0'-52,"0"-1,-80-27,54 27,-27 53,27-53,-1 53,-26 0,27 0,-1 0,-26 0,27 0,-1 0,-26 53,27-26,26 26,0-27,0 27,0-53,26 53,54-53,-27 0,0 0,0 0,0-26,-1-1,-25-52,-27 26,79-27,-79-52,53 53,-53 26,0 0,0 0,0 27,0-1,0 27,0 27,-26 25,26-25,0 26,0 26,-27-26,27 0,0 0,0 0,0 26,0-26,0-26,0-1,0 27,0-27,27-26,-1 27,27-27,0 0,0-27</inkml:trace>
  <inkml:trace contextRef="#ctx0" brushRef="#br1" timeOffset="232442.1101">27331 10715,'0'27,"0"26,0-27,0 1,0-1,27 27,-27-27,53 54,0-54,-27-26,1 0,-27 0,53-53,-53 27,0-1,26-25,-26-1,27 53,-27 0,52 79,-52-26,53 0,-53-27,106 27,-79-53,-1 53,27-53,-53 0,0-26,26-54,-26 27,0 0,0 1,0 25,0-26,0 27,0 26,0-27,0 27,0 53,0 0</inkml:trace>
  <inkml:trace contextRef="#ctx0" brushRef="#br1" timeOffset="232652.0681">28469 11112,'27'0,"-27"27</inkml:trace>
  <inkml:trace contextRef="#ctx0" brushRef="#br1" timeOffset="235061.5861">22437 11641,'0'-26,"-27"26,27 0,-26 0,26 53,0-27,-27 27,27 0,0-26,0 25,0-25,0 26</inkml:trace>
  <inkml:trace contextRef="#ctx0" brushRef="#br1" timeOffset="235623.4737">22437 11615,'-27'-53,"1"53,-27 53,53 0,-27-27,27 27,0-26</inkml:trace>
  <inkml:trace contextRef="#ctx0" brushRef="#br1" timeOffset="237497.0989">2858 13890,'0'0,"0"53,0 0,0 0,0 0,0 0,-27-27,27 1,0 26</inkml:trace>
  <inkml:trace contextRef="#ctx0" brushRef="#br1" timeOffset="237737.0509">3122 13864,'0'-27,"0"27,0 53,0 0,0 0,0 0,0 0,0-27,0 1,0 26,0-27</inkml:trace>
  <inkml:trace contextRef="#ctx0" brushRef="#br1" timeOffset="238186.9609">2752 13599,'0'27,"0"-1,0 1,0 26,0-27</inkml:trace>
  <inkml:trace contextRef="#ctx0" brushRef="#br1" timeOffset="238464.9053">3096 13493,'0'0,"0"53,0-26,0 52,0-52,0-27,0 26</inkml:trace>
  <inkml:trace contextRef="#ctx0" brushRef="#br1" timeOffset="238922.8137">3360 13599,'0'27,"53"26,-53-27,0 27,0 0,0 26,0-26,0 27,0-1,0-26,-79 0,79-27,-27 27,27 0,-53-53</inkml:trace>
  <inkml:trace contextRef="#ctx0" brushRef="#br1" timeOffset="241725.2531">11986 11509,'0'0,"0"53</inkml:trace>
  <inkml:trace contextRef="#ctx0" brushRef="#br1" timeOffset="244056.7867">17145 10583,'0'0,"53"0,0 0,0 0,-27 0,27 0,-26 0</inkml:trace>
  <inkml:trace contextRef="#ctx0" brushRef="#br1" timeOffset="246618.2743">5345 13599,'-53'0,"26"0,-26 27,-26-27,26 26,0-26,27 0,-27 0,0 0,26 0,27 0,0 27,0 52,0-26,0 0,0 0,0 26,80 27,-80-27,0-26,26 0,-26 0,0 0,0-27,0 1,0 26,0-27,-26 1</inkml:trace>
  <inkml:trace contextRef="#ctx0" brushRef="#br1" timeOffset="246895.2189">4868 14234,'0'-26,"27"26,-1 0,80 0,-79 0,25 0,28 0,-1 0,-26 0,27 0,-54-27</inkml:trace>
  <inkml:trace contextRef="#ctx0" brushRef="#br1" timeOffset="247240.1499">5689 13599,'0'27,"-27"26,1 52,26 28,-80-27,80-27,-53 27,53-53,0 0,0-27,0 27,27-53,-27 53,53-53,-27 0,1 26,26-26</inkml:trace>
  <inkml:trace contextRef="#ctx0" brushRef="#br1" timeOffset="247572.0835">6138 13811,'0'0,"0"79,0 1,0-27,0 0,0-1,0 1,0 27,0-27,0 0,0-27,0 27,0-27,-26-26,26 0</inkml:trace>
  <inkml:trace contextRef="#ctx0" brushRef="#br1" timeOffset="247755.0469">6165 13573,'0'-80,"0"54,0 0,0 105,0-26</inkml:trace>
  <inkml:trace contextRef="#ctx0" brushRef="#br1" timeOffset="248177.9623">6376 14128,'0'27,"0"-1,27 27,-27-26,53 26,0 0,0-53,0 0,0 0,-27-27,-26-26,0-26,0 26,0 26,0 27,53 53,26-53,-26 0,-53-26,0-1,0 1,0-27,0 27,-26-1,26-26,-27 27,27-1,0-52</inkml:trace>
  <inkml:trace contextRef="#ctx0" brushRef="#br1" timeOffset="248393.9191">6985 13732,'0'79,"0"-26,26 53,-26-53,53 0,-53-1,53 28,-53-27,0 26,0 0,-53 1,27-1,-27-26,0-26</inkml:trace>
  <inkml:trace contextRef="#ctx0" brushRef="#br1" timeOffset="249211.7555">7699 13970,'27'0,"26"-53,0 53,-27 0,54 26</inkml:trace>
  <inkml:trace contextRef="#ctx0" brushRef="#br1" timeOffset="249371.7235">7752 14261,'53'0,"0"0,0-27,0 27,0 0,-27 0</inkml:trace>
  <inkml:trace contextRef="#ctx0" brushRef="#br1" timeOffset="250187.5603">9604 12938,'53'-27,"-53"54,0 52,0 1,0 25,0-25,-53-1,53 27</inkml:trace>
  <inkml:trace contextRef="#ctx0" brushRef="#br1" timeOffset="250493.4991">9128 13890,'27'-26,"26"26,-1 0,28 0,52-53,53 53,53-53,53 53,-26-53,-53 53,-27 0,-26 0,-53 0,-54 0,-25 0,-27 0</inkml:trace>
  <inkml:trace contextRef="#ctx0" brushRef="#br1" timeOffset="251401.3175">9499 14552,'26'0,"-26"-27,79 27,-26 0,27 0,-27 27,-27-27,27 79,-53-26,0-26,0 25,-26 1,-1-26,1-1,-27-26,53 53,-27-53,54 0,26 0,0 0,52 0,-52 0,0 0,-26 0</inkml:trace>
  <inkml:trace contextRef="#ctx0" brushRef="#br1" timeOffset="251636.2705">10213 14658,'0'-27,"0"54,26 26,27 26,-26-53,26 27,0-53</inkml:trace>
  <inkml:trace contextRef="#ctx0" brushRef="#br1" timeOffset="251851.2275">10478 14658,'0'0,"26"53,-26-27,0 0,26 27,-26-26,53 26</inkml:trace>
  <inkml:trace contextRef="#ctx0" brushRef="#br1" timeOffset="252203.1571">10663 14446,'26'0,"-26"53,0 0,0-27,0-26,0 27,-53-27,27 0,-54 0,28 0,25-106,-26 79,27 27,-27-26,26 26,1 0,-27 0,0 0,53 26,0 54,0-54</inkml:trace>
  <inkml:trace contextRef="#ctx0" brushRef="#br1" timeOffset="252901.0175">9340 14419,'0'-52,"0"52,0-27,-27 27,-26 0,53 53,0-27,0 27,0 0,0 27,0 26,27-1,-27-25,0-1,0 0,0-26,0 0,0 0,-27-26,1-27,-27 0,53-27,-53-26,53 0,0 0,0 1</inkml:trace>
  <inkml:trace contextRef="#ctx0" brushRef="#br1" timeOffset="253652.8671">9366 14287,'-26'0,"26"0,53 0,-27 0,27 0,26 0,54 0,-27 0,79 0,53 0,27-79,-54 79,-26 0,-26 0,-27 0,-26 0,-26 0,-54-27,-26 27,0 0</inkml:trace>
  <inkml:trace contextRef="#ctx0" brushRef="#br1" timeOffset="254769.6437">12515 13308,'0'-26,"0"-27,0 53,-80 53,28 0,-1 79,0 27,53 26,0 0,0-26,0 79,0-53,26 0,-26-52,53-1,-53-53,0-26,0 0,0-26,-79-27,52 0,1-27,26-52</inkml:trace>
  <inkml:trace contextRef="#ctx0" brushRef="#br1" timeOffset="255384.5207">11536 15742,'26'0,"1"0,-1 0,54 0,-27 0,-1 0,1 0,0 0,27 0,-54 0</inkml:trace>
  <inkml:trace contextRef="#ctx0" brushRef="#br1" timeOffset="255907.4161">12621 15610,'-53'53,"53"0,-27-27,27 1,-53 26,53-27,-53-26,53 27,-52-27,25 0,-26 0,53 0,0-27,0-26,0 27,53-1,-26 27,-1 0,27 0,-27 0,1 53,26-53,-27 0,1 0,52 0,-79-26,0-1,0-26,0 1,-26-1,-1 26,-26 27,27 0</inkml:trace>
  <inkml:trace contextRef="#ctx0" brushRef="#br1" timeOffset="257002.1971">12039 12911,'0'-53,"26"53,106 0,-79 0,0 0,0 0,0-26,0 26,0 0,-53-53</inkml:trace>
  <inkml:trace contextRef="#ctx0" brushRef="#br1" timeOffset="257233.1509">12303 12647,'0'26,"0"54,0-1,0-53,0 1,0 26,-26 26,26-52,0-1</inkml:trace>
  <inkml:trace contextRef="#ctx0" brushRef="#br1" timeOffset="257753.0469">12885 12567,'0'27,"0"26,0-27,-26 1,26 26,-53-27,26 27,-52 0,53-53,-1 0,27-53,0 27,0-1,0-26,0 27,27 26,52 26,-53 1,27 26,-26-27,26-26,-53 26,53-26,0 53,-53-53,0-105,0 78,0-26,0 27,-80-27,27 0,27 53,26 26</inkml:trace>
  <inkml:trace contextRef="#ctx0" brushRef="#br1" timeOffset="258817.8339">12885 13784,'27'0,"52"0,-52 0,25 0,1 0,0 0,0-26,-26 26,-27-53,0 0,0 0,-27 0,1 53,-27 0,26 0,1 0,-27 0,53 27,0 79,0-27,0 0,0 1,0 26,53 26,-53-53,53 1,-53-27,0-1,26 28,-26-54,0 1,0 26</inkml:trace>
  <inkml:trace contextRef="#ctx0" brushRef="#br1" timeOffset="259011.7951">12965 14181,'0'0,"79"0,-53 0,27 0,27 0,-1 0,0 0,-26 0</inkml:trace>
  <inkml:trace contextRef="#ctx0" brushRef="#br1" timeOffset="259289.7395">13705 13732,'0'-53,"0"106,-26 52,26-25,-53 26,53-27,-53 27,53 26,0-53,-26-26,26 0,0-26,26-27,27 0</inkml:trace>
  <inkml:trace contextRef="#ctx0" brushRef="#br1" timeOffset="259530.6913">14076 13837,'-27'0,"27"0,0 80,27-27,-27 0,0 0,0-1,0 28,0-27,0 0,0-27</inkml:trace>
  <inkml:trace contextRef="#ctx0" brushRef="#br1" timeOffset="259731.6511">13917 14208,'0'-27,"27"27,52 0,-26 0,26 0,1 0,-1 0,-26 0,-27 0,-26-53</inkml:trace>
  <inkml:trace contextRef="#ctx0" brushRef="#br1" timeOffset="259950.6073">14420 13996,'0'0,"0"0,26 53,-26 0,0 26,0 1,0-1,0 0,-53 1,27-27,26-27,-53-26,53 53</inkml:trace>
  <inkml:trace contextRef="#ctx0" brushRef="#br1" timeOffset="260818.4337">15214 14340,'26'0,"27"0,26 0,-26 0,27 0,-27-26,-1 26,28-53,-80 0,26 26,-26 1,-26 26,-27 0,0 0,-53 0,27 53,-1 0,27-27,27 27,26-26,0-1,0 0,0 27,79-53,27 53,53-53,-53 0,0 0,-27 0,0 0</inkml:trace>
  <inkml:trace contextRef="#ctx0" brushRef="#br1" timeOffset="261524.2925">14870 13441,'0'-27,"0"27,79 0,-53 0,54 0,-27 0</inkml:trace>
  <inkml:trace contextRef="#ctx0" brushRef="#br1" timeOffset="261809.2355">15240 13017,'53'0,"-53"53,0 0,0 0,0 26,0 1,0-1,0 0,0 1,0 26,0-27,-27-53,1 27,-27-53,53-79,0 0</inkml:trace>
  <inkml:trace contextRef="#ctx0" brushRef="#br1" timeOffset="261989.1995">15240 12673,'53'-53,"-53"80</inkml:trace>
  <inkml:trace contextRef="#ctx0" brushRef="#br1" timeOffset="262446.1077">15425 13229,'0'53,"0"-27,0 27,0 0,0 0,0-27,0 54,0-54,27-26,-27 53,79-53,-52 0,-1 0,-26-53,53 27,-53-1,0-26,0 27,0 0,26 26,27 0,-26 26,-1-26,54 0,-54-26,-26-27,0-27,0 27,0 0,0 0,0 27,0 0,0 26</inkml:trace>
  <inkml:trace contextRef="#ctx0" brushRef="#br1" timeOffset="262699.0575">16140 12885,'0'26,"0"27,0 27,0-1,0 0,0 1,0-1,0 1,0-28,0 1,0-26,0 26</inkml:trace>
  <inkml:trace contextRef="#ctx0" brushRef="#br1" timeOffset="262866.0241">15981 13335,'79'0,"1"0,-1 0,0 0,-26 0,0 0</inkml:trace>
  <inkml:trace contextRef="#ctx0" brushRef="#br1" timeOffset="264096.7779">16986 14287,'0'-26,"-26"-27,-27 26,26 27,-52 0,53 0,-1 0,-26 27,53-1,-53 27,53 0,0 0,80-53,-1 0,0 0,-26-26,-26 26,26-80,-27 27,-26 0,53 0,-53 1,0-28,0 1,0-1,0 1,0 53,0 26,0-53,0 79,0 53,0 27,0-26,0 26,0-27,0 0,0 1,0-1,0-26,53-27,-27-26,1 0</inkml:trace>
  <inkml:trace contextRef="#ctx0" brushRef="#br1" timeOffset="264335.7301">17489 13890,'0'27,"0"26,0 0,0 0,0-1,0 1,0 27,0-1,0 0,0-26,0 0,0-26</inkml:trace>
  <inkml:trace contextRef="#ctx0" brushRef="#br1" timeOffset="264511.6949">17357 14287,'0'-26,"53"26,-27 0,27 0,26 0,1 0,-1 0</inkml:trace>
  <inkml:trace contextRef="#ctx0" brushRef="#br1" timeOffset="264676.6616">18071 14499,'27'0,"-27"26,0 54,0-54,-80 27</inkml:trace>
  <inkml:trace contextRef="#ctx0" brushRef="#br1" timeOffset="266507.2957">19632 13917,'0'26,"27"-26,25 53,-25-53,-1 0,27 0,-53-26,27 26,-27-53,0 0,0 0,-27 0,-52 53,26 0,27 26,26 1,-80 26,80 53,-26-27,26 27,0-27,0 1,0 25,0-25,0-27,0 26,0-26,0-26,0-27,0 52</inkml:trace>
  <inkml:trace contextRef="#ctx0" brushRef="#br1" timeOffset="266717.2537">19288 14446,'27'0,"-1"-27,27 27,0 0,26 0,1 0,-1 0,0 0,1 0,-1 0,-26 0</inkml:trace>
  <inkml:trace contextRef="#ctx0" brushRef="#br1" timeOffset="267041.1886">20320 13758,'0'0,"0"-26,-53 26,0 0,27 52,-27 54,0 0,0 26,53-26,-53 27,53-28,0 1,0-26,27-1,-1-26,27-27,0-26,0 0,26 0,0 0</inkml:trace>
  <inkml:trace contextRef="#ctx0" brushRef="#br1" timeOffset="267287.1397">20638 14049,'0'-53,"0"27,0 52,0 27,0 26,0 1,0 26,0-27,0 0,0-26,0 0,0-26</inkml:trace>
  <inkml:trace contextRef="#ctx0" brushRef="#br1" timeOffset="267491.0989">20479 14367,'0'-53,"53"53,0 0,0 0,-1 0,1 0,0 26,0-26,-26 0</inkml:trace>
  <inkml:trace contextRef="#ctx0" brushRef="#br1" timeOffset="267707.0556">21034 14049,'0'53,"0"0,0 26,0 1,0-1,0 0,0-26,0 0,0 27,-53-54,27 27,0-53,-27 26</inkml:trace>
  <inkml:trace contextRef="#ctx0" brushRef="#br1" timeOffset="268000.9969">21352 14393,'53'0,"0"-26,-27 26,1 0,26 0,-1 0,-25 26</inkml:trace>
  <inkml:trace contextRef="#ctx0" brushRef="#br1" timeOffset="268152.9665">21564 14711,'52'0,"28"0,-1 0,-52 0,-27-53</inkml:trace>
  <inkml:trace contextRef="#ctx0" brushRef="#br1" timeOffset="269307.7355">22834 13308,'0'-26,"0"26,26 53,-26 0,0 26,0 0,0 27,0 0,0-27</inkml:trace>
  <inkml:trace contextRef="#ctx0" brushRef="#br1" timeOffset="269556.6856">22543 14102,'79'0,"-53"0,27 0,27 0,25 0,28 0,-27 0,-27 0,27-53,-27 53,-52 0</inkml:trace>
  <inkml:trace contextRef="#ctx0" brushRef="#br1" timeOffset="270546.4877">22463 14499,'0'-53,"27"53,-1 0,53 0,-26 0,-26 26,26-26,-53 53,26-26,-26 26,0-27,0 1,-26 26,-27-27,0 53,53-52,0-1,0-26,53 0,-27 0,1 0,26 0,-27 0,27 0,0 0</inkml:trace>
  <inkml:trace contextRef="#ctx0" brushRef="#br1" timeOffset="270809.4351">23151 14578,'0'27,"0"26,0-27,0 27,0-27,27-26,-27 53,52-53</inkml:trace>
  <inkml:trace contextRef="#ctx0" brushRef="#br1" timeOffset="271044.3881">23389 14605,'0'0,"0"53,27-53,-27 79,0-26,53-53,-53 26,26-26</inkml:trace>
  <inkml:trace contextRef="#ctx0" brushRef="#br1" timeOffset="271408.3153">23627 14367,'-26'0,"26"26,-27-26,27 79,-53-79,1 27,25-27,1 0,-27 0,26 0,1 0,-27 0,26 0,-25-53,25 53,-26 0,27 0,-27 0,26 0,27 0,0 53,0-53,53 26</inkml:trace>
  <inkml:trace contextRef="#ctx0" brushRef="#br1" timeOffset="272398.1173">24606 13546,'0'-53,"0"1,0 52,-53 0,0 0,27 52,-27 54,0-26,53 78,-53 28,53-1,0 0,0 0,0-26,27 0,-27-1,79-25,-79-54,0-26,0-26,0-27</inkml:trace>
  <inkml:trace contextRef="#ctx0" brushRef="#br1" timeOffset="273013.9941">23733 15716,'0'0,"80"0,-28 0,28 0,26 0,-27 0,-26 0</inkml:trace>
  <inkml:trace contextRef="#ctx0" brushRef="#br1" timeOffset="273591.8785">24818 15637,'0'-53,"-79"106,52-53,-26 52,27-52,-27 106,26-79,1-27,26 26,-53-26,53 0,0-26,0-27,0 26,26-26,1 53,52 0,-26 27,0 26,0-53,26 53,-26-53,0 0,-26 0,26 0,-53-27,0-26,-27-26,-26 0,27 26,-1 0,-26 26,0 27,27 0,26 27</inkml:trace>
  <inkml:trace contextRef="#ctx0" brushRef="#br1" timeOffset="274573.6821">24024 12911,'-26'-26,"26"26,53 0,26 0,0 0,27 0,27-53,-81 53,-25 0,-27-26</inkml:trace>
  <inkml:trace contextRef="#ctx0" brushRef="#br1" timeOffset="274826.6315">24315 12620,'0'27,"0"-1,0 1,0 26,0 26,0-26,0 0,0 0,0-27,0 27</inkml:trace>
  <inkml:trace contextRef="#ctx0" brushRef="#br1" timeOffset="275401.5165">25056 12567,'0'27,"0"26,-26 0,-1-27,-26 1,27 26,-1-53,-26 52,27-52,-27 53,27-53,-27 0,0-26,53-27,0 0,26 53,1 0,26 0,-1 0,28 0,-27 27,0-27,0 79,26-79,-53 0,1 26,52-26,-79-26,0-1,0-52,0 26,-26 0,26 0,-80 0,28 53,-1 0,26 0,27 27,0 26,0 0</inkml:trace>
  <inkml:trace contextRef="#ctx0" brushRef="#br1" timeOffset="276446.3075">25691 13732,'53'0,"-53"-53,-26 53,-27 0,0 26,-27-26,1 0,0 27,-1-27,1 0,52 0,1 0,26 0,-53 0,53 0,26 79,-26-26,53 26,-53-26,53 53,0-27,-26 1,26 26,-53-27,52-26,-52 0,0-27,53-26,-53 53,-26-53</inkml:trace>
  <inkml:trace contextRef="#ctx0" brushRef="#br1" timeOffset="276696.2575">25215 14234,'53'0,"0"0,-27 0,27 0,26 0,1 0,-1 0,1 0,-1 0,-26-53</inkml:trace>
  <inkml:trace contextRef="#ctx0" brushRef="#br1" timeOffset="277011.1945">26194 13784,'-27'0,"27"27,-53-1,53 27,-26 0,26 0,-53 0,53 26,0-26,-53 0,53 0,0 0,0 0,0-27,53 27,-27-53,27 27,27-27,-1 0</inkml:trace>
  <inkml:trace contextRef="#ctx0" brushRef="#br1" timeOffset="277586.0795">26379 13943,'0'0,"0"53,0 27,0-54,0 27,0 26,0-26,0-26,0-1,26-26,-26 53,80-53,-27 0,-53-53,26 27,-26-27,53 0,-53 0,0 79,0 27,27-26,-1-27,27 0,0 0,-53 0,26-53,-26 0,0 0,0-26,0 26,0 0,0 0,0 26,0 54</inkml:trace>
  <inkml:trace contextRef="#ctx0" brushRef="#br1" timeOffset="277843.0281">27067 13811,'0'26,"53"27,-53 0,0 0,0 53,0 0,0 0,-80 26,28-26,-1 0,53-53,-80-1,80-25,0-1,27-26,-1 0</inkml:trace>
  <inkml:trace contextRef="#ctx0" brushRef="#br1" timeOffset="278643.8676">27755 14181,'0'27,"26"-27,27 0,27 0,-28 0,1 0,-26 0,26-27,-53 1,0-1,0-25,0 25,-27 27,-52 0,0 0,26 0,26 0,-26 53,53 0,0 0,0 0,0 26,53-26,-26-27,26 27,-1-53,28 53,-54-53,27 53</inkml:trace>
  <inkml:trace contextRef="#ctx0" brushRef="#br1" timeOffset="279673.6616">27861 12991,'0'53,"0"0,0-1,0 1,0 0,0 27,0-27,0 26,0-53,0 1,0 26,-53-53,53 26,-80-26,27 0,1 0,25 0</inkml:trace>
  <inkml:trace contextRef="#ctx0" brushRef="#br1" timeOffset="279853.6259">27834 12673,'0'-53,"0"0,0 80,0 26,0-27</inkml:trace>
  <inkml:trace contextRef="#ctx0" brushRef="#br1" timeOffset="280475.5015">28152 13361,'0'53,"0"26,0-26,0-26,26-27,27 0,-26 0,25 0,-25-80,26 28,-53 52,53 79,-27-79,27 26,-26-26,25 0,-52-26,0-1,0-52,0 0,0-1,0 27,0 27,0-27,-26 53,26-26,0 26,0 0,0 79</inkml:trace>
  <inkml:trace contextRef="#ctx0" brushRef="#br1" timeOffset="282044.1876">22331 14367,'0'-27,"-27"27,27 0,0 53,0 0,0 26,0 1,0-1,0 27,0-27,0-26,0 0,-53-26,27-27,0 0,26 0,0-80</inkml:trace>
  <inkml:trace contextRef="#ctx0" brushRef="#br1" timeOffset="283144.9675">22384 14393,'26'0,"1"0,26-26,-27 26,27 0,0 0,0 0,0 0,26 0,-26 0,0 0,0-53,26 53,1 0,25 0,28-53,-54 53,0 0,-26 0,0-27,-26 27,-1 0,27 0,-26 0,-27-26,26 26,27 0</inkml:trace>
  <inkml:trace contextRef="#ctx0" brushRef="#br1" timeOffset="284638.6683">28893 13097,'52'-27,"-52"1,0 52,0 1,0 25,0 28,0 52,0-52,0-1,-26-26,26 0,0 0,0 0,0-27</inkml:trace>
  <inkml:trace contextRef="#ctx0" brushRef="#br1" timeOffset="284870.6223">28813 13493,'27'0,"26"0,-1 0,1 0,0 0,0 0,27 27,-54-27</inkml:trace>
  <inkml:trace contextRef="#ctx0" brushRef="#br1" timeOffset="286215.3533">29686 14314,'0'-27,"0"1,0-27,-26 53,26-27,-27 27,-26 0,1 0,25 0,-26 0,27 27,-27 26,26-27,1 27,26-26,-53 25,53-25,0-27,79 0,1 0,-27 0,0 0,52-79,-52 26,27-27,-27-52,-1 26,1 27,-53-27,0 0,0 0,0 53,0 0,0 27,0-27,-26 53,26-53,-27 53,27 53,0 26,-26-26,26 27,-53-1,53 0,-53 54,53-54,0 1,-26-1,26 0,0-52,0 26,0-27,79 27,-26-53,-27 0,1 0</inkml:trace>
  <inkml:trace contextRef="#ctx0" brushRef="#br1" timeOffset="286822.2319">29977 14261,'0'26,"0"27,0 0,0 0,27-53,-27 53,53-53,0 0,-27 0,27 0,-53-53,0 26,26 1,-26-27,0 27,0-1,0-52,0 132,0 0,0 0,53-1,-53 1,53 27,-26-54,26 27,-27-26,27-27,-27 0,-26-27,0-26,0 0,0-26,0 0,0-1,0 1,0 26,0 26,0-25,0 52,27 0,-27 79,0-26,26-53</inkml:trace>
  <inkml:trace contextRef="#ctx0" brushRef="#br1" timeOffset="287018.1926">30983 14525,'26'0,"1"27</inkml:trace>
  <inkml:trace contextRef="#ctx0" brushRef="#br1" timeOffset="287981.9999">30057 14128,'0'-26,"0"0,0 26,0 52,-53 1,53-26,-27 26,27-27,-26 1,26 26,0-27</inkml:trace>
  <inkml:trace contextRef="#ctx0" brushRef="#br1" timeOffset="288912.8137">31036 14499,'-27'0,"27"26,0 1,27-27</inkml:trace>
  <inkml:trace contextRef="#ctx0" brushRef="#br1" timeOffset="296393.3173">14102 14287,'0'-53,"0"27,0 26,0 53,0-27,0 1,0 26,0-27,80 0,-54-26,1 0,26 0</inkml:trace>
  <inkml:trace contextRef="#ctx0" brushRef="#br1" timeOffset="297198.1559">13891 14234,'0'-26,"26"26,27 0,-27 0,1 0,26 0</inkml:trace>
  <inkml:trace contextRef="#ctx0" brushRef="#br1" timeOffset="301958.2041">22251 14128,'53'0,"-26"0,-1 0,27 0,-26 0,-27-26,26 26,1 0,26 0,-27 0,0 0,27 0,-26 0,-1 0,-26-26,53 26,-26 0,-1 0,27 0,-27 0,1 0,26 0,-27 0,1 0,-27 0,26 0,27 0,-26 0,-1 0,27 0,-27 0,1 0,26 0,-27 0,1 0,26 0,-27 0,1 0,-1 0,27 0,-27 0,27 0,0 0,-26 0,-1 0,27 0,-26 0,-1 0,0 0,-52 0</inkml:trace>
  <inkml:trace contextRef="#ctx0" brushRef="#br1" timeOffset="303418.9119">24844 15557,'0'-26,"-53"26,53-53,-26 53,26 26,-26-26,26 53,-53 0,53-26,0 25,-27-52</inkml:trace>
  <inkml:trace contextRef="#ctx0" brushRef="#br1" timeOffset="306516.2923">14367 13837,'0'0,"0"0,0 27,53 26,-53-27,26-26,-26 53,0-26,27-27,-27 26,0 27</inkml:trace>
  <inkml:trace contextRef="#ctx0" brushRef="#br2" timeOffset="330030.5885">13944 238,'0'0,"0"0,0 0,0 26,0 27,0 53,0-80,0 1,0 52,0-26,0 0,0-26,0-1,0 27,0-27,0 1,0 26,0-27,0 27,-27 0,27 26,0-52,0 26,0 0,0 0,0-27,0 1,0 26,0-1,0 1,0 0,0-26,0 26,0-27,0 27,0 0,0-27,0 1,0 26,0-27,0 1,0-1,0-26,-53 0,27 53,-1-53,-26 0,27 27,-1-27,-25 52,-1-52,0 27,-27-27,27 79,0-79,1 53,-28-53,27 53,0-53,-26 79,26-79,0 27,0-27,0 0,27 53,-1-53,-26 0,27 0,0 26,-27-26,26 0,1 0,-27 0,26 0,1 0,-27 0,27 53,-1-53,-26 0,0 0,27 0,-1 0,-26 0,-26 0,53 0,-1 0,-52 27,26-27,0 0,0 0,0 0,-26 0,52 0,1 0,-27 0,53 53,-27-53,27 26,-26-26,-27 27,27-27,-1 52,-26-52,27 0,26 27,-27-27,-26 0,27 53,-1-53,27 26,-52-26,52 27,-27-27,27 26,-26-26,26 53,-53-53,53 27,-27 25,27-25,-26-27,26 26,0 1,-53-27,53 53,0-27,0 1,0 26,-27-27,27 1,0 25,0-25,-53 26,53-27,-26 27,26-26,0 52,-53-79,53 53,0 0,0 0,0 0,0 0,0-27,0 1,0 25,0-25,0-1,0 27,0-26,0-1,0 54,0-28,0-25,0-1,0 27,0 27,0-54,0 27,27-53,-27 53,0 0,0-27,0 1,0 26,0-27,0 1,0-1,26-26,0 0,27 0,-26 0,-1 0,27 0,-26 53,-1-53,27 0,0 0,0 26,0-26,26 0,-79 53,80-53,-54 0,0 0,27 0,27 0,-27 0,0 0,0 0,-1 0,28 27,-54-27,1 0,26 0,26 0,-26 0,0 0,-27 0,27 0,-53 53,53-53,-26 0,26 26,-1-26,-25 27,26-27,26 0,-79 53,53-53,-26 0,25 0,1 26,-26-26,-1 0,54 0,-54 0,27 0,0 0,0 0,-27 0,1 0,26 0,-27 0,1 0,-1 0,27 0,0 0,-27 53,27-53,0 0,0 0,0 0,0 0,26 0,-26 26,0-26,0 0,26 0,-26 0,0 0,0 0,0 0,27 0,-1 0,0 0,-26 0,0 0,0 0,0 0,26 0,-26 0,0 0,0 0,-26 0,25 0,-25 0,-1 0,27 0,-26 0,-1 0,27 0,-26 0,-1 0,27 0,-27 0,27 0,0 0,27 0,-1 0,0 0,1 0,-1 0,-26 0,0 0,26 0,-26 0,0 0,0 0,0 0,26 0,-26 0,0 0,0 0,0 0,26 0,-26 0,0 0,0 0,0 0,0 0,26 0,-26-52,-26 52,26 0,0 0,-27 0,0 0,54 0,-54 0,1 0,-1 0,27-27,-26 27,26 0,-27 0,27 0,0 0,0 0,-53 0,79 0,-26 27,0-27,-53 52,53-52,-53 27,53-27,0 53,0-53,0 26,26-26,-26 53,0-53,-53 27,53-27,52 53,-78-53,-1 0,27 26,-26-26,-1 0,27 26,-26-26,-1 53,27-53,-27 27,27-27,-26 53,-1-53,27 26,-26-26,26 53,-27-53,0 27,27-27,-26 0,-1 53,27-53,-26 26,-1-26,27 53,-26-53,25 0,-25 53,-1-53,54 26,-27-26,-53 53,53-53,-27 0,-26 27,53-27,-27 0,1 0,26 0,0 0,0 53,0-53,-1 0,28 0,-54 0,1 26,26-26,-27 0,1 0,25 26,-25-26,26 0,0 0,26 53,-26-53,26 0,1 0,-1 0,-26 0,26 0,-26 0,0 0,0 0,0 0,0 0,26 0,-26 0,-26 0,-1 0,27 0,-26 0,-1 0,27 0,-27 27,1-27,26 0,-27 0,27 0,0 53,-26-53,-1 0,27 0,-27 0,1 0,26 0,-27 0,1 0,26 0,-27 0,1 0,-1 0,53 0,-26 0,0 0,0 0,0 0,26 0,-52 0,-1-27,27 27,-26 0,-1 0,27 0,-26 0,-1 0,27 0,-27-26,1 26,26 0,-27 0,1 0,26 0,26-53,-26 53,0 0,0-27,26 27,-26 0,0-52,0 52,0 0,26-27,-26 27,0 0,0-53,26 53,-26 0,0-53,0 53,26-53,-26 53,-26-26,26 26,-27-27,1 27,26 0,-27-52,27 52,0 0,0-27,0 27,-27 0,27 0,0 0,0 0,0 0,26-53,-26 53,26 0,1 0,-1 0,1 0,-1 0,0 0,1 0,-1 0,27 0,-27 0,54 0,-28 0,1 0,-26 0,25 0,28-53,-27 53,-1 0,-25 0,26 0,-1-26,-25 26,-27 0,0 0,0 0,26 0,-26 0,0 0,26 0,-26 0,0 0,26 0,-26 0,-26-53,26 53,0 0,-27 0,0 0,27 0,-26 0</inkml:trace>
  <inkml:trace contextRef="#ctx0" brushRef="#br2" timeOffset="332993.9957">28707 5529,'0'0,"53"0,0 0,27 0,-54 0,0 0,27 0,0 0,0 0,0 0,0 0,0 0,26 0,-26 0,0 0,27 0,-1 0,0 0,1 0,25 0,-25 0,26 0,0-52,26 52,-26-53,-27 53,27 0,26-53,-26 53,0 0,-27 0,27 0,-27 0,1-27,-1 27,-26 0,0 0,0 0,26 0,-26 0,0 0,0 0,0 0,26 0,-26 0,0 0,0 0,0 0,26 0,-26 0,-26 0,-1 0,27 0,-26 0,25 0,1 0,-26 0,-27-53,0 27,0-1,0-25,0-1,0 0,0 26,0-26,0 27,0-1,0-52,0 26,-27 0,27 0,0 27,-26-27,26 26,0-25,-27 25,27 1,-52-27,52 26,-27-26,27 27,0-1,-53-26,53 27,0-27,-26 0,26-26,0 26,-53 0,53 0,0 0,-27-26,27 26,-53 0,53-26,-52-27,52 53,-27-27,27 28,0-1,-53-53,53 53,0 0,0 0,0 0,-26-26,26 26,0 0,0 0,0 0,0-26,0 26,-53 26,53-26,0 27,0-1,-27-25,27 25,0 1,0-27,-53 26,53 1,0-27,0 26,-26 1,26-53,0 52,0 1,0-27,-53 53,53-80,0 27,0 1,0 25,-26-26,26 27,0-1,0-26,0 27,0-1,-27-25,27 25,0 1,0-27,0 0,0 26,0-52,0 26,0 27,0-1,0-26,0 27,0-1,0 1,0-27,0 26,0-25,-53 52,53-53,0 26,0 1,0-27,0 26,0 27</inkml:trace>
  <inkml:trace contextRef="#ctx0" brushRef="#br2" timeOffset="335260.5419">14843 423,'53'0,"-26"0,25 0,-25 0,-1 0,1 0,52 0,-26 0,-26 0,-1 0,27 0,-27 0,1 0,26 0,-27 0,1 0,26 0,-27 0,1 0,25 0,1 0,-26 0,26 0,0 0,-27 0,1 0,-1 0,27 0,-27 0,27 0,-26 0,-1 0,1 0,26 0,-27 0,27 0,0 0,0 0,-27 0,27 0,-26 0,-1 0,-26-26,27 26,25 0,1 0,27 0,-54 0,27-53,-26 53,26 0,-1 0,-25 0,-1 0,27 0,-26 0,-1 0,1 0,26 0,-1 0,1 0,0 0,27 0,-27 0,0 0,-1 0,1 0,0 0,27 0,-27 0,-1 0,1 0,0 0,27 0,-27 0,0 0,-27 0,27 0,-27 0,1 0,26 0,-27 0,1 0,-1 0,27 0,-27 0,27 0,0 0,-53-27,27 27,-1 0,27 0,0 0,-26 0,-1 0,27 0,-27 0,27 0,0 0,0 0,26 0,-26 0,0 0</inkml:trace>
  <inkml:trace contextRef="#ctx0" brushRef="#br2" timeOffset="336031.3881">20585 238,'0'0,"26"0,27 0,0 0,-27 0,27 0,-26 0,26 0,0 0,-1 0,28 0,26 0,-27 0,-26 0,0 0,0 0,-27 0,27-53,-26 53,26 0,-1 0,-25 0</inkml:trace>
  <inkml:trace contextRef="#ctx0" brushRef="#br2" timeOffset="336944.2055">24395 264,'53'0,"-27"0,27 0,0 0,-27 0,27 0,0 0,26 0,-26 0,0 0,0 0,-26 0,26 0,-27 0,27 0</inkml:trace>
  <inkml:trace contextRef="#ctx0" brushRef="#br2" timeOffset="337814.0315">27331 238,'53'0,"-26"-27,26 27,0 0,26 0,-52 0,25 0,1 0,0 0,-26 0,26 0,0 0,-27 0,0 0,54 0,-54 53</inkml:trace>
  <inkml:trace contextRef="#ctx0" brushRef="#br2" timeOffset="338556.8826">28654 344,'53'0,"-26"0,-1 0,27 0,0 0,0 0,-27 0,27 0,-26 0,-1 0,27 0,-26 0,26 0,-1 0,1 0,0 0,0 0,-26 0,26 0,-27 0,1 0,25 0,1 0,-26 0,-1 0,27 0</inkml:trace>
  <inkml:trace contextRef="#ctx0" brushRef="#br2" timeOffset="338782.8376">30242 317,'53'0,"-27"0</inkml:trace>
  <inkml:trace contextRef="#ctx0" brushRef="#br2" timeOffset="339119.7703">30348 344,'53'0,"0"26,-1-26,-25 0,26 0,-27 0,27 0,-53 27,53-27,0 0,-26 0,-1 0,27 0,-27 0,27 0,-26 0,-27 52,53-52</inkml:trace>
  <inkml:trace contextRef="#ctx0" brushRef="#br2" timeOffset="339516.6909">31141 449,'27'0,"-27"-26,26 26,27 0,-26 0,-1 0,27 0,-26 26,-1-26,27 0,-27 0</inkml:trace>
  <inkml:trace contextRef="#ctx0" brushRef="#br2" timeOffset="339719.6503">31618 529,'0'26</inkml:trace>
  <inkml:trace contextRef="#ctx0" brushRef="#br2" timeOffset="340333.5275">29951 264,'53'0,"0"0,0 27,0-27,-1 0,1 0,-26 0,-1 53,27-53,-53 26</inkml:trace>
  <inkml:trace contextRef="#ctx0" brushRef="#br2" timeOffset="340603.4735">30612 397,'27'0,"26"0,-27 0,1 0,-27 52</inkml:trace>
  <inkml:trace contextRef="#ctx0" brushRef="#br2" timeOffset="342209.1519">28125 5635,'0'27,"27"-27,26 0,26 0,-26 0,-27 0,1-27,26 27,-27 0,1 0,26 0,-1 0,-25 0,26 0,0 0,26 0,-52 0,-27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10:13:10.4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1032 238,'0'26,"0"1,-27 52,27-26,0 0,0-27,0 27,0-26,0 26,0 0</inkml:trace>
  <inkml:trace contextRef="#ctx0" brushRef="#br0" timeOffset="504">1085 158,'79'0,"-26"-26,0 26,0 0,26 26,-52 27,26-26,-53 26,26 26,-26 0,0 1,0-1,-53-26,0 27,-26-54,26 27,0-53,0 26,-26-26,26 0,0 0,27 0,-27 0,26 0,27 0,-26 0,26-26,26 26,1 0</inkml:trace>
  <inkml:trace contextRef="#ctx0" brushRef="#br0" timeOffset="1111">1852 529,'-26'0,"26"26,0 27,0-26,0-1,26 54,27-54,-27-26,27 0,-26 0,-27-53,53 27,-53-27,0 0,0-27,26 54,-26 79,53-27,-53 27,0-26,0-1,0 27,27 0,-27-27,53 27,26-53</inkml:trace>
  <inkml:trace contextRef="#ctx0" brushRef="#br0" timeOffset="2265">2805 661,'0'-26,"-53"26,53-27,-53 27,26 0,-26 0,0 0,1 53,-1 0,53-26,-27-1,27 27,0-27,0-26,0 27,80-27,-28 0,28-27,-27-26,0 27,-27-27,-26 0,27 53,-27-26,0 26,53 79,-1-52,1-27,0 0,-26 0,26 0,0-53,-27 26,27-26,-27 0,-26-26,80-27,-80 27,0-1,0 1,0 26,-27 27,-26 26,53 79,-79 27,79-27,-26 1,26-1,0 0,0 1,0-1,0-26,0 26,0-52,79 26,-26-27,-27-26,27 0,-26 0,-1 0,27 0,-26 0,-1 0,-26-53,53 53,-53-79</inkml:trace>
  <inkml:trace contextRef="#ctx0" brushRef="#br0" timeOffset="2531">3678 661,'0'-53,"0"0,53 53,-53 53,0 27,-53-27,53-1,-27 1,27 27,0-54,0 1,0 26,80-53,-27 0,-1 0,-25-53,-27 0</inkml:trace>
  <inkml:trace contextRef="#ctx0" brushRef="#br0" timeOffset="2709">3678 317,'0'-53,"0"53,0 80,-27-27</inkml:trace>
  <inkml:trace contextRef="#ctx0" brushRef="#br0" timeOffset="4012">4180 132,'0'53,"53"0,-53 53,27-27,-27 0,0 1,53-27,-53 0,0 26,0-26,0-27,0 1,26 26</inkml:trace>
  <inkml:trace contextRef="#ctx0" brushRef="#br0" timeOffset="4269">4075 661,'0'-26,"0"26,79 0,-26 0,0 0,26 0,27 0,0 0,0-53</inkml:trace>
  <inkml:trace contextRef="#ctx0" brushRef="#br0" timeOffset="4664">4736 582,'0'79,"0"-26,0 0,0-27,27-26,25 0,1-52,-53 25,80-26,-80 27,0-27,0 26,0 54,0 26,0-27,0 27,0 26,0-26,0 27,0 26,0-54,0 1,-53-26,-27 52,54-79,-27 0,27 27,-27-27</inkml:trace>
  <inkml:trace contextRef="#ctx0" brushRef="#br0" timeOffset="5018">5345 53,'0'-27,"0"80,-27 53,27 53,0-1,-53-25,53 25,0 1,0-53,27-27,-27-26,0 27,26-54,-26 1,0 26</inkml:trace>
  <inkml:trace contextRef="#ctx0" brushRef="#br0" timeOffset="5829">6085 370,'0'-26,"-26"26,-27 0,0 26,-26 1,52 25,-26-25,53 26,0 0,0 0,80-53,-1 53,1-53,-28 79,1-79,-26 79,-27-52,0 26,0-27,-27 27,-26-53,-26 27,53-27,-1 0,-26 0,53 0</inkml:trace>
  <inkml:trace contextRef="#ctx0" brushRef="#br0" timeOffset="6293">6376 608,'0'27,"0"26,0 26,0-26,53-27,-53 27,53-53,-26 27,26-27,-27 0,1 0,26 0,-27-53,-26 0,79-26,-79-1,0 27,0 27,0 26,0 53,0 0,0 0,27 26,-27 0,53 27,-53 0,0-27,0-26,-27 0,-26 0,27-53,-27 27,27-27,-1 0,-26 0,27-27,26-26,-53 27,53-27,0 0,0-53</inkml:trace>
  <inkml:trace contextRef="#ctx0" brushRef="#br0" timeOffset="6802">7064 582,'53'26,"-53"27,27 0,-27 26,53-26,-53 27,0-27,26-27,-26 1,53-27,-26-53,-27 0,52 0,-52 0,27 53,26 0,-53 26,0 1,0-1,0 27,26-53,-26 53,27-106,-27 0,53 0,-53 0,53-26,-1 26,-25 53,-1 0,27 0,-53 0,53 53,-53-26,53 25,-53 1,0 0,0 27</inkml:trace>
  <inkml:trace contextRef="#ctx0" brushRef="#br0" timeOffset="7972">8123 582,'26'0,"-26"53,53 26,-53 27,79 26,-79-52,53-1,-53 0,0-52,27-27,-27 26,0-26,53-53,-53 0,0-26,53 0,-53 26,53 0,-27 53,-26 26,0 1,27-1,-27 27,0-26,52-27,-52 26,27-26,-27-26,26-1,27 27,-26 0,-1 0,54 0,-54 0,27 0,0 0,0 0,-27 0,1-53,26 27,-27-54,27 1,-53 0,0 52,0-26,-26 27,-54 26,54 53,26 0,-53 0,53 26,0-26,0-27,0 1,26 26,27-53,0 0,0 0,26 0,-52 0,-1 0,1 0,26 0</inkml:trace>
  <inkml:trace contextRef="#ctx0" brushRef="#br0" timeOffset="8228">9631 555,'0'-26,"0"-27,0 26,0 1,53 79,0 0,-27 26,27 1,0-1,-27 27,-26-27,53-26,-53-26,0 25,0-25,0-27,0 0</inkml:trace>
  <inkml:trace contextRef="#ctx0" brushRef="#br0" timeOffset="8520">10081 846,'53'0,"-53"0,0 53,26-26,-26-1,0 27,53-26,0 52,-53-132,0 0,0 0,0 0,0 0,0 0,0 27,0 0,26 26,1 0,52 0,1 0,-1 0,-26 0,0 79</inkml:trace>
  <inkml:trace contextRef="#ctx0" brushRef="#br0" timeOffset="8828">9869 741,'79'0,"-26"0,27-53,-27 53,-1 0,1 0,-26 0,52 0,-26 0,0 0,26 0,1 0,-27 0</inkml:trace>
  <inkml:trace contextRef="#ctx0" brushRef="#br0" timeOffset="9608">10795 476,'-26'26,"26"1,0 26,0-27,0 1,0-27,52 53,-25-53,26 0,0 0,0 0,0 0,-27 0,27-53,-53-27,0 54,0 52,0 54,26 26,-26-1,53 28,-53-28,0-25,0-1,0 1,0-27,-26-1,-1-52,-25 27,25-27,1 0,-27 0,26 0,-26-79,53 52,0 1,0-27,53-53</inkml:trace>
  <inkml:trace contextRef="#ctx0" brushRef="#br0" timeOffset="11040">12250 899,'27'0,"-1"0,27 0,-26 0,25 0,-25 0,-1 0,27-53,-26 53,-1-26,54-27,-80 0,26 27,-26-1,0-26,0 27,0-1,-26 27,-1 0,-52 53,-1-26,27 52,1-26,52-27,0 27,0 0,52-53,1 27,53-27,-26 0,-1 0,-26 0,-27 0,27 0,-26 0,-27 0,26 0,27 0,-26 0,-1 0,27 0,-27 0,1 0,-1 0,54-27,-54 27,-26-26,27 26,25 0,-25 0,-1 0,-26 0,53 0,-26 0,-27-27,26 27,-26-26,53 26,-26 0,-1 0,-26 0,53 0,0 0,-27 0</inkml:trace>
  <inkml:trace contextRef="#ctx0" brushRef="#br0" timeOffset="11520">14102 26,'0'-26,"0"26,0-53,0 132,0 27,0 26,0 27,0 26,0 0,27 1,-27-1,53 0,-53-53,53 27,-53-53,0-27,53-52,-53-80,-27-53,27-79,0-27,0-26,0 26,0 80,53 26,-53 53,53 0,-53 27,79 26,-52-53,26 53,-27 0,1 0,-27 0,52 53,-52 0,0 0,-26 0,-27 53,-26-54,-54 54,-25 0,-1 0,27-27</inkml:trace>
  <inkml:trace contextRef="#ctx0" brushRef="#br0" timeOffset="12644">15055 688,'-27'0,"27"-27,-53 27,27 0,26 0,-26 53,26-26,0-1,0 27,0-27,0 27,26-53,0 0,27 0,0-26,-53-27,53-26,-53 26,0 0,0-27,0 54,-79 26,26-27,0 27,53 27,0 26,26-53,27 53,27-53,-1 0,-26 0,0 0,-27 0,27 0,0 53,-53-27,0 27,0 0,0 0,27-27,-27 27,53-53,-53 27,53-27,-1 0,28-53,-80-27,0 27,26 27,-26-27,0 132,0-52,53-1,-53 27,53-53,-53 27,53-27,-27-27,-26 1,0-27,53-26,-53-1,0 1,0 26,0 0,0 26,0-25,0 52,0 52,0-25,0-1,0-26</inkml:trace>
  <inkml:trace contextRef="#ctx0" brushRef="#br0" timeOffset="13739">16166 899,'0'0,"53"0,0 0,-27 0,27-53,27 53,25-53,-25 1,-1-1,-26 26,-26-26,-27 27,53-1,-53-26,0 27,-27 26,-26 0,27 0,26 0,0 53,0-53,79 53,0-53,1 53,-1 0,27 0,-53-1,0 54,-53-26,0-27,0-1,0-25,-53-27,0 53,0-53,27-53,26 0,-53-26,53-1,0 1,0 0,53-27,0 53,-1 26,1 27,27-53,-27 53,-27 0,1 0,26 0,-27 0,27 80,-27-80,-26 53,53-27</inkml:trace>
  <inkml:trace contextRef="#ctx0" brushRef="#br0" timeOffset="14054">17965 423,'-79'0,"26"0,26 53,-25-27,52 1,-27 26,27 0,0 26,79-26,1-27,-1-26,1 80,-1-80,-79 53,0 26,0-26,-132-27,26 27,-26 0,52 0,1-53</inkml:trace>
  <inkml:trace contextRef="#ctx0" brushRef="#br0" timeOffset="14796">18918 608,'0'0,"0"53,0 27,0-1,0 0,0-26,53 0,-53-26,26-27,-26 52,53-52,0 0,-27 0,27-52,0-1,-26-27,-27-26,79-26,-79 53,0 26,0 132,0-52,0 26,0 0,0-27,0 0,27-26,-1 53,53-53,-26 53,0-53,0 0</inkml:trace>
  <inkml:trace contextRef="#ctx0" brushRef="#br0" timeOffset="15104">19870 423,'0'-53,"0"27,-53-27,27 132,26-26,-53 0,53 0,0 26,0-26,0 0,0-26,0 25,106-52,-80 53,1-53,-27 27,53-27,-80 53,-26-53,-26 53,-27 0,53-53</inkml:trace>
  <inkml:trace contextRef="#ctx0" brushRef="#br0" timeOffset="15961">20876 185,'0'-53,"0"27,0 52,-53 53,53 54,-27-28,27 28,-79-27,79-27,0 0,0 1,0-54,26 27,1-53,26 27,0-27,26 0,-26-27</inkml:trace>
  <inkml:trace contextRef="#ctx0" brushRef="#br0" timeOffset="16192">21220 899,'0'27,"0"26,53-53,-1 26,28-26,-27 0,0 0,-53 0,53 0,-53-79,0 26,-27 26,-26 27,-26-53,-27 53,27 0,-27 53,53-53</inkml:trace>
  <inkml:trace contextRef="#ctx0" brushRef="#br0" timeOffset="16470">20638 582,'-27'0,"27"0,27 0,52 0,0 0,27 0,79 26,27-26</inkml:trace>
  <inkml:trace contextRef="#ctx0" brushRef="#br0" timeOffset="17796">23072 502,'0'-79,"0"53,-80 26,1 0,-53 0,-1 0,-52 0,26 52,1 28,25-1,54-26,53 53,26-53,0 0,0-27,0 27,26-26,53-27,27 79,26-79,-26 0,27 53,-54-53,0 0,1 0,-27-27,0 27,-1-52,-25-1,-27 26,53 1,-53-27,-53 53,26 0,1 0,-27 53,53 0,27-27,-1-26,27 0,26 0,-52 0,-27-53,26 53,27 27,-53 26,53-53,-26 52,52-52,0 0,1 0,-1 0,27-52,26-28,-26-26,-27-26,-26-53,-53 53,80-27,-80 27,0 79,0 26,-27 27,27-26,-79 26,26 0,0 53,-26 52,-1-25,80 26,-26-1,26 1,0 27,53-28,26 1,-26-53,26 0,-26 26,0-52,0-27,-53 53</inkml:trace>
  <inkml:trace contextRef="#ctx0" brushRef="#br0" timeOffset="18721">24448 635,'0'-53,"0"26,-53 27,-27 0,1 53,-27 53,27-27,52 54,27-54,0-26,0 0,0 0,53-53,0 0,26 0,-26 0,0-53,0 26,27-25,-54-1,-26 26,0 54,0-1,0 27,0-27,0 1,53 26,0-53,0-27,-53 1,79-53,-79-1,27 1,-27 52,79 80,-53 0,27-26,27-27,-27 53,0-53,-1 0,28-27,-27 1,0-80,26-26,-26-54,0 1,0 0,-53 79,0 27,0 52,-27 27,1 0,-27 27,-26 52,26 0,53 54,-27-27,27 26,0-26,0 0,27-1,26-52,-27 0,27 0,-27-26,27 25,-26-52,-1 27,27-27</inkml:trace>
  <inkml:trace contextRef="#ctx0" brushRef="#br0" timeOffset="19475">25797 952,'26'-53,"-26"27,0-27,0 26,0 1,0 26,-26-53,-53 53,26 0,0 0,0 0,26 0,27 53,0 0,53-27,0-26,0 0,0 53,0-53,-27 27,-26 26,53-27,-53 1,0 25,0-25,0-1,0 27,27-26,-1-27,27 0,-26 0,25-53,-25 0,26-53,26-53,27-105,26 52,-52 53,-80 27,53 53,-53 26,0 26,0 54,-53 26,26 53,27-1,-53 28,53 25,0-52,0-26,27-27,52 26,1-53,25-26,54 0,-27 0,27 0,-27-79,-79 26,0-26,-53-1,0 1,0 26,-26 53,-27 0,0 0,0 0,-26 79,52 1,27-27,0 0,0 26,80-53,25 27,1-53,27 80,-28-80,1 0,-53 0</inkml:trace>
  <inkml:trace contextRef="#ctx0" brushRef="#br0" timeOffset="19702">26379 211,'-26'0,"-27"0,0 0,106 0,105 0,54 0,0 0,52 80,-52-80</inkml:trace>
  <inkml:trace contextRef="#ctx0" brushRef="#br0" timeOffset="21079">28231 502,'53'0,"26"80,-52-1,26 27,-53-27,53 1,-53-27,0 0,0-1,26-52,1-52,25-1,1-27,-26-26,26 27,-27 26,27 80,-53 52,0 0,0 1,0-1,0-26,27 0,-27-27,53-26,-1-26,1-27,-26-26,26-1,0-26,0 54,-53 25,26 27,-26 0,0 27,0 52,53-26,-53 0,0-27,26 27,-26-26,53 25,-53-25,53-27</inkml:trace>
  <inkml:trace contextRef="#ctx0" brushRef="#br0" timeOffset="21963">29951 741,'0'-53,"0"26,-27 27,1 0,-27 0,27 0,-27 0,26 0,1 0,-27 0,106 0,0 27,26-27,0 0,27 26,-26-26,25 79,-52-52,0 26,-53 0,27 0,-27-27,0 1,0-27,0 26,-53-26,26 0,27-26,0-1,0 1,27-27,26 26,0 27,26-53,0 53,1 0,79 0,26 27,0-27,27 0,26 0,0 0,-53 0,-79-27,-53 27,0-79,-53 53,0-27,0 26,-80 27,-25-53,25 53,1 0,26 0,0 27,53 52,0-52,0-1,53 27,53 0,0-53,52 79,27-26,-26 0,-53-53,-53 0</inkml:trace>
  <inkml:trace contextRef="#ctx0" brushRef="#br0" timeOffset="22856">29951 741,'-27'0,"27"-27,-53 27,53-26,-26 26,0 26,26 1,0 25,0-25,0-1,0-26,26 53,53-53,-52 0,-1 0,27 0,-53 0,27-26,-27-54,-27 80,27-52,-53 52,0-27,27 27,-1 0</inkml:trace>
  <inkml:trace contextRef="#ctx0" brushRef="#br0" timeOffset="24461">3889 1614,'-26'0,"-1"0,-52 0,26 0,0 0,0 0,0 0,1-53,25 53,27-27,-26 27,26-26,0 52,0 1,79 26,-79 52,26 1,-26 0,53 53,-53 0,53-27,-53 0,80-26,-80 0,0-53,53 0,-53-27,0 27</inkml:trace>
  <inkml:trace contextRef="#ctx0" brushRef="#br0" timeOffset="24689">3413 2302,'0'0,"0"-27,53 27,-26 0,-1 0,53-53,1 53,-1 0,0 0,27 0,0 0,-26-26</inkml:trace>
  <inkml:trace contextRef="#ctx0" brushRef="#br0" timeOffset="24919">4657 2037,'26'0,"-26"0,0 53,53 53,-53-27,0 0,0 1,27-1,-27-26,0 0,0 0,52-53</inkml:trace>
  <inkml:trace contextRef="#ctx0" brushRef="#br0" timeOffset="25152">4366 2011,'0'-27,"53"27,-1 0,28-53,26 53,26 0,-53 0,27-53,0 53,-27 0</inkml:trace>
  <inkml:trace contextRef="#ctx0" brushRef="#br0" timeOffset="25967">6033 1481,'0'-53,"52"27,-52 0,0-54,0 54,0 52,53 80,-53 0,80 79,-80 27,53-1,-53-25,0 25,0-26,53-26,-53-53,0-53,0-27,52-79,-52 1,0-28,0 1</inkml:trace>
  <inkml:trace contextRef="#ctx0" brushRef="#br0" timeOffset="26411">6191 1772,'80'-53,"-27"27,-1 26,1 0,0 0,27 0,-54 0,-26 53,0 0,0 0,-26 26,-27 1,-27-28,-25 1,25 0,1-26,52-27,107-27,-54 27,1 0,-1 0,53 0</inkml:trace>
  <inkml:trace contextRef="#ctx0" brushRef="#br0" timeOffset="26921">7011 1984,'0'-53,"0"27,-26 26,0 0,-54-27,27 27,27 0,-54 0,28 53,25-26,27-1,-53 53,53-26,0-26,27 26,26-53,26 26,0-26,1 0,-1-53,-26 27,-27-27,27 26,-53-25,0 25,0-26,0 80,0-1,0 27,27-27,-27 1,79 52,-52-52,26-27,-27 53,0-53,27-27</inkml:trace>
  <inkml:trace contextRef="#ctx0" brushRef="#br0" timeOffset="27145">7488 1852,'0'26,"0"27,0 27,0-54,0 0,0 54,0-27,0 0,53 0,-27-27</inkml:trace>
  <inkml:trace contextRef="#ctx0" brushRef="#br0" timeOffset="27326">7726 1508,'0'-27,"0"80,0 27,0-1</inkml:trace>
  <inkml:trace contextRef="#ctx0" brushRef="#br0" timeOffset="27624">7938 2222,'0'53,"26"-53,-26 53,53-27,-53 27,0-26,0-1,0-52,0-1,0-26,0-26,0 26,0 0,0 27,26 26,-26-53,53 53,27 0,-27 0,-27 0,27 53</inkml:trace>
  <inkml:trace contextRef="#ctx0" brushRef="#br0" timeOffset="28007">8758 1825,'0'-26,"-53"26,26 0,-26 0,1 26,-28 1,54 26,26-27,0 54,0-28,26-25,54 26,25-27,-25 27,-27-53,0 53,-53 0,0-53,-80 0,1 0,26 0,26 0,1 0,52 0</inkml:trace>
  <inkml:trace contextRef="#ctx0" brushRef="#br0" timeOffset="28180">9181 2222,'27'-26,"-1"26</inkml:trace>
  <inkml:trace contextRef="#ctx0" brushRef="#br0" timeOffset="28846">7938 2143,'-27'-27,"27"27,0 0,0 27,0 26</inkml:trace>
  <inkml:trace contextRef="#ctx0" brushRef="#br0" timeOffset="32100">25030 1614,'0'0,"0"-53,-27 53,1 0,-27-27,26 27,-26 0,-26 0,26 53,27-26,-27 26,53 26,-53 0,53 1,0-1,0 0,0 27,26-53,-26 27,53-54,0 27</inkml:trace>
  <inkml:trace contextRef="#ctx0" brushRef="#br0" timeOffset="32303">24421 2037,'27'-53,"25"53,1-26,-26 26,-1 0,54 0,-27 0,26 0,0 26,1-26,-27 0</inkml:trace>
  <inkml:trace contextRef="#ctx0" brushRef="#br0" timeOffset="32573">25479 1640,'0'-26,"-53"79,27-1,-27 28,53 26,-53-53,53 26,-53 0,53-26,0 27,0-54,53-26,0 0,26 0</inkml:trace>
  <inkml:trace contextRef="#ctx0" brushRef="#br0" timeOffset="32798">25770 1640,'0'27,"0"25,0 1,-26 27,26-1,0 1,-53 25,53-25,0-1,0-52</inkml:trace>
  <inkml:trace contextRef="#ctx0" brushRef="#br0" timeOffset="32985">25612 2037,'0'-26,"26"26,1 0,-1 0,27 0,-27 0,27 0,0 0,0-27</inkml:trace>
  <inkml:trace contextRef="#ctx0" brushRef="#br0" timeOffset="33173">26061 1719,'0'0,"0"53,0-26,0 26,0 0,0 26,0 0,0-26,-26 53,0 0,-27-27,26-52</inkml:trace>
  <inkml:trace contextRef="#ctx0" brushRef="#br0" timeOffset="33818">26485 2090,'0'0,"26"-53,54 53,-1 0,27 0,26 0,106-53,-26 53,0 0,52 0,-79-53,-26 53,-79 0,-54 0,-26 0</inkml:trace>
  <inkml:trace contextRef="#ctx0" brushRef="#br0" timeOffset="34018">28205 1799,'0'0,"53"0,-27 0,27 0,-53 106,0-53,-106 0,-26 52,26 1,-79-26,79-80</inkml:trace>
  <inkml:trace contextRef="#ctx0" brushRef="#br0" timeOffset="34575">26855 1931,'0'-26,"-26"26,-54 0,27 53,27 0,26-27,-79 27,79-27,-27 1,27 26,0-27,-26-26,79 53,26-53,53 53,54-53,52 0</inkml:trace>
  <inkml:trace contextRef="#ctx0" brushRef="#br0" timeOffset="35324">29792 1587,'0'-26,"-26"52,-54 27,-26 0,27-53,-27 53,53-53,27 0,-27 0,26 0,27-27,0-25,0 52,53-53,0 53,0 0,-53 0,80 53,-80 26,0 0,26 1,-26-1,53 0,-53 1,53-1,-53-26,53 0,-53 0,0 0,0 0</inkml:trace>
  <inkml:trace contextRef="#ctx0" brushRef="#br0" timeOffset="35544">29395 2196,'0'-27,"53"27,-53-26,27 26,26 0,-27 0,53 0,-26 0,0 0,0 0,0 0,53 0,-27 0,1 0</inkml:trace>
  <inkml:trace contextRef="#ctx0" brushRef="#br0" timeOffset="35813">30533 1587,'-27'-53,"-25"53,52 27,-53 52,0 0,53 1,-53 26,53-27,-53 0,53-26,0 0,0 27,53-27,-27-27,27 27,0-53,0 0,26 0,-26-53</inkml:trace>
  <inkml:trace contextRef="#ctx0" brushRef="#br0" timeOffset="36271">30850 1931,'0'27,"0"26,27-53,-27 52,53-52,26 0,-52 0,-1-26,-26 0,0-27,0 53,53 26,-53 27,53-53,-27 53,27-53,-26 0,-1 0,-26 0,0-53,0 27,0-1,0 27,0-53,27-26,52 26</inkml:trace>
  <inkml:trace contextRef="#ctx0" brushRef="#br0" timeOffset="36460">31856 1481,'-27'0,"1"0,26 27,0 26,0 0,0 26,0 0,0 1,0-1,0 1,0-28,-53 28,-26-1,-27 1,53-80</inkml:trace>
  <inkml:trace contextRef="#ctx0" brushRef="#br0" timeOffset="37659">25426 2884,'0'-27,"-52"27,-1 0,-27 0,-26 0,-52 0,25 80,28-80,25 0,27 52,0-52,27-26,26 0,0-1,0 27,26 53,-26 26,27 54,-27-27,53 26,-53-26,106 26,-54-26,-25-27,26-26,-53-26,53-27,-53 52,0-25,-27-27</inkml:trace>
  <inkml:trace contextRef="#ctx0" brushRef="#br0" timeOffset="37874">24712 3519,'27'0,"-1"0,0 0,1 0,52 0,-26 26,27-26,-1 0,27 0,0 0,-27 0</inkml:trace>
  <inkml:trace contextRef="#ctx0" brushRef="#br0" timeOffset="38130">25718 3095,'0'-53,"-27"80,-26 26,53 0,-53 79,53-53,-53 1,53-1,0 0,0-26,53 0,27-53,-27 53,26-53,0-53</inkml:trace>
  <inkml:trace contextRef="#ctx0" brushRef="#br0" timeOffset="38348">26141 3016,'-27'0,"27"0,0 53,0 26,0 54,0-28,0-25,0-1,0 0,0 1,0-27</inkml:trace>
  <inkml:trace contextRef="#ctx0" brushRef="#br0" timeOffset="38549">25956 3466,'26'0,"27"0,0 0,26 0,54 0,-28 0,1-53,0 26,-53-52</inkml:trace>
  <inkml:trace contextRef="#ctx0" brushRef="#br0" timeOffset="38722">26591 3042,'0'53,"0"0,26 53,27-27,-53 1,26-1,-26 1,0-1,-26 53,-53-52,-1 25,27-52</inkml:trace>
  <inkml:trace contextRef="#ctx0" brushRef="#br0" timeOffset="39435">27146 3492,'-53'0,"53"-53,27 53,26-26,53 26,52 0,28-53,-1 53,-79 0,-27 0,0 0,-26 0,0 0,-53 0,27 0</inkml:trace>
  <inkml:trace contextRef="#ctx0" brushRef="#br0" timeOffset="39661">28072 3228,'0'-27,"-26"27,26 0,0 0,0 53,0-26,0-1,0 27,-53 0,0 26,-26-26,26-26</inkml:trace>
  <inkml:trace contextRef="#ctx0" brushRef="#br0" timeOffset="40118">27093 3201,'0'0,"-26"80,26-28,-27-25,27 26,0-27,-52-26,52 27,0 26,26-53,0 0,54 53,52-53,27 52,0-52</inkml:trace>
  <inkml:trace contextRef="#ctx0" brushRef="#br0" timeOffset="40808">28469 3122,'0'-27,"80"27,-54 0,27 0,0 0,0 0,-27 27,-26-1,0 27,-26 0,-1 26,-26-52,27 26,-27 0,79-27,27-26,53 0,0 0,26 0,-52 0,-1 0,-26-79</inkml:trace>
  <inkml:trace contextRef="#ctx0" brushRef="#br0" timeOffset="41048">29184 3095,'0'27,"0"52,0-26,0-26,0-1,0 27,0-27,26-26,27 53,-27-53,27 0,-26 0,-27-26</inkml:trace>
  <inkml:trace contextRef="#ctx0" brushRef="#br0" timeOffset="41250">29448 3095,'0'53,"27"27,-27-54,53 27,-53-27,26 1,-26 26,0-27,26-26</inkml:trace>
  <inkml:trace contextRef="#ctx0" brushRef="#br0" timeOffset="41632">29739 2566,'0'53,"-53"26,27-26,-27 27,26-54,-25 1,-1-27,26 0,1 0,-27-27,26 1,-26-27,27 26,-27 27,53-26,-53 26,27 0,-27 26,53 1,-27 26,27-27,0 1,0 26,0-1,53-25,0-27,0 53</inkml:trace>
  <inkml:trace contextRef="#ctx0" brushRef="#br0" timeOffset="42330">30163 3122,'-27'0,"54"0,25 0,1 0,27-53,-54 0,-26 0,53-26,-53 52,-53-26,27 53,-27 0,0 0,-26 0,52 0,-26 53,53-26,-26 26,26 26,0 0,0 1,0-1,26 27,-26-27,53 1,-53-27,53 26,-53-26,26 0,-26-27,53 27,-53-26,0 26,0-27</inkml:trace>
  <inkml:trace contextRef="#ctx0" brushRef="#br0" timeOffset="42565">30030 3466,'27'-80,"-1"80,1 0,-1 0,53 0,1 0,26 0,-27 0</inkml:trace>
  <inkml:trace contextRef="#ctx0" brushRef="#br0" timeOffset="42848">30983 2937,'-27'0,"27"-27,-26 27,-80 27,80 25,-27 1,53 27,-53 26,53-1,0 1,0-26,0-1,53-26,-27 0,53-27,-26-26,0 53,0-53</inkml:trace>
  <inkml:trace contextRef="#ctx0" brushRef="#br0" timeOffset="43058">31194 3413,'0'-27,"0"-26,53 53,27 0,26 0,26 0,-26 0,-27 0,-26-26</inkml:trace>
  <inkml:trace contextRef="#ctx0" brushRef="#br0" timeOffset="43582">31803 2989,'0'80,"0"26,0 0,0-27,0-26,0 0,0 0,26-27,1-26,-1 0,27 0,-26 0,26-26,-27-27,27-27,-53 54,26 26,-26-27,0 54,0-1,0 27,0-26,0-1,53-26,-53 53,27-53,26 0,-53 0,26-53,-26-53,0-26,0 26,0 0,0 53,0 1,0-1,0 79,53-26</inkml:trace>
  <inkml:trace contextRef="#ctx0" brushRef="#br0" timeOffset="43784">32729 2831,'0'-27,"53"54,-53 26,0 26,0 27,0 26,-79 53,-27-52,0-28,-26 1,26 0,79-53</inkml:trace>
  <inkml:trace contextRef="#ctx0" brushRef="#br0" timeOffset="44706">32120 3307,'-26'0,"26"-26,0-27,0 26,0 1,0-27,0 79,-53 1,53 26,0 26,27 0,-27 1,26-54</inkml:trace>
  <inkml:trace contextRef="#ctx0" brushRef="#br0" timeOffset="45613">29977 3413,'0'0,"-26"0,52 0,1 0</inkml:trace>
  <inkml:trace contextRef="#ctx0" brushRef="#br0" timeOffset="49264">714 4471,'0'-26,"27"26,-1 0,27 26,0 27,0 26,0-26,-27 0,27 0,-53 0,0-26,27-27,-27 26,0-26,-53 0,53-26,-79-1,79-26,0 0,0 27,0-27,26 0,0 53,27-26,-26 26,26 0,-27 0,27 0,-53 0</inkml:trace>
  <inkml:trace contextRef="#ctx0" brushRef="#br0" timeOffset="49612">1455 4815,'0'-53,"0"27,0-27,53 53,-26-53,26 53,26-79,-53 52,-26-26,27 53,-27-79,0 52,0 27,-27-26,-52 26,26 0,27 0,-27 53,53-27,-27 1,27 26,0 26,27-53,26 27,0-26,-1 26,28-27,-27-26,-27 53</inkml:trace>
  <inkml:trace contextRef="#ctx0" brushRef="#br0" timeOffset="49886">2408 4365,'-27'0,"-52"0,26 27,0 26,-26 26,52-26,27 0,0 0,0 0,0-53,53 53,53-53,0 0,0 0,-1-27,1-26</inkml:trace>
  <inkml:trace contextRef="#ctx0" brushRef="#br0" timeOffset="50125">2805 4312,'-27'27,"27"26,0 26,0 1,0 25,0 1,0 0,0-53,0 0,0-27</inkml:trace>
  <inkml:trace contextRef="#ctx0" brushRef="#br0" timeOffset="50298">2514 4736,'0'-27,"26"27,0-79,27 79,53 0,0 0,-27 0,1 0,-27 0</inkml:trace>
  <inkml:trace contextRef="#ctx0" brushRef="#br0" timeOffset="50807">3201 3916,'27'-53,"-27"53,0 79,0 80,0-1,0 28,-27-1,27 0,0 0,0-26,0-80,0 1,0-27,27 0,-1-53</inkml:trace>
  <inkml:trace contextRef="#ctx0" brushRef="#br0" timeOffset="51205">3942 4498,'-26'0,"-54"0,-52 53,26-1,1 1,78-26,27-1,-26 27,26-26,0-1,53 27,-1 0,28-53,52 53,-53-53,-52 53,26 0,-80-27,-26-26,-26 0,0 53,-1-53,54 0,26 27</inkml:trace>
  <inkml:trace contextRef="#ctx0" brushRef="#br0" timeOffset="51445">4180 4709,'0'27,"0"26,80 0,-80 26,0-26,26-27,-26 27,0-26,0-1,0 27</inkml:trace>
  <inkml:trace contextRef="#ctx0" brushRef="#br0" timeOffset="51634">4339 4524,'0'-53,"0"27,27 26,-27-53,0 79,0 27,0 53,0 26,-27-26</inkml:trace>
  <inkml:trace contextRef="#ctx0" brushRef="#br0" timeOffset="51927">4524 5080,'0'53,"80"-53,-80 26,26-26,-26 27,27-27,26 52,-27-52,27-26,-53 0,79-27,-79 0,27 53,-27-27,0 27,26 0,-26 80,0-54,53 1,-53 25,80-25,-54 26,27-53</inkml:trace>
  <inkml:trace contextRef="#ctx0" brushRef="#br0" timeOffset="52225">5821 4630,'0'-53,"0"0,0 27,-53 26,0 0,0 0,-26 0,-1 26,54 27,26 0,0 26,0-26,0 0,53 0,26 0,-26 0,0-53,0 26,-27-26,1 0,26 27,-27-27</inkml:trace>
  <inkml:trace contextRef="#ctx0" brushRef="#br0" timeOffset="52444">6297 4418,'0'0,"0"53,-26 0,26 0,-27 0</inkml:trace>
  <inkml:trace contextRef="#ctx0" brushRef="#br0" timeOffset="52585">6191 5106,'27'0,"-27"0,-27 0,-26 0</inkml:trace>
  <inkml:trace contextRef="#ctx0" brushRef="#br0" timeOffset="53294">1323 5503,'0'0,"79"0,-26-26,27 26,25 0,28-53,-27 53,-27 0,0 0,1 0,-1 26,0-26,27 27,0-27,0 0</inkml:trace>
  <inkml:trace contextRef="#ctx0" brushRef="#br0" timeOffset="53570">3598 5582,'27'0,"52"0,-52 0,-1 0,27 0,26 0,1 0,-1 0,27 0,-27 0,1 27,-27-27,0 0,26 53,0-53,-26 0,0 0,0 0,26 0,-26 0</inkml:trace>
  <inkml:trace contextRef="#ctx0" brushRef="#br0" timeOffset="53747">5239 5741,'26'0,"1"0,26 0,-27 27,1-27,25 0,28 53,-27-53,-27 0,27 0</inkml:trace>
  <inkml:trace contextRef="#ctx0" brushRef="#br1" timeOffset="65107">7117 4974,'53'0,"-53"26,27 54,-27-27,53 0,-53-1,26 1,-26-26,53 26,-27-27,27-26,-26 0,-27 0,53-53,-53 0,53 0,-53 1,0 25,0 54,53 25,-1 1,-25 0,26 27,-27-54,1-26,-27 27,53-27,-53-27,0-26,0-26,0-27,-53-26,53 26,-53 26,53 1,0 53,-27 26,27 26,0 27,80-27,-54 27,27-53</inkml:trace>
  <inkml:trace contextRef="#ctx0" brushRef="#br1" timeOffset="65453">8281 5133,'0'53,"53"-1,0-52,0 0,-53-52,0 25,0 1,0-27,0 0,-26 53,-1 0,-26 0,27 0,-1 26,27 27,-79 0,79 26,0-52,0-1,53 27,0-53,26 27,1-27,-1 0,0 0,1 0,52 0</inkml:trace>
  <inkml:trace contextRef="#ctx0" brushRef="#br1" timeOffset="66105">9155 4974,'0'-53,"0"26,-27 54,27 52,0 27,0 26,0-26,0-26,53-1,-26 0,25-26,-25-26,26-27,-27 0</inkml:trace>
  <inkml:trace contextRef="#ctx0" brushRef="#br1" timeOffset="66451">9684 4842,'-27'0,"1"0,-27 52,26 1,-25 0,-1 53,0-53,26 0,27 0,-53-27,53 1,0 26,27-53,-1 0,27 0,0 0,0 0,0 0,-27 0,1 0,26 0,-27 0,1 0,26 0,-27 0</inkml:trace>
  <inkml:trace contextRef="#ctx0" brushRef="#br1" timeOffset="66810">9948 5186,'0'26,"27"27,-27-27,53 27,-53-26,26-1,-26 27,53-53,0-26,-53-1,0-26,53-26,-53 52,26 1,-26-27,27 53,26 53,-53 0,26-53,-26 53,53 0,-26 0</inkml:trace>
  <inkml:trace contextRef="#ctx0" brushRef="#br1" timeOffset="67056">10663 5265,'0'26,"-80"27,80-26,0 26,0-27,80 1,-54-27,1 0,26 0,-53-80,-53 27,26 53,-26-53,27 53,-1 0</inkml:trace>
  <inkml:trace contextRef="#ctx0" brushRef="#br1" timeOffset="67462">11192 5291,'-79'80,"26"-27,53 0,0-27,0-26,26 0,53 0,-26 0,0-53,27 27,-54-27,1 53,-27 0,0 26,26 54,0-80,27 0,0-53,-53 0,0-27,0-25,0 25,0 27,0 0,0 27,-26 26,-1 26,27 27</inkml:trace>
  <inkml:trace contextRef="#ctx0" brushRef="#br1" timeOffset="68273">12250 4709,'0'-26,"0"-1,0 27,0 53,0 53,0 26,0-26,0 0,0 0,0-27,0 1,0-27,0-1,80-52,-27-52</inkml:trace>
  <inkml:trace contextRef="#ctx0" brushRef="#br1" timeOffset="68610">12594 4789,'0'0,"0"53,0 26,0 27,-26 53,26-1,-80-52,80 0,0-53,0-27,0-26,80 0,-1-26,-26-54,26 28,-52-1,-1 53,27 0,-53 26,27-26,-27 53,26-53,-26 79,0-52</inkml:trace>
  <inkml:trace contextRef="#ctx0" brushRef="#br1" timeOffset="68993">13467 5291,'0'-53,"-79"27,26 26,0 0,0 0,-26 26,52 1,27 52,0-26,0-53,53 0,27 0,-27 0,-27 0,27-26,0 26,-27 26,-26 54,53-80,-53 52,53-52,27 0,-54 0</inkml:trace>
  <inkml:trace contextRef="#ctx0" brushRef="#br1" timeOffset="69232">13811 4762,'0'-53,"-26"27,26-1,0 27,0 27,0 26,26 53,-26-27,27 0,-27 27,53 26,-53-26,0 0,0-27,53 27,-53-26,0-54</inkml:trace>
  <inkml:trace contextRef="#ctx0" brushRef="#br1" timeOffset="69420">13626 5186,'0'-27,"27"27,-1-26,27 26,26 0,27 0,-53 0,0 0,0 26,0-26</inkml:trace>
  <inkml:trace contextRef="#ctx0" brushRef="#br1" timeOffset="69914">11668 5053,'106'-79,"0"79,-53 0,-27-27,1 27,52 0,0 0,27 0,53 0,-27 0,80 0,53 80,-80-80,-53 53,-79-27</inkml:trace>
  <inkml:trace contextRef="#ctx0" brushRef="#br1" timeOffset="72298">15372 4736,'80'26,"-27"27,0 26,-27 1,27 26,-53-27,26-26,-26 0,0-27,0-52,0-53,-53 26,53 0,0 0,0 0,0 26,0 1,27-27,-1 53,1 0,52 0,-26 53,-26-53,-27 26</inkml:trace>
  <inkml:trace contextRef="#ctx0" brushRef="#br1" timeOffset="72636">16087 5080,'0'0,"0"-27,26 27,27-53,-26 53,-27-26,0-27,-27 53,1 0,-54-53,27 53,27 0,-27 26,26 27,27-26,0-1,53 27,0 0,53-26,-26 26,-1-1,0-52</inkml:trace>
  <inkml:trace contextRef="#ctx0" brushRef="#br1" timeOffset="72914">16880 4683,'-26'-27,"-27"27,0 0,-26 27,-27 52,27 1,-1-1,27 27,53-27,0-26,0-26,106 25,0-52,26 0,1 0</inkml:trace>
  <inkml:trace contextRef="#ctx0" brushRef="#br1" timeOffset="73154">17066 4789,'0'-27,"0"54,0 52,0 27,0 26,0-26,0-27,0 1,0-27,0 0,26-53</inkml:trace>
  <inkml:trace contextRef="#ctx0" brushRef="#br1" timeOffset="73340">16907 5186,'26'-27,"1"27,105-53,-79 53,0 0,0 0,-27 0,54 0,-54 0</inkml:trace>
  <inkml:trace contextRef="#ctx0" brushRef="#br1" timeOffset="73586">17780 4551,'-106'52,"27"54,-1 27,1 25,26 28,53-1,-53-27,53-25,80-1,25-26,28-27,25-26,1-53</inkml:trace>
  <inkml:trace contextRef="#ctx0" brushRef="#br1" timeOffset="74390">18680 3995,'0'26,"-27"54,27-1,0 27,0-27,0 1,0-1,0 0,27-52,-1 26,1-53,25 26,-25-26,-27 0</inkml:trace>
  <inkml:trace contextRef="#ctx0" brushRef="#br1" timeOffset="74600">18415 4312,'53'0,"-27"-53,27 53,0 0,53 0,0 0,0 0,-27 0,0 27,-26-27,0 0</inkml:trace>
  <inkml:trace contextRef="#ctx0" brushRef="#br1" timeOffset="75439">18309 5080,'0'-53,"106"26,-53 27,26 0,1 0,26 0,26 0,-53 0,1 53,-1-53,-26 53,-27-53</inkml:trace>
  <inkml:trace contextRef="#ctx0" brushRef="#br1" timeOffset="75717">18812 5424,'0'-53,"0"79,0 54,0-28,0 28,0-1,0 1,0-27,0-1,0 28,0-54</inkml:trace>
  <inkml:trace contextRef="#ctx0" brushRef="#br1" timeOffset="75952">18521 5450,'0'-26,"26"26,1 0,26 0,53 0,-1 0,1-53,53 53,26 0,-26-53,-53 53,-53-27</inkml:trace>
  <inkml:trace contextRef="#ctx0" brushRef="#br1" timeOffset="76738">19711 4762,'53'27,"-26"-27,26 79,0 0,0-26,0 0,-1 53,-52-27,27 1,-27-1,0 1,-53-1,-26 27,26-53,-27 0,27-53,27 26,-27-26,27 0,26 0,0-53</inkml:trace>
  <inkml:trace contextRef="#ctx0" brushRef="#br1" timeOffset="77202">20929 5397,'52'-53,"1"53,0 0,0 0,27 0,25 0,28 0,-54 27,-26-27,0 0,-27 0,-26 26,53-26,-53-53</inkml:trace>
  <inkml:trace contextRef="#ctx0" brushRef="#br1" timeOffset="77390">21722 5212,'0'0,"0"53,0-27,0 1,0 26,0-27,0 1,0 26,0-27,-26-26,-27 53,-53-53,27 53</inkml:trace>
  <inkml:trace contextRef="#ctx0" brushRef="#br1" timeOffset="77863">20770 5053,'-53'27,"53"-1,-79 27,79 0,-27-53,27 26,0 27,0-53,0 27,53-27,-53 26,0 27,0 27,26-54</inkml:trace>
  <inkml:trace contextRef="#ctx0" brushRef="#br1" timeOffset="78402">22384 5053,'0'0,"0"53,0 53,0-27,0 1,0-27,0 26,0-26,0 0</inkml:trace>
  <inkml:trace contextRef="#ctx0" brushRef="#br1" timeOffset="78636">22146 5106,'26'-53,"1"53,25-53,1 53,27 0,-27 0,26 27,-26-27,0 26,0-26,0 0</inkml:trace>
  <inkml:trace contextRef="#ctx0" brushRef="#br1" timeOffset="79009">23442 4974,'-53'0,"0"26,0-26,0 53,27-53,26 53,-53-53,53 53,79 26,1-26,26-53,26 80,-26-54,-53-26,-27 53,-26 0,-79-53,-27 0,0 0,27 0,-1 0</inkml:trace>
  <inkml:trace contextRef="#ctx0" brushRef="#br1" timeOffset="79257">23786 5080,'0'-53,"0"106,0 0,0 0,0-1,53 1,-53 27,0-54,26 1,-26 26</inkml:trace>
  <inkml:trace contextRef="#ctx0" brushRef="#br1" timeOffset="79500">23998 5000,'0'-53,"26"0,-26 27,0 26,0 79,0-26,27-53</inkml:trace>
  <inkml:trace contextRef="#ctx0" brushRef="#br1" timeOffset="79806">24368 5529,'53'53,"-53"-26,27 26,52-106,-79 26,53-26,-53 1,53 25,26-26,-52 53,-1 0,-26 53,53-26,-53-1,26 27,-26-27,0 1,0 26,0-27,0 1,53-27</inkml:trace>
  <inkml:trace contextRef="#ctx0" brushRef="#br1" timeOffset="80659">25585 5238,'0'-26,"-26"26,-1 0,-26 0,0 0,-52 53,52 26,0-26,26-26,27 26,0-27,0 0,0 54,53-80,53 26,0-26,-27 0,1 53,-27-53,0 0,-27 0</inkml:trace>
  <inkml:trace contextRef="#ctx0" brushRef="#br1" timeOffset="81275">26644 4709,'0'0,"0"-26,-27 26,27 26,-106 54,53-1,27 27,-27-27,53 1,-53 25,53 28,0-27,106-1,0-52,-27 0,27-53,26 53,-26-53,-27 0</inkml:trace>
  <inkml:trace contextRef="#ctx0" brushRef="#br1" timeOffset="81786">27173 5080,'0'53,"0"26,0 0,0-26,0-26,0-1,0-26,0 53,53-53,-27 0,53-26,-79-1,27-26,-27 27,53-27,-53 79,0 1,26 26,27-27,-26-26,-1 80,27-80,-26 0,25 0,-52-27,53-26,-53-26,0-27,0 27,0-1,0 1,0 52,0 1,-26 52,26 27,0 0,26-53</inkml:trace>
  <inkml:trace contextRef="#ctx0" brushRef="#br1" timeOffset="82002">28416 5027,'0'-53,"0"106,-26 0,26 26,0 0,0-26,0 27,0-1,0-26,0-27,0 1</inkml:trace>
  <inkml:trace contextRef="#ctx0" brushRef="#br1" timeOffset="82220">28178 4947,'27'0,"52"0,-26 0,26 0,1 0,-1 0,0 0,1 0,-1 0</inkml:trace>
  <inkml:trace contextRef="#ctx0" brushRef="#br1" timeOffset="82437">29078 4762,'-53'53,"53"26,-80 27,28 53,25-27,-26-26,0 26,53-26,-53-26,53-1,0 0,0-52</inkml:trace>
  <inkml:trace contextRef="#ctx0" brushRef="#br1" timeOffset="82749">29263 5344,'26'0,"27"0,0-53,0 53,-53 27,0 26,0-27,0 1,-26 26,26-27,-53 27,53-27,26 1,27-27,27 0,25 0,28 0,-28 0</inkml:trace>
  <inkml:trace contextRef="#ctx0" brushRef="#br1" timeOffset="82962">30348 4630,'0'0,"0"79,0 27,0 79,0-26,0-27,-53 27,0 0,0-27,0-52,27 25,-54-52,1 0</inkml:trace>
  <inkml:trace contextRef="#ctx0" brushRef="#br1" timeOffset="84695">9816 6456,'27'0,"-1"0,27 52,0 1,-27 0,27 27,-53-27,53-1,-53 1,0 27,0-54,0 1,0-54,0-26,0 27,0-27,0 26,27-25,-27-1,52 53,-52-27,27 27,-27-26,26 26,54 0</inkml:trace>
  <inkml:trace contextRef="#ctx0" brushRef="#br1" timeOffset="85025">10583 6852,'53'0,"-26"0,-27-79,53 79,-53-26,53 26,-53-27,0-26,0 27,-27 26,1 0,-1 0,-26 26,27 1,-27 26,53-27,-27 0,27 27,0-26,27-1,26 27,53 0,-27-26,0-27,-52 0</inkml:trace>
  <inkml:trace contextRef="#ctx0" brushRef="#br1" timeOffset="85301">11536 6694,'0'-53,"0"26,-27 27,-26 0,1 0,-1 27,-27-1,1 27,26 0,27 0,26 26,0-26,0 0,26-26,53 26,27-53,53 0,-53 0</inkml:trace>
  <inkml:trace contextRef="#ctx0" brushRef="#br1" timeOffset="85550">11880 6561,'0'53,"0"27,0-1,0 0,0 1,0-1,26 27,-26-27,0 27,0-53,53-53</inkml:trace>
  <inkml:trace contextRef="#ctx0" brushRef="#br1" timeOffset="85751">11774 6932,'0'-53,"0"53,53 0,-27 0,27 0,0 26,0-26,26 0,1 0</inkml:trace>
  <inkml:trace contextRef="#ctx0" brushRef="#br1" timeOffset="86015">13044 6482,'-53'0,"0"0,27 0,-54 79,54 1,-27 26,53-27,-79 27,79 0,0 26,52-26,54 0,53-27,26 0,80-79,-53 0</inkml:trace>
  <inkml:trace contextRef="#ctx0" brushRef="#br1" timeOffset="86651">14843 5847,'0'-53,"0"106,-53 26,53 1,-53 26,53-27,0 0,27 1,-1-27,27 0,-26-53,26 26,-27-26</inkml:trace>
  <inkml:trace contextRef="#ctx0" brushRef="#br1" timeOffset="86869">14579 6138,'26'-53,"27"53,-27 0,27 0,27 0,-1 0,0 0,27 27,-53-27,-26 26</inkml:trace>
  <inkml:trace contextRef="#ctx0" brushRef="#br1" timeOffset="87267">14314 6694,'79'0,"54"-53,52 53,0 0,27 0,-1 0,1 0,-27 0,-52 26,-81-26,1 53,-53 0,-26-53</inkml:trace>
  <inkml:trace contextRef="#ctx0" brushRef="#br1" timeOffset="88055">14711 7091,'0'-53,"0"53,53 0,0 0,26 0,27 0,-27 0,-26 53,-53-1,0-25,0-1,-26 27,-54-26,27 26,27-53,26 26,-26-26,52 0,27 53,26-53,1 0,-1 0,0 0,-26 0,27 0,-80-26</inkml:trace>
  <inkml:trace contextRef="#ctx0" brushRef="#br1" timeOffset="88287">15663 7011,'0'53,"0"0,0 0,0 0,0 26,0-26,0 0,0-27,0 54</inkml:trace>
  <inkml:trace contextRef="#ctx0" brushRef="#br1" timeOffset="88482">15452 7117,'26'-53,"27"53,0-53,26 53,1 0,-1-26,0 26,-26 0,27 0,-54 0</inkml:trace>
  <inkml:trace contextRef="#ctx0" brushRef="#br1" timeOffset="89715">16616 6429,'53'0,"26"0,-52 27,52 52,-26-26,26 53,-52-27,-27 0,0 1,0 26,0-1,0 1,-53-53,26 0,-52-26,26 25,53-78</inkml:trace>
  <inkml:trace contextRef="#ctx0" brushRef="#br1" timeOffset="90443">17754 7011,'52'-26,"1"26,27 0,26 0,-1 0,54 53,0-53,-53 0,0 26,-27-26,-26 0,-27 0,1 0,26 0,-27 0,-26 0,-26 0,-1 0</inkml:trace>
  <inkml:trace contextRef="#ctx0" brushRef="#br1" timeOffset="90653">18785 6826,'0'53,"0"0,0-27,0 1,0-1,0 27,0-26,0-1,0 27,0 0,-26-27,-53 27,26-53</inkml:trace>
  <inkml:trace contextRef="#ctx0" brushRef="#br1" timeOffset="91141">17859 6614,'-53'0,"-26"27,26 52,-26-26,52 0,27-27,-53 27,53 0,27-53,-1 53,27-53,0 0,53 53,-27-53,1 53,-27-53,0 53,-53 0</inkml:trace>
  <inkml:trace contextRef="#ctx0" brushRef="#br1" timeOffset="91823">19844 6588,'0'-27,"26"27,1 0,-1 0,27 0,0 53,0 0,-27-26,-26-1,0 27,0-27,0 1,0 26,-79-27,79 27,26-26,54-27,26 0,-1 0,1 0</inkml:trace>
  <inkml:trace contextRef="#ctx0" brushRef="#br1" timeOffset="92062">20796 6614,'0'0,"0"27,0 26,0 26,0-26,0 0,0 0,0 0,0 26,53-26,-53-27,27-26</inkml:trace>
  <inkml:trace contextRef="#ctx0" brushRef="#br1" timeOffset="92311">20558 6614,'0'-53,"-53"53,53-26,27 26,79 0,-1 0,28 0,-28 0,-25 0,-1 0,-52 53</inkml:trace>
  <inkml:trace contextRef="#ctx0" brushRef="#br1" timeOffset="93304">21934 6323,'26'-26,"-26"26,-52 0,25 0,1 26,-27 27,26 0,27 0,0 26,53-26,0-26,0 26,-27-27,-26 27,53-27,-53 1,0 26,0-27,-53 1,27-27,-27 53,0-53,27 0</inkml:trace>
  <inkml:trace contextRef="#ctx0" brushRef="#br1" timeOffset="93621">22357 6667,'0'53,"53"0,-53 0,0-27,0 27,0-26,0 26,0-27,0 1,0 26</inkml:trace>
  <inkml:trace contextRef="#ctx0" brushRef="#br1" timeOffset="93845">22543 6508,'0'-79,"52"79,-52-26,0 79,0-27</inkml:trace>
  <inkml:trace contextRef="#ctx0" brushRef="#br1" timeOffset="94166">22675 6958,'26'0,"27"53,-26-26,-27-1,26-26,27 53,0-53,-53 0,53-53,-53 27,79-27,-79 26,27 27,-1 0,27 53,-53 0,27-53,-27 53</inkml:trace>
  <inkml:trace contextRef="#ctx0" brushRef="#br1" timeOffset="94455">23865 6614,'-26'0,"-27"0,-26 0,26 0,0 27,26-27,27 79,-53-52,53 25,0 28,27-27,52-27,27 27,26 0,27 0,-53 0,26 0,-52-53</inkml:trace>
  <inkml:trace contextRef="#ctx0" brushRef="#br1" timeOffset="95395">24897 6350,'-26'0,"-1"26,-26 80,1 0,-1 0,53 52,-53-25,53-27,0-27,0-26,26 0,27 0,26 0,1-53,26 0,-27 0</inkml:trace>
  <inkml:trace contextRef="#ctx0" brushRef="#br1" timeOffset="95935">25374 6720,'0'0,"0"53,0 0,0 0,0 0,26 0,27-27,-27-26,1 53,26-53,-27 0,27 0,-53-53,53 0,-53-26,0 26,0 0,0 79,27 1,-27-1,79 27,0-53,-26 53,-26-53,26 0,-53-26,0-1,0-26,0 0,-27-26,27 53,-26-1,26-26,-53 53,53-26,26 26,1 0</inkml:trace>
  <inkml:trace contextRef="#ctx0" brushRef="#br1" timeOffset="96228">26617 6641,'27'0,"-27"26,0 27,26 0,-26 0,0 26,53 27,-53-53,0 0,53 0,-53-27</inkml:trace>
  <inkml:trace contextRef="#ctx0" brushRef="#br1" timeOffset="96482">26405 6641,'0'-27,"0"-26,27 53,52-26,1 26,-1-53,27 53,-27 0,1 0,-27 0,26 0</inkml:trace>
  <inkml:trace contextRef="#ctx0" brushRef="#br1" timeOffset="96774">27517 6297,'-27'26,"27"1,-53 26,53 26,-79 27,79-27,-27 1,27-1,-52 0,52 1,0-1,0 0,-53-26,53-26,0 26</inkml:trace>
  <inkml:trace contextRef="#ctx0" brushRef="#br1" timeOffset="97293">27702 6667,'0'-26,"26"26,27 0,-26 0,26 0,-27 26,27-26,-53 80,26-80,-26 52,0-25,-26 26,0-27,-1 1,-26-27,53 53,-26-53,26 26,53-26,26 0,-26 0,0 0,-27 0,27 0,-26 0,-1 0,27-26,-26-27,25 0</inkml:trace>
  <inkml:trace contextRef="#ctx0" brushRef="#br1" timeOffset="97713">28707 6191,'0'53,"53"53,0-27,-53 0,80 54,-80-27,0-1,0 1,0 53,0-27,-27 1,-26-54,27 0,-27-52,26 26,27-80,0 1,53 26</inkml:trace>
  <inkml:trace contextRef="#ctx0" brushRef="#br1" timeOffset="101852">8652 8466,'0'27,"0"26,-27 0,27 26,0 0,-26 27,26-26,0-1,-53-26,53 0,0 0,0 0,0-27,0-79,0 0,0-26,0-27,0-53,53-26,0 26,0 27,0 53,-27 26,-26 0,53 53,-53-27,27 27,-27 0,52 53,1 0,-26 27,26 25,0 1,-53-26,53 25,-53-25,0-27,53 0,-53 26,0-26,0-27,0 1,0 26,0-27</inkml:trace>
  <inkml:trace contextRef="#ctx0" brushRef="#br1" timeOffset="102078">8731 8890,'0'-27,"27"27,-1 0,27 0,0 0,0-53,53 53,26-53</inkml:trace>
  <inkml:trace contextRef="#ctx0" brushRef="#br1" timeOffset="102894">9975 8466,'53'0,"-27"0,80 0,-80 27,1 26,26 26,-53 27,79-27,-79 1,27-27,-27 0,0-1,0-25,0-54,0-25,0-28,0-26,0 27,0 0,0-1,0 27,0 27,0-27,0 53,53 0,-27 0,27 26,-27-26,27 53,-26 0</inkml:trace>
  <inkml:trace contextRef="#ctx0" brushRef="#br1" timeOffset="103262">10663 8678,'79'0,"-26"0,-27 0,54 0,-80 0,26-53,-26 27,0-1,0-26,-26 53,-27-53,26 53,1 0,-27 0,27 27,26 26,-53 0,53 0,0-1,79 1,-26-26,0 26,26-53,27 53,-26-53,-1 0,-26 0,-27 0</inkml:trace>
  <inkml:trace contextRef="#ctx0" brushRef="#br1" timeOffset="103576">11880 8413,'-106'-52,"53"52,0 0,-26 52,26 1,-27 53,54-26,26-1,-53 27,53-53,27-27,25 27,28-53,26 53,52-53,-52 0,0 0,26-26</inkml:trace>
  <inkml:trace contextRef="#ctx0" brushRef="#br1" timeOffset="103824">12303 8413,'0'53,"0"0,0 27,0-1,0 0,0 1,53-1,-53 27,0-53,53 0</inkml:trace>
  <inkml:trace contextRef="#ctx0" brushRef="#br1" timeOffset="104020">12091 8890,'0'-53,"0"53,27-53,52 53,27-53,0 53,-27 0,1 0,-1 0,0 0</inkml:trace>
  <inkml:trace contextRef="#ctx0" brushRef="#br1" timeOffset="104320">13414 8202,'0'0,"-53"53,27 0,-53 26,-1 53,1-26,26 53,53-27,-26 27,26 0,26-54,80 1,26-26,27-27,26-53,27 79,-27-79,-106 0</inkml:trace>
  <inkml:trace contextRef="#ctx0" brushRef="#br1" timeOffset="105144">14870 7831,'0'0,"0"53,0 27,0 25,-27 28,27-54,0 1,0-28,53 1,-26-26,-1-27,27 53,-27-53,27 0,-26-27</inkml:trace>
  <inkml:trace contextRef="#ctx0" brushRef="#br1" timeOffset="105376">14684 8255,'0'-27,"53"-26,27 53,-1 0,0 0,-26 0,27 27,-1-27,-26 26,0-26</inkml:trace>
  <inkml:trace contextRef="#ctx0" brushRef="#br1" timeOffset="105730">14261 8916,'0'-26,"0"26,79-27,1 27,26-79,52 79,28-53,25 53,1 0,-27 0,53-53,-53 53,-52 0,-54 0,-26 0,0 0,-53 53,26-53,-26 26</inkml:trace>
  <inkml:trace contextRef="#ctx0" brushRef="#br1" timeOffset="106165">14658 9181,'0'0,"26"0,54 0,-54 0,27 0,0 26,0 1,-27-27,-26 79,0-26,-26 26,-27-79,53 27,27-27,25 0,28 0,26 0,-1-27,-25 27,-27 0,-27-53</inkml:trace>
  <inkml:trace contextRef="#ctx0" brushRef="#br1" timeOffset="106373">15558 9101,'0'27,"0"-1,0 27,0 0,0 26,0-26,0 0,0 0,0 0,0 0</inkml:trace>
  <inkml:trace contextRef="#ctx0" brushRef="#br1" timeOffset="106606">15319 9101,'27'-26,"26"26,0 0,26 0,0-53,1 53,26 0,-27-26,0 26,-26-53</inkml:trace>
  <inkml:trace contextRef="#ctx0" brushRef="#br1" timeOffset="106825">16510 8361,'0'26,"26"27,27 26,-26 1,26 25,0 1,-53 27,53-28,-53 1,0 27,-80-1,1-53,52-26,-26 0</inkml:trace>
  <inkml:trace contextRef="#ctx0" brushRef="#br1" timeOffset="107745">17912 8810,'80'0,"-54"0,27 0,26 0,27 0,132 0,27 0,79 0,106-53,0 53,-27-105,-106 105,1-53,-106 53,-80 0,-53 0,-79-53,0 26,-26 27</inkml:trace>
  <inkml:trace contextRef="#ctx0" brushRef="#br1" timeOffset="108152">21034 8334,'0'0,"53"0,-26 0,52 27,-26 25,26-25,1 26,-27-53,-27 53,27-53,-53 53,27-53,-27 79,-27-26,-52-27,26 27,-27 0,-52-26,0 52,26 0,27-26</inkml:trace>
  <inkml:trace contextRef="#ctx0" brushRef="#br1" timeOffset="108906">18071 8440,'0'26,"-53"54,0-27,-53 26,1-26,52 0,0-27,26-26,27 80,-53-80,106 26,-26-26,26 0,26 80,53-80,-26 79,26-79,-52 79,-1 1,-79-1,0-53</inkml:trace>
  <inkml:trace contextRef="#ctx0" brushRef="#br1" timeOffset="109892">21987 8308,'26'0,"54"0,-54 0,1 26,26-26,-27 27,27 25,-53-25,0-1,0 27,0-26,-27-1,1 27,-27-53,53 27,-26-27,26 52,53-52,-1 0,28 0,26 0,-27-26,27 26,-53 0,-27-53,1 53</inkml:trace>
  <inkml:trace contextRef="#ctx0" brushRef="#br1" timeOffset="110325">22992 8308,'-26'53,"26"-1,-53 28,0-1,0-26,53 26,-26-52,26 26,26-53,27-80,-53 28,53-54,0-27,0 28,-53 25,53 1,-53 52,53-26,-27 53,53 0,-52 53,-27-26,53 26,-53 0,53 26,-53-52,0 25,0 1,0-26,0 26,0-27</inkml:trace>
  <inkml:trace contextRef="#ctx0" brushRef="#br1" timeOffset="110558">22834 8440,'0'-53,"0"53,26 0,0 0,27 0,0 0,0 0,27 0,-1 0,0 0,1 0,26-26</inkml:trace>
  <inkml:trace contextRef="#ctx0" brushRef="#br1" timeOffset="110835">24077 8228,'0'53,"0"-26,-26 52,26-26,0 0,0 0,0 0,0 26,0-53</inkml:trace>
  <inkml:trace contextRef="#ctx0" brushRef="#br1" timeOffset="111072">23865 8122,'0'-26,"0"26,53 0,0 0,27 0,25 0,54 0,-53 0,0 0,-27 0</inkml:trace>
  <inkml:trace contextRef="#ctx0" brushRef="#br1" timeOffset="111817">25426 8017,'-26'0,"-53"0,52 0,1 26,-27-26,26 53,-26 0,53 0,0 0,80 0,-54-53,1 53,26-53,-53 79,26-79,-26 53,0-27,-26-26,-27 53,26-53,1 0,-27 0</inkml:trace>
  <inkml:trace contextRef="#ctx0" brushRef="#br1" timeOffset="112087">25691 8149,'0'26,"0"1,27 26,-27 0,0-27,0 27,0-27,0 1</inkml:trace>
  <inkml:trace contextRef="#ctx0" brushRef="#br1" timeOffset="112298">25797 8043,'0'-53,"26"53,-26-26,27 52,-27 27,0-27</inkml:trace>
  <inkml:trace contextRef="#ctx0" brushRef="#br1" timeOffset="112628">26061 8413,'53'27,"-26"26,-27 0,0-27,0 27,0 0,53-27,-27-26,1 0,-27-52,106-1,-80-27,27 54,-27-1,54-52,-54 79,1 26,26 1,-53 26,26 0,-26-27,0 27,79-53</inkml:trace>
  <inkml:trace contextRef="#ctx0" brushRef="#br1" timeOffset="115030">27411 6535,'53'26,"-53"27,26-26,-26 26,106-27,-53 27,26-53,1 53,26-53,-1 53,-78-53,26 26,-53 54,-27-54,-52-26</inkml:trace>
  <inkml:trace contextRef="#ctx0" brushRef="#br1" timeOffset="115283">27517 6932,'0'-53,"-27"53,27 0,53 53,53-27,0 27,26-53,27 80,-80-80,-26 52,-26-52</inkml:trace>
  <inkml:trace contextRef="#ctx0" brushRef="#br1" timeOffset="115486">27517 7117,'0'0,"79"0,-52 0,-1 0,27 0,0 0,-27-79</inkml:trace>
  <inkml:trace contextRef="#ctx0" brushRef="#br1" timeOffset="115695">27728 6561,'0'53,"0"0,0 0,0 26,0 1,0-1,0 1,0-27</inkml:trace>
  <inkml:trace contextRef="#ctx0" brushRef="#br1" timeOffset="115905">27675 6958,'27'0,"-1"0,27 0,-26 53,52 27,-52-28</inkml:trace>
  <inkml:trace contextRef="#ctx0" brushRef="#br1" timeOffset="116101">27728 7143,'0'0,"27"0,-27 0,79 0,-52 0,26 53,-27-53</inkml:trace>
  <inkml:trace contextRef="#ctx0" brushRef="#br1" timeOffset="116303">27570 7091,'0'-27,"0"27,53 0,-53 0,26 0,-26 27,26-27</inkml:trace>
  <inkml:trace contextRef="#ctx0" brushRef="#br1" timeOffset="116543">27570 6588,'0'0,"0"-53,0 106,0 0,0 0,0 0,0-1,0 28,0-27</inkml:trace>
  <inkml:trace contextRef="#ctx0" brushRef="#br1" timeOffset="116761">27543 6985,'0'53,"27"-53,-1 26,27-26,53 79,-27-79</inkml:trace>
  <inkml:trace contextRef="#ctx0" brushRef="#br1" timeOffset="117871">27517 8202,'0'-27,"-53"27,53-26,-27 26,-26 0,27 0,-27 0,27 0,-1 26,-26 1,27 26,26-27,-53-26,53 53,0 26,53-26,0-53,0 53,26-53,27 53,-53-53,0 27,-27-27</inkml:trace>
  <inkml:trace contextRef="#ctx0" brushRef="#br1" timeOffset="119034">28152 7752,'-53'0,"0"0,26 106,-26-27,1 1,52 52,-80-26,80 26,-53-26,53 0,0-1,0-52,0 0,53-26,0 26,26-53,27 53,27-53,-54-27</inkml:trace>
  <inkml:trace contextRef="#ctx0" brushRef="#br1" timeOffset="119611">28363 8069,'0'53,"0"0,27 27,-27-27,0 26,53-26,-53-27,26 27,27-26,-26-27,25 0,-52-53,53 0,-53-26,0 26,27 0,-27 79,0 54,53-28,0 28,0-1,-27-52,1-27,-27 53,79-53,-53 0,-26-53,0-27,53-78,-53 25,0 1,0 26,0 53,0 0,0 53,0-26,0 26,0 26,0 1,0 52,0-26,27-53</inkml:trace>
  <inkml:trace contextRef="#ctx0" brushRef="#br1" timeOffset="119917">29686 8017,'0'26,"0"27,0 0,-26 26,26 1,0-27,0-1,0 1,26 0,-26 0,27-53</inkml:trace>
  <inkml:trace contextRef="#ctx0" brushRef="#br1" timeOffset="120187">29422 8043,'0'-53,"53"53,26 0,53-26,-26 26,0 0,-27 0,-26 0,27 0,-54 53</inkml:trace>
  <inkml:trace contextRef="#ctx0" brushRef="#br1" timeOffset="120631">30321 7726,'0'0,"0"26,27 53,-27 1,53-1,-53 0,0 27,53 27,-53-54,0 0,-27 1,27-1,-53-26,27 0,-27-27,0-26,53 0,26 0,54-26</inkml:trace>
  <inkml:trace contextRef="#ctx0" brushRef="#br1" timeOffset="120811">30956 8493,'27'0,"26"0,-27 0</inkml:trace>
  <inkml:trace contextRef="#ctx0" brushRef="#br1" timeOffset="124135">1005 11165,'0'0,"0"-26,-26 26,26-53,-53 53,0 0,27 0,-27 0,0 26,26-26,-26 53,27 0,26-27,-26 1,26 26,0 0,26-53,0 0,1 0,26 0,-27 0,1 0,26-27,-27-26,-26 0,80 1,-80-28,26-26,-26 27,0 26,0 0,0 27,0-27,0 26,0 27,0 53,0-26,0 26,0 26,0-26,0 26,0 1,0-1,53-53,-53 1,0 26,53-53,-53 26,53-26,-27 0,54 0,-80-26,26 26,-26-53,26 0,-26 79,0 27,0-26,53 26,-26-53,26 0,0 0,-53-53,0 26,0 1,0-27,0 27,0 52,53 53,0-52,-1-27,-25 0,-1 0,27 0,-53-53,53 0,-53-53,0 0,0-52,0 52,0 53,0 0,-53 26,53 27,-26 53,26 27,0 26,0 26,0-26,0-27,0 0,53 27,-53-53,26 0,-26-26,53-27,-53 79,27-79,-1 0,27 0,-27 0</inkml:trace>
  <inkml:trace contextRef="#ctx0" brushRef="#br1" timeOffset="124706">2170 11033,'-53'0,"0"0,-27 0,80 26,-53-26,53 80,-52-27,52-27,52-26,1 0,0 0,0 0,-26 0,26 0,-27 0,-26-53,53 53,-53-79,0 52,0 54,26-27,-26 53,53-53,0 79,-26-79,-1 53,27-53</inkml:trace>
  <inkml:trace contextRef="#ctx0" brushRef="#br1" timeOffset="124938">2487 10953,'0'53,"0"0,0 0,0 0,0-26,0-1,27-26,25 53,-25-53,26 0,0 0,0 0,-27 0</inkml:trace>
  <inkml:trace contextRef="#ctx0" brushRef="#br1" timeOffset="125119">2619 10795,'0'-27,"0"-26,0 27,-26 26,-27 26,53 27</inkml:trace>
  <inkml:trace contextRef="#ctx0" brushRef="#br1" timeOffset="125399">2831 10266,'0'0,"0"52,0 28,0 26,53 26,-27-53,27 27,0-26,-26 25,26-25,-53-1,53-26,-53 0,79-53,-26 0</inkml:trace>
  <inkml:trace contextRef="#ctx0" brushRef="#br1" timeOffset="125815">3360 11192,'0'26,"0"27,53 0,0-53,-26 0,25-80,-52 1,0 0,53-1,-53 27,0 1,0 25,0 54,0 52,0-26,27 26,-27 1,0-1,53 0,-53 1,0-1,0 27,0-53,0 0,0-27,0-26,0 53,-80-53,54 0,-1-26,-25-1,-1-26,-27 0</inkml:trace>
  <inkml:trace contextRef="#ctx0" brushRef="#br1" timeOffset="126169">2990 10874,'0'-26,"-53"26,26 0,27 0,0 0,27 0,-1 0,54 53,-1-53,27 0,26-27,-26 27,-27 0,-52 0</inkml:trace>
  <inkml:trace contextRef="#ctx0" brushRef="#br1" timeOffset="126536">4286 10901,'27'0,"26"52,-53-25,0 52,0-52,-27 26,-52-27,26 27,0-27,0-26</inkml:trace>
  <inkml:trace contextRef="#ctx0" brushRef="#br1" timeOffset="127172">2910 10953,'27'0</inkml:trace>
  <inkml:trace contextRef="#ctx0" brushRef="#br1" timeOffset="127622">2514 10768,'26'0,"-26"-53,0 80,0-1</inkml:trace>
  <inkml:trace contextRef="#ctx0" brushRef="#br1" timeOffset="128470">4260 10953,'0'0,"-53"27,26-27,27 26</inkml:trace>
  <inkml:trace contextRef="#ctx0" brushRef="#br2" timeOffset="142077">10345 10345,'80'26,"-27"27,-1 0,28 27,-54-28,27 1,-26 27,-27-54,0 27,0-53,-53 0,53 0,-53-53,53 27,-53-27,53 0,0 0,0 53,0-26,79 26,-79-53,53 53,0-27,-26 27,25 0</inkml:trace>
  <inkml:trace contextRef="#ctx0" brushRef="#br2" timeOffset="142467">11113 10715,'26'0,"27"0,-27 0,1 0,26-26,-27-27,-26 26,53 1,-53-53,-53 79,-26 0,52 0,-26 79,27-53,26 1,-53 26,53-27,0 27,53-53,-27 53,1-53,26 27,-27-27</inkml:trace>
  <inkml:trace contextRef="#ctx0" brushRef="#br2" timeOffset="142760">12039 10371,'-27'0,"1"0,-1 27,-26 26,27 0,26 0,-80-1,80 28,0-54,0 1,53 26,-26-53,26 26,0-26,26 0</inkml:trace>
  <inkml:trace contextRef="#ctx0" brushRef="#br2" timeOffset="143029">12356 10398,'0'-53,"0"79,0 27,0 53,0 0,0-27,0 1,0-1,0-26,53 0,-53 0</inkml:trace>
  <inkml:trace contextRef="#ctx0" brushRef="#br2" timeOffset="143218">12277 10689,'0'-53,"79"53,-26 0,-27 0,27 0,0 26,-26-26</inkml:trace>
  <inkml:trace contextRef="#ctx0" brushRef="#br2" timeOffset="143856">13123 10213,'-53'105,"-26"28,0-1,-1 0,27 27,53 26,-53-26,53-27,27 1,79-54,0-26,79-53,53 0,-26 0,-27 0</inkml:trace>
  <inkml:trace contextRef="#ctx0" brushRef="#br2" timeOffset="144567">14684 9869,'27'0,"-27"79,-53 27,0 26,53-26,-53 0,53-27,0-26,27-26,-1 25,0-52,27 27,-26-27,26 0,-27-27,-26 1</inkml:trace>
  <inkml:trace contextRef="#ctx0" brushRef="#br2" timeOffset="144821">14340 10318,'0'-26,"27"26,-1 0,27 0,27 0,25 0,28 0,-27 0,-1 0,1 53,-53-53,-26 0</inkml:trace>
  <inkml:trace contextRef="#ctx0" brushRef="#br2" timeOffset="145181">14499 10662,'53'0,"-26"0,25 0,28 0,26 0,52 0,-25 0,25 0,1 0,-26 0,25 0,-25 0,-28 0,-25 0,-54 0,-26 0</inkml:trace>
  <inkml:trace contextRef="#ctx0" brushRef="#br2" timeOffset="145609">14499 11165,'0'0,"27"0,26 0,-1 0,-25 0,26 53,-53 0,0 0,-27 0,1 0,79-53,26 0,27 0,53-27,-27 27,0-106</inkml:trace>
  <inkml:trace contextRef="#ctx0" brushRef="#br2" timeOffset="145811">15584 11112,'0'0,"-26"53,26 0,0 0,0 0,0 0,-53 26,53-52,0-1</inkml:trace>
  <inkml:trace contextRef="#ctx0" brushRef="#br2" timeOffset="146015">15266 11086,'53'0,"-26"0,26 0,26 0,27-53,-27 53,27 0,-26 0,-28 0</inkml:trace>
  <inkml:trace contextRef="#ctx0" brushRef="#br2" timeOffset="146600">16431 10451,'53'0,"-27"0,27 53,0 0,-27 26,-26 27,80-27,-80 1,0-1,0 0,-53 27,0-27,0 1,26-54,-25 27,52-53,52-26,1-1</inkml:trace>
  <inkml:trace contextRef="#ctx0" brushRef="#br2" timeOffset="147319">17515 10848,'0'0,"53"0,0 0,27 0,52 0,53 0,27 0,52 0,27 0,-79 0,-27 0,-52 0,-1 0,-79 0,-27 0,-26 0</inkml:trace>
  <inkml:trace contextRef="#ctx0" brushRef="#br2" timeOffset="147521">19500 10636,'0'0,"0"0,0 53,26 0,-26-27,0 27,0 0,0 26,-53-26,27 0,-27-26,0-27</inkml:trace>
  <inkml:trace contextRef="#ctx0" brushRef="#br2" timeOffset="148189">17463 10609,'52'-26,"-52"26,0 26,-26 27,26-26,-26-1,26 27,-53-26,53 26,-53-53,53 53,0-1,26 1,1-53,26 53,26-53,0 27,1-27,-1 53</inkml:trace>
  <inkml:trace contextRef="#ctx0" brushRef="#br2" timeOffset="149411">20373 10504,'53'0,"0"0,0 0,0 26,0 27,-27-27,-26 1,0 26,0-27,0 1,-26 26,-1-53,27 26,-53-26,106 0,0 0,26 0,27 0,26-26,-26 26,-26 0,-27 0</inkml:trace>
  <inkml:trace contextRef="#ctx0" brushRef="#br2" timeOffset="149659">21564 10504,'0'-27,"0"80,0 0,0 0,0 26,0-26,0 0,0 0,0 0,0-27,0 1</inkml:trace>
  <inkml:trace contextRef="#ctx0" brushRef="#br2" timeOffset="149907">21140 10398,'0'0,"53"0,27 0,25 0,54 0,26 0,1 0,-54 0,-26 53,-53-53</inkml:trace>
  <inkml:trace contextRef="#ctx0" brushRef="#br2" timeOffset="151005">23072 10318,'0'-26,"0"26,-80 0,54 0,-27 0,0 0,27 53,-54 26,80-26,27 0,26 0,26-27,27 27,-53 0,0-26,0 26,-53-27,0 1,-27-27,-26 0,27 0,-1 0,-26 0,27 0,26-27</inkml:trace>
  <inkml:trace contextRef="#ctx0" brushRef="#br2" timeOffset="151329">23548 10530,'0'27,"0"25,0 1,0 0,0-26,0-1,0 27,53-26</inkml:trace>
  <inkml:trace contextRef="#ctx0" brushRef="#br2" timeOffset="151515">23707 10345,'0'-53,"0"79,0 27,0 27,0-1</inkml:trace>
  <inkml:trace contextRef="#ctx0" brushRef="#br2" timeOffset="151800">23945 11112,'53'0,"-53"0,26-53,27 27,-26-27,25 26,1 27,-26-52,26 52,26 0,-52 26,26 27,-27 0,-26 0,0 0,0-27</inkml:trace>
  <inkml:trace contextRef="#ctx0" brushRef="#br2" timeOffset="152891">25374 10636,'0'-27,"-27"-25,1 52,-1 0,-52 26,26 0,0 27,53-26,-53 26,53 26,0-26,0 0,0-27,53 27,26-53,1 53,-27-53,26 0,-26 0,26 0,-26 0</inkml:trace>
  <inkml:trace contextRef="#ctx0" brushRef="#br2" timeOffset="153189">25956 10213,'-53'0,"53"53,-27 26,27 0,-53 27,53-27,0 27,0 27,0-28,80-25,-1-1,27-26,0 0,26 0,-26-53</inkml:trace>
  <inkml:trace contextRef="#ctx0" brushRef="#br2" timeOffset="154365">26617 10371,'0'53,"0"0,0 0,0 0,0 0,0 26,0-26,53-26,-53 26,53-53,-53 26,53-26,26 0,-79 0,27-53,-27 0,53 0,-53 0,0 27,0 26,0 53,26-27,-26 1,53 52,0-52,-27-27,27 53,-26-53,-27-27,0-26,0-53,0 0,0 27,-27-27,27 53,0 27,-26 26,26-27,0 54,26 26,-26-27,80 27,-27-53</inkml:trace>
  <inkml:trace contextRef="#ctx0" brushRef="#br2" timeOffset="155191">27861 10530,'0'79,"0"-26,0-26,0 26,0-27,0 27,26-26,-26-1,0 27,53-53,-53 26</inkml:trace>
  <inkml:trace contextRef="#ctx0" brushRef="#br2" timeOffset="155474">27649 10424,'0'-26,"-53"26,106 0,26 26,27-26,53 0,0 53,-27-53,-26 0,-27 0,1 0</inkml:trace>
  <inkml:trace contextRef="#ctx0" brushRef="#br2" timeOffset="156824">28787 10239,'0'27,"79"-1,-79 27,53 26,0 1,-53-1,53 0,-53 54,0-27,0-1,0 1,0 26,-80-52,28 52,-28-79,27 26,0-79,-26 53,52-53,1 0,26 0,0-53,0 1</inkml:trace>
  <inkml:trace contextRef="#ctx0" brushRef="#br2" timeOffset="159771">9631 11774,'0'26,"0"53,0 1,0 26,0-27,0 0,0-26,0 27,0-27,0 0,0-27</inkml:trace>
  <inkml:trace contextRef="#ctx0" brushRef="#br2" timeOffset="160055">9022 12753,'27'-27,"52"27,27 0,0 0,26 0,53 0,1 0,25-53,27 53,-105 0,-28 0,28 0,-80 0</inkml:trace>
  <inkml:trace contextRef="#ctx0" brushRef="#br2" timeOffset="160521">9155 13070,'26'0,"53"0,-26 0,0 0,-26 0,26 0,-53 27,26-1,-26 27,0-27,0 27,-53 0,27-26,-27 26,26-53,27 0,53 0,0 0,27 0,-1-27,0 27,1 0,-27-26,-27 26</inkml:trace>
  <inkml:trace contextRef="#ctx0" brushRef="#br2" timeOffset="160744">9922 13149,'0'-26,"0"26,0 26,0 27,0 27,0-27,0 0,0 0,0-1,0-25,0-1,26 27</inkml:trace>
  <inkml:trace contextRef="#ctx0" brushRef="#br2" timeOffset="160962">9737 13308,'0'-53,"26"53,1-26,26 26,-1 0,1-53,0 53,53 0,-53 0,0-27,0 27,0 0</inkml:trace>
  <inkml:trace contextRef="#ctx0" brushRef="#br2" timeOffset="162320">11271 12488,'53'0,"-26"26,26 27,26 53,0-26,-52 25,-27-25,79-1,-79 1,0-28,0 1,0-53,-53-53,53-26,0 0,0-1,0 1,0 26,0 0,0 0,0 53,0-53,53 53,-26 0,26 0,-27 0,27 0,-27 27,27-27</inkml:trace>
  <inkml:trace contextRef="#ctx0" brushRef="#br2" timeOffset="162688">12118 12753,'53'0,"26"0,1 0,25-27,-52 27,-26-53,26 0,-53 27,0-1,0-26,-27 53,-26 0,27 0,-27 53,27 0,26 0,-53 0,53 0,0-26,0-1,53 27,-27-53,0 26,27-26,-26 0,-1 0</inkml:trace>
  <inkml:trace contextRef="#ctx0" brushRef="#br2" timeOffset="162958">13203 12541,'0'-27,"-27"27,1 0,-27 0,26 53,1-26,-27 52,53 1,-53-27,53-1,0 1,80 0,-28-53,28 53,26-53,26-26</inkml:trace>
  <inkml:trace contextRef="#ctx0" brushRef="#br2" timeOffset="163198">13679 12276,'0'53,"0"0,0 27,0-1,0 0,0 1,0-1,0 0,79 1,-79-54</inkml:trace>
  <inkml:trace contextRef="#ctx0" brushRef="#br2" timeOffset="163394">13414 12647,'27'-27,"26"27,26 0,1 0,-1 0,0 0,1 0,-27 0,26 0</inkml:trace>
  <inkml:trace contextRef="#ctx0" brushRef="#br2" timeOffset="163640">14552 12223,'-26'0,"26"53,-133 0,107 0,-27 0,0 53,53-27,-53 1,53-1,0 0,53-26,26 27,80-27,79 0,-79-53</inkml:trace>
  <inkml:trace contextRef="#ctx0" brushRef="#br2" timeOffset="164500">16245 11615,'0'26,"0"27,0 27,0-1,0 0,0 1,0 26,0-27,27-26,-27 0,53 0,0-53</inkml:trace>
  <inkml:trace contextRef="#ctx0" brushRef="#br2" timeOffset="164742">15954 12038,'0'-26,"27"26,26 0,26 0,27 0,0 0,0 0,26 26,-26-26,-53 0,0 0</inkml:trace>
  <inkml:trace contextRef="#ctx0" brushRef="#br2" timeOffset="165080">16034 12435,'26'0,"27"0,0 0,0 0,26 0,54 0,25-53,28 53,-1-53,0 53,53-53,-132 53,-53 0,-53 0,0 0</inkml:trace>
  <inkml:trace contextRef="#ctx0" brushRef="#br2" timeOffset="165484">16298 12673,'53'0,"0"0,0 0,-26 0,25 0,-25 0,-27 27,26-27,-26 79,0-52,-26 25,-27 28,27-27,-27 0,53-27,26-26,53 0,27 0,53-26,0-27,-27 53,0-106,-52 53</inkml:trace>
  <inkml:trace contextRef="#ctx0" brushRef="#br2" timeOffset="165680">17277 12753,'0'26,"0"1,0 25,0 1,0 27,0-27,0-27,0 1</inkml:trace>
  <inkml:trace contextRef="#ctx0" brushRef="#br2" timeOffset="165892">17092 12647,'0'0,"53"0,-27-27,27 27,27 0,52 0,-26-53,-27 53,-26 0,0 0</inkml:trace>
  <inkml:trace contextRef="#ctx0" brushRef="#br2" timeOffset="166109">17992 12091,'0'80,"53"-54,-53 27,0 26,0 27,0 26,0-26,0 0,-53 53,0-27,-27-53,27 1,1-80</inkml:trace>
  <inkml:trace contextRef="#ctx0" brushRef="#br2" timeOffset="166962">19156 12700,'53'0,"0"0,26 0,80 26,105-26,-25 0,52 0,0 0,0 0,-80 0,-25 0,-81 0,-52 0,-79 0,-1 0,1 0,-27 0,27 0</inkml:trace>
  <inkml:trace contextRef="#ctx0" brushRef="#br2" timeOffset="167200">21167 12462,'53'26,"0"-26,-1 53,1-27,-26 27,-1-26,-26 26,0-27,0 1,0 26,-53 26,-26 0,-27-26,-26 27,79-28</inkml:trace>
  <inkml:trace contextRef="#ctx0" brushRef="#br2" timeOffset="167795">19288 12250,'53'79,"-53"-52,53 26,-53-27,0 27,-53 26,-26-26,26 0,0 0,-27-53,54 53,52-53,27 53,53-53,53 53,26-53,-26 53,0 0,26 26,-53 0</inkml:trace>
  <inkml:trace contextRef="#ctx0" brushRef="#br2" timeOffset="168881">23151 11959,'-26'0,"-1"-53,-52 53,-1 0,1 0,0 0,-1 26,27-26,0 80,27-27,26 0,0-27,26 27,27 26,53-26,-26 0,-28 0,1-26,-26 25,-54 1,-26-53,1 0,-1 0,0 0</inkml:trace>
  <inkml:trace contextRef="#ctx0" brushRef="#br2" timeOffset="169122">23310 12091,'26'0,"-26"27,53-1,-53 27,0 26,0-26,0 0,27 0,-27 0,0-27,0 1,0 26</inkml:trace>
  <inkml:trace contextRef="#ctx0" brushRef="#br2" timeOffset="169587">23469 12012,'0'-27,"26"27,-26-53,26 53,-26 27,53 26,-53 26,0 27,80 106,-27-80,0-26,-27-53,27 0,-27-53,-26 26,0-52,0-27,0 26,0 27,27 0,-1 0,54 0,-27 0,0 0,-27 0,27 53,-27 0,-26-26</inkml:trace>
  <inkml:trace contextRef="#ctx0" brushRef="#br2" timeOffset="169918">24633 12488,'-53'0,"53"-26,-27 26,1 0,-27 0,53 26,0 27,26 26,27-26,53 0,-26-26,-1 26,0-53,27 79,-53-79,0 0</inkml:trace>
  <inkml:trace contextRef="#ctx0" brushRef="#br2" timeOffset="170823">25770 12038,'-26'0,"-27"53,53 27,-53-1,53 27,-53-27,53 0,0 1,0-1,27-26,-27 0,79-26,-26 25,26-52,54 27,-54-27</inkml:trace>
  <inkml:trace contextRef="#ctx0" brushRef="#br2" timeOffset="171362">26273 12462,'0'26,"0"27,0 0,0 26,0-26,0 0,0 0,53-27,-26-26,25 53,1-53,0 0,-26 0,26-79,-27 26,-26-26,53 26,-53 0,0 26,0 54,0 26,0-27,26-26,27 53,-26-53,26 53,-27-53,27 0,-53-53,0 27,0-54,0 27,0 0,0 1,0 25,0 27,0-53,0 27,0-27,27 53</inkml:trace>
  <inkml:trace contextRef="#ctx0" brushRef="#br2" timeOffset="171646">27596 12409,'0'0,"0"26,0 1,0 52,0-26,0 0,0 0,53 0,-53 26,0-53,0 1</inkml:trace>
  <inkml:trace contextRef="#ctx0" brushRef="#br2" timeOffset="171902">27384 12382,'0'-26,"27"26,26 0,53 0,-27 0,-26 0,0 0,0 0,0 0,0 0</inkml:trace>
  <inkml:trace contextRef="#ctx0" brushRef="#br2" timeOffset="172330">28337 12118,'26'0,"-26"0,0 53,27-1,-27 1,0 27,53-1,-53 27,0 0,0 0,0-1,0 1,-27 0,27-53,-53-27,53 27,-53-53,53 27,-26-27,26 0,0-53,0 26,26 27,-26-52</inkml:trace>
  <inkml:trace contextRef="#ctx0" brushRef="#br2" timeOffset="173761">25056 12514,'-26'0,"-1"0,27-52,-79 52,52 0,27-27,-53 27,27 0,-27 0,27 0,-1 0,-26 0,27 0,-1 0,27 0,-53 53</inkml:trace>
  <inkml:trace contextRef="#ctx0" brushRef="#br2" timeOffset="176650">291 14922,'53'53,"-53"0,53 53,-53-27,53 1,-53-1,0 0,26-26,-26-26,0-27,0-53,0 0,0-26,0-1,0 27,0 0,27 53,-27-53,53 53,0 0,-53 27,52-27,-52 79,53-52,-53 26,53 0,-53-27,0 0,27-26,-27 80,0-54,53-26,0 0,-27 0</inkml:trace>
  <inkml:trace contextRef="#ctx0" brushRef="#br2" timeOffset="176912">1138 15266,'0'27,"-53"26,26-27,27 27,0 0,27-53,-1 0,27 0,-53-27,27 1,-27-1,0-25,-27-28,-26 54,27-27,-1 53,-26 0,53 26,0 27,0-26</inkml:trace>
  <inkml:trace contextRef="#ctx0" brushRef="#br2" timeOffset="178045">1958 14816,'0'-26,"-53"26,0 0,27 0,-27 0,0 53,0-27,26-26,27 53,0 0,0-26,27-27,26 52,0-52,26 53,-52-53,-27 53,26-53,-26 80,0-27,0-53,-53 53,27-53,-27 0,53-27,0 1</inkml:trace>
  <inkml:trace contextRef="#ctx0" brushRef="#br2" timeOffset="178479">2090 15054,'0'0,"0"53,0-26,0-1,0 27,27 0,52-53,-52 0,-1 0,53-26,-79-27,27 0,-27 0,0 0,0-26,0 52,0 1,0 26,0 26,0 27,53 0,-53 0,0 26,0 1,0-1,0 0,-27 1,27-27,-53-27,0 27,1-53,52-26,0-54</inkml:trace>
  <inkml:trace contextRef="#ctx0" brushRef="#br2" timeOffset="178995">2434 15054,'53'0,"-26"0,-1 27,-26-1,79 27,-79-26,53-1,-53 27,53-26,0 26,-26-53,-27-27,0 1,53-27,-53-27,0 27,26 0,-26 53,0 80,53-27,-53-27,0 27,26 0,-26-26,0 25,27-52,-27-52,0-1,79-27,-79 1,27-1,-27 54,53 26,-27 26,-26 1,53-1,-53 27,79-26,-52 52,-27-52</inkml:trace>
  <inkml:trace contextRef="#ctx0" brushRef="#br2" timeOffset="180144">3387 14975,'26'0,"-26"53,53-27,-53 27,53-26,-53-1,53-26,-53 80,26-80,-26-27,0 1,0-1,27-26,52 106,-52-26,26-1,-27-26,-26-26,0-1,0-26,26 53,-26 0,53 0,0 53,-26-53,-1 0,27 0,-53-26,0-1,0 1,0-27,0 27,-26 26,-1-27,1 27,26 0,0 27,0 25,0-25,0 26,0-27,0 27,79-26,-26-27,-26 0,-1 0,27 0,-27-27,27-26,-53-26</inkml:trace>
  <inkml:trace contextRef="#ctx0" brushRef="#br2" timeOffset="180615">4366 14076,'0'52,"-53"81,53 52,0-53,26 53,-26-26,53 0,-53-53,79-27,-79 1,27-80,-27 26,53-26,-53-79,0 26,26-27,-26 27,53-26,0 79,0 26,0 1,0 26,0-27,-27-26,-26 80,27-80,-27 0,-53-53,53 26,-53-26,53 27,0-1,0 1,53-80,0 80,26-27,0 53,1-53,-54 53</inkml:trace>
  <inkml:trace contextRef="#ctx0" brushRef="#br2" timeOffset="180879">3969 14737,'26'0,"54"-26,25 26,81 0,-1-53,0 53,-26-53,-53 53,-27 0</inkml:trace>
  <inkml:trace contextRef="#ctx0" brushRef="#br2" timeOffset="181682">5398 14763,'0'53,"52"-26,1 52,0-26,0-53,-26 0,-1 0,-26-26,0-27,53 26,-53 1,0-54,0 54,0-27,0 53,0 53,0 26,0-26,0 27,0-1,0 27,0 0,-26 0,26-27,-53-26,53-27,-80-26,80 53,-53-53,0-26,53-1,-52-26,52-26,26 0</inkml:trace>
  <inkml:trace contextRef="#ctx0" brushRef="#br2" timeOffset="181852">6244 15081,'0'26,"0"27,-26 0</inkml:trace>
  <inkml:trace contextRef="#ctx0" brushRef="#br2" timeOffset="184210">22516 13097,'-53'0,"0"0,27 0,26 26,-53-26,26 0,-26 53,27-53,-27 26,-26-26,26 53,0-53,0 27,-26-27,26 53,-27-53,1 53,0-53,-1 26,-52-26,-27 53,27-53,-27 79,-26-79,-53 80,53-27,-1 26,-52-26,27 0,25 0,1 0,0-53,26 79,0-79,1 79,-28-79,28 80,25-80,-25 79,-1-79,0 53,-26-53,0 0,0 53,-1-53,1 53,-79-53,52 53,27-53,-27 53,-26-53,53 53,-1-53,28 53,25-53,28 0,-28 53,54-53,26 0,0 0,0 0,27 0,26 0,0-53</inkml:trace>
  <inkml:trace contextRef="#ctx0" brushRef="#br2" timeOffset="184484">14420 14446,'-27'0,"27"0,-53 53,53-27,-52 27,52-26,0-1,0 1,0 26,26-1,27-52,-53 27,79-27,-79 53,80-53,-54 0,27 0,-27 0</inkml:trace>
  <inkml:trace contextRef="#ctx0" brushRef="#br0" timeOffset="192239">9551 15028,'0'-26,"0"-1,0 1,-26 26,-27 0,0 0,27 0,-1 0,27 0,-53 0,53 53,-53-53,53 52,0 1,0-26,0-1,0 54,27-27,-27 0,0-27,26 53,-26-26,53-26,-53 26,-26-53,-54 0,54 0,0 0,-27-27,26 27,27-26</inkml:trace>
  <inkml:trace contextRef="#ctx0" brushRef="#br0" timeOffset="192848">9816 15081,'0'26,"0"80,0-26,0-27,0 26,0-26,0 0,0 0,0 26,0-53</inkml:trace>
  <inkml:trace contextRef="#ctx0" brushRef="#br0" timeOffset="193038">9948 14896,'0'-27,"0"80,0 27</inkml:trace>
  <inkml:trace contextRef="#ctx0" brushRef="#br0" timeOffset="193350">10160 15610,'26'27,"27"-27,-53-27,27 27,-27-53,53 27,-53-27,79 26,-52-26,26 53,-1 0,1 53,-53-26,0 26,0-27,0 27</inkml:trace>
  <inkml:trace contextRef="#ctx0" brushRef="#br0" timeOffset="194272">10107 15504,'0'0,"0"0,0 27,0-27,0 53</inkml:trace>
  <inkml:trace contextRef="#ctx0" brushRef="#br0" timeOffset="195495">11218 15319,'0'-26,"0"-1,-26 27,-1 0,-52 0,26 0,0 27,-26 26,26 26,0 0,27-26,26 27,-53-54,53 0,0 27,53-53,-1 0,28 0,26 0,-27 0,0 0,-26 0,27-26,-54 26,1 0,-27-27</inkml:trace>
  <inkml:trace contextRef="#ctx0" brushRef="#br0" timeOffset="196184">11880 14975,'0'-53,"-53"53,0 0,0 27,0 26,0 52,0-25,53-1,-53 27,53 0,0 0,0 52,0-78,27-27,26 0,53 0,-27-53,0 0,1 0,-1 0</inkml:trace>
  <inkml:trace contextRef="#ctx0" brushRef="#br0" timeOffset="197070">12462 15319,'0'27,"0"-1,0 27,0-27,0 1,0 26,53-27,-53 1,0 26,26-53,-26 26</inkml:trace>
  <inkml:trace contextRef="#ctx0" brushRef="#br0" timeOffset="197318">12250 15266,'0'-53,"27"53,52 27,-26-27,26 0,1 0,-1 0,0 0,1 0,-27 0,0 0,0 0</inkml:trace>
  <inkml:trace contextRef="#ctx0" brushRef="#br0" timeOffset="197632">13070 15187,'0'53,"0"0,0 0,0-1,27 1,-27 27,53-27,-53 0,53-1,-53 1,53-53,-53 27,53-27</inkml:trace>
  <inkml:trace contextRef="#ctx0" brushRef="#br0" timeOffset="197858">12912 15425,'26'0,"27"0,26 0,1 0,26-53,-27 53,27 0,-27-53,-26 53</inkml:trace>
  <inkml:trace contextRef="#ctx0" brushRef="#br0" timeOffset="198090">13573 15187,'80'0,"-54"0,-26 53,79 0,-79 26,0-26,0 53,0 0,-26-1,-27 1,27-53,-27-26,53 26</inkml:trace>
  <inkml:trace contextRef="#ctx0" brushRef="#br0" timeOffset="198952">15108 15346,'26'-27,"1"27,26 0,52 0,81 0,52 0,26 0,80 0,0 0,106 0,-53 0,-53 0,-27 0,-52 0,-106-53,-80 53,-52 0,-27 0,-27 0,-26 0,27 0,-27 0,53-53</inkml:trace>
  <inkml:trace contextRef="#ctx0" brushRef="#br0" timeOffset="199170">18574 15054,'0'0,"53"27,0-27,-53 53,26-53,-26 79,0-52,0-1,-26 27,-27 26,0-26,-27 27,54-54</inkml:trace>
  <inkml:trace contextRef="#ctx0" brushRef="#br0" timeOffset="199868">15266 15081,'0'-53,"0"79,-26-26,-27 53,53-26,-53 26,53 0,0 0,27 0,52-53,0 26,54-26,-27 53,-27-53,27 53</inkml:trace>
  <inkml:trace contextRef="#ctx0" brushRef="#br0" timeOffset="201965">19659 14763,'52'-26,"1"26,-26 0,-1 0,27 0,-26 0,26 26,-53 27,26 0,-26 0,0 27,-26-1,-1 0,27-26,-26-53,26 53,0-53,53 0,0 0,26 0,0-26,-26 26,0 0,-26 0,-27-27</inkml:trace>
  <inkml:trace contextRef="#ctx0" brushRef="#br0" timeOffset="202213">20452 14896,'0'53,"27"-27,-27 1,0 25,0-25,26-1,-26 27,0-26,0-1,53 27</inkml:trace>
  <inkml:trace contextRef="#ctx0" brushRef="#br0" timeOffset="202424">20743 14869,'0'27,"53"26,-53 0,27-27,-27 27,0-27,53-26,-53 27</inkml:trace>
  <inkml:trace contextRef="#ctx0" brushRef="#br0" timeOffset="202785">20876 14578,'0'0,"-27"0,27 80,-26-80,26 26,-53-26,0 0,26 0,-25 0,-1 0,-27-26,27 26,27 0,-27 0,26 0,27 53,0-27,0 0,27 27</inkml:trace>
  <inkml:trace contextRef="#ctx0" brushRef="#br0" timeOffset="204185">21775 13890,'-26'0,"-1"0,1 0,-27 0,0 0,0 0,0 0,27-26,-27 26,53 0,0 53,0-27,0 27,0-26,0 26,0-1,53 28,-53-1,79 27,-79-27,27 54,-27-27,0-1,0 1,0 0,0 0,0 0,0 0,0-1,0-25,0-1,0 0,0-26,0 27,0-27,0 0,0-27,0 27,52-53,1 0,-26 0,-1 0,27 0,0 0,27-26,25 26,28 0,-28-53,-25 53,-1 0,1 0,-54 0,1 0</inkml:trace>
  <inkml:trace contextRef="#ctx0" brushRef="#br0" timeOffset="204901">22410 13705,'0'-26,"0"26,0 26,0 27,0 26,0 1,0-1,27-26,-27 0,0 0,0 0</inkml:trace>
  <inkml:trace contextRef="#ctx0" brushRef="#br0" timeOffset="205183">22040 14658,'53'-53,"-27"53,27 0,26 0,27 0,0-27,26 27,27 0,-53 0,0 0,-27 0,-26 0</inkml:trace>
  <inkml:trace contextRef="#ctx0" brushRef="#br0" timeOffset="205641">22304 14869,'27'0,"26"-26,-27 26,27 0,0 0,0 0,-27 0,-26 0,0 53,0-27,-26 1,-27-27,53 79,-26-79,26 26,0-26,53 0,-1 0,1 0,0 0,0 0,0 0</inkml:trace>
  <inkml:trace contextRef="#ctx0" brushRef="#br0" timeOffset="205857">22913 14896,'0'53,"26"0,-26-1,0 1,0 0,0 0,0 27,53-27</inkml:trace>
  <inkml:trace contextRef="#ctx0" brushRef="#br0" timeOffset="206106">22781 14896,'26'0,"1"0,25 0,1 0,27 0,-1 0,27 0,-53 0,-27 0,-26-27</inkml:trace>
  <inkml:trace contextRef="#ctx0" brushRef="#br0" timeOffset="207104">23495 14340,'53'0,"-27"0,27 53,27-27,-27 54,-27-27,27 0,-53 0,53 26,-53-53,0 1,0 26,-27-27,1-26,26 0,0-26,0-27,-53 26,53 1,0-27,0 27,27-27,-27 0,26 53,-26-27,26 27,27 0,-26 0,26 0</inkml:trace>
  <inkml:trace contextRef="#ctx0" brushRef="#br0" timeOffset="207456">24421 14631,'0'0,"27"0,25 0,1 0,-26 0,-27-26,53 26,-53-27,0 1,0 26,-27 0,-26 0,0 0,27 26,26 1,-53 26,53-27,0 1,27 25,-1-52,27 53,26-53,-26 53,-26-53</inkml:trace>
  <inkml:trace contextRef="#ctx0" brushRef="#br0" timeOffset="207734">25321 14340,'0'-79,"-27"79,1 0,-54 0,54 53,-27-27,27 27,26 0,-53 0,53 26,0-26,79 27,-26-54,26-26,1 53,-1-53</inkml:trace>
  <inkml:trace contextRef="#ctx0" brushRef="#br0" timeOffset="207965">25691 14234,'0'27,"0"52,0-26,0 26,0 27,0 0,0-27,0 1,0-1</inkml:trace>
  <inkml:trace contextRef="#ctx0" brushRef="#br0" timeOffset="208137">25479 14525,'0'0,"27"0,26 0,53 0,-27 0,0 0,-26 0</inkml:trace>
  <inkml:trace contextRef="#ctx0" brushRef="#br0" timeOffset="208926">26723 13996,'-27'0,"-52"53,53 0,26 53,-53-27,53 1,0 25,0 1,26 27,27-54,26 27,54 0,-1-54</inkml:trace>
  <inkml:trace contextRef="#ctx0" brushRef="#br0" timeOffset="209700">27067 13996,'0'-26,"79"26,-26 0,0 26,0-26,0 27,26-27,-26 0,0 0,-26 0</inkml:trace>
  <inkml:trace contextRef="#ctx0" brushRef="#br0" timeOffset="210305">27887 13784,'0'27,"0"-1,0 27,0-26,0-1,27 27,-27-26,52-27,1 53,-26-53,-1 0,27 0,-26 0,52-53,-79 26,0-26,0 27,0-1,0 27,27 53,52 27,0-80,-52 0,-1 0,-26-27,0-52,0 26,0 0,0 26,0-25,0 25,0 1,0-27,0 79,0 54,0-54</inkml:trace>
  <inkml:trace contextRef="#ctx0" brushRef="#br0" timeOffset="210832">27623 14340,'52'-26,"1"26,27-27,52 27,-26 0,26 0,27-53,-27 53,-26 0,-27 0,1 0,-27 0,0 0,-27 0,1 0</inkml:trace>
  <inkml:trace contextRef="#ctx0" brushRef="#br0" timeOffset="211303">27781 14631,'53'0,"0"0,-26 0,-27 0,26 0,-26 53,0 0,0 0,0-27,-26 1,-27 52,53-79,79 0,0 0,27 0,27-26,-1 26,-26-53,-53 53,-53-53</inkml:trace>
  <inkml:trace contextRef="#ctx0" brushRef="#br0" timeOffset="211513">28575 14631,'0'27,"0"-1,0 27,0-27,0 1,0 26,0-27,0 1,0 26,0-27</inkml:trace>
  <inkml:trace contextRef="#ctx0" brushRef="#br0" timeOffset="211746">28363 14578,'0'-26,"27"26,26 0,26 0,27 0,53 0,-27 0,0-53,-52 53,-54-53</inkml:trace>
  <inkml:trace contextRef="#ctx0" brushRef="#br0" timeOffset="211985">29475 14023,'26'0,"-26"53,0-1,0 54,0-26,0-1,0 0,0 1,0 26,-106-1,53-52,27 27,-27-54,26-26</inkml:trace>
  <inkml:trace contextRef="#ctx0" brushRef="#br0" timeOffset="212803">29898 13732,'26'-53,"27"0,0 53,-26 0,26 0,0 0,-53 26,26 1,-26 26,0 52,0-25,0-1,0 27,0 0,0 53,0-54,0 1,0 0,0-27,0 1,0-1,0 1,0-1,0-53,0 1,0 26,0-53,-53 26,27-26,-1 0</inkml:trace>
  <inkml:trace contextRef="#ctx0" brushRef="#br0" timeOffset="215906">18574 16880,'26'0,"-26"-26,53 26,0 0,0 0,-27 0,-26 26</inkml:trace>
  <inkml:trace contextRef="#ctx0" brushRef="#br0" timeOffset="216064">18547 17330,'80'-27,"-1"27,-52 0,-1 0</inkml:trace>
  <inkml:trace contextRef="#ctx0" brushRef="#br0" timeOffset="217192">20135 16324,'26'27,"-26"26,0-27,27-26,-27 53,0 0,0 0,53-53,-53 53,53-53</inkml:trace>
  <inkml:trace contextRef="#ctx0" brushRef="#br0" timeOffset="217406">20452 16404,'0'53,"0"-27,0 27,0-26,0-1,0 1,0 25,27-52,-27 53,26-53</inkml:trace>
  <inkml:trace contextRef="#ctx0" brushRef="#br0" timeOffset="217730">20585 15954,'-27'53,"-26"-27,27-26,-54 0,54 0,-53 0,52 0,1 0,-1 0,-26 0,27 0,-27 0,53 27,-53-27,53 79,0-52,0 26,0-27</inkml:trace>
  <inkml:trace contextRef="#ctx0" brushRef="#br0" timeOffset="218135">20003 16854,'0'-53,"0"79,26-26,53 27,1-27,26 0,79 0,0 0,-53 0,27 0,-53 0,-27 0,-52 0,-27 53,0-53</inkml:trace>
  <inkml:trace contextRef="#ctx0" brushRef="#br0" timeOffset="218413">20611 17145,'0'26,"0"1,0 26,0-1,0 1,0 0,0 27,0-27,0-1,0-25,0 26</inkml:trace>
  <inkml:trace contextRef="#ctx0" brushRef="#br0" timeOffset="218653">20267 17171,'27'0,"52"0,-26 0,-27 0,27 0,0 0,27 0,52 0,-26-53,-1 53,-25 0</inkml:trace>
  <inkml:trace contextRef="#ctx0" brushRef="#br0" timeOffset="219613">21564 16483,'52'0,"1"0,-26 53,26 0,-27 0,27 0,-26 26,26-26,-53 0,52 26,-52-52,0-1,0 27,0-79,0-1,-52-52,52 26,0 0,0 0,0 0,52-26,-25 26,26 27,-27-27,27 53,-53-27,53 27,0 0,0 0,-27 0,27 0</inkml:trace>
  <inkml:trace contextRef="#ctx0" brushRef="#br0" timeOffset="220033">22648 16642,'27'0,"52"0,-26 0,26 0,-26-79,0 79,0-80,-53 54,27 26,-27-53,0 0,-27 53,1 0,-1 0,-26 0,27 53,-27-27,53 27,-26 0,26 27,0-54,0 0,26-26,53 80,-26-80,0 0,0 0,-26 0</inkml:trace>
  <inkml:trace contextRef="#ctx0" brushRef="#br0" timeOffset="220316">23813 16351,'-27'0,"27"-27,-53 27,27 0,-27 0,26 27,1 26,26 0,-53 0,53 26,0-26,26 0,27 0,53-53,26 26,-26-26,0 0</inkml:trace>
  <inkml:trace contextRef="#ctx0" brushRef="#br0" timeOffset="220572">24395 16033,'0'-26,"-27"26,27 26,0 27,0 27,0 26,0 26,0-26,27 0,-27-27,0 27,0-53</inkml:trace>
  <inkml:trace contextRef="#ctx0" brushRef="#br0" timeOffset="220794">24156 16351,'0'0,"0"-53,80 53,-54 0,54 0,-1 0,0 0,1 0,-1 0,-26 0,0 0</inkml:trace>
  <inkml:trace contextRef="#ctx0" brushRef="#br0" timeOffset="221062">25400 15848,'0'-26,"0"79,0 0,-79 26,52 27,-26 0,53 26,-79 27,79-53,0-1,79 28,-26-28,79 1,1-53,52 27,-26-80</inkml:trace>
  <inkml:trace contextRef="#ctx0" brushRef="#br0" timeOffset="222383">26220 15637,'0'26,"0"0,0 27,0-26,0-1,27 27,-27-26,79-27,-52 53,-1-53,27 0,-27 0,27-27,-53 1,53-27,-53 26,0 1,0 52,27 1,-27 26,79-53,-26 53,-27-53,27 26,-26-26,-27-26,0-27,0 0,0-27,-27 1,27 26,-53 27,53 52,0 1,27 25</inkml:trace>
  <inkml:trace contextRef="#ctx0" brushRef="#br0" timeOffset="222781">26167 16563,'0'-53,"0"0,53 53,-53-53,80 53,-54-27,27 27,79-53,1 53,52-52,0 52,0 0,0-53,-79 53,0 0,-53 0,-53 0</inkml:trace>
  <inkml:trace contextRef="#ctx0" brushRef="#br0" timeOffset="223569">26670 16616,'0'-53,"53"26,26 27,-52 0,-1 0,27 0,-26 106,-27-80,0 1,0 26,0-27,0 1,-53 26,53-27,26-26,54 0,-1 0,27 0,-27-26,0 26,-26 0,-26-27</inkml:trace>
  <inkml:trace contextRef="#ctx0" brushRef="#br0" timeOffset="223792">27596 16510,'0'0,"0"26,0 1,0 26,0-27,0 27,0-27,0 1,0 26,0 0</inkml:trace>
  <inkml:trace contextRef="#ctx0" brushRef="#br0" timeOffset="224018">27384 16536,'0'-26,"0"26,0-53,53 53,-26 0,52 0,1 0,-28 0,1 0,0 0,0 0,27-27</inkml:trace>
  <inkml:trace contextRef="#ctx0" brushRef="#br0" timeOffset="224258">28284 16086,'26'0,"27"53,-53 0,27 0,-27 0,0 0,0 26,0 54,0-28,-27-25,1-27,-27 26,27-52</inkml:trace>
  <inkml:trace contextRef="#ctx0" brushRef="#br0" timeOffset="225317">28945 15610,'0'-53,"0"0,53 53,-53-26,80 26,-80-27,53 27,-27 0,27 0,-53 53,53-26,-53 26,26 26,-26-26,0 26,53 1,-53-1,0 0,53 27,-53 0,0 0,27 26,-27-52,53-1,-53 0,0 1,53-27,-53 26,0-53,0 1,0 26,0 26,0-52,-27-1,-26-26,0 0,-26 0,79 0,-53 0,26-26,27-27,-26 53,26-27,-53 27,106-53,0 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10:17:07.9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1693 846,'0'27,"0"26,0 0,0-27,0 27,0 26,0-26,0-26,0 26,53-53,-53 26</inkml:trace>
  <inkml:trace contextRef="#ctx0" brushRef="#br0" timeOffset="284">1323 793,'-27'0,"27"0,53 0,53 0,0 0,79-52,0 52,-26-53,-53 53,-27 0,-52 0</inkml:trace>
  <inkml:trace contextRef="#ctx0" brushRef="#br0" timeOffset="549">2461 899,'53'0,"-1"-26,-25 26,26 0,0 0,0 0,-27 0,-26 0,0 53</inkml:trace>
  <inkml:trace contextRef="#ctx0" brushRef="#br0" timeOffset="698">2514 1217,'52'0,"-25"0,-1 0,27 0,-26 0,-1 0,27 0,-26 0</inkml:trace>
  <inkml:trace contextRef="#ctx0" brushRef="#br0" timeOffset="1170">3440 793,'0'-26,"-27"26,-26 0,27 0,-1 0,-26 0,27 26,-27 1,53 26,0 0,0-27,0 27,79-26,-26-27,0 0,0 0,-26 0,26-27,-53 1,0-54,0 54,0-1,26 27,-26 53,0-26,53-1,-53 27,26-26,-26-1,80 27</inkml:trace>
  <inkml:trace contextRef="#ctx0" brushRef="#br0" timeOffset="1329">4075 1084,'0'53,"0"0,0 0,0 0,-53 0</inkml:trace>
  <inkml:trace contextRef="#ctx0" brushRef="#br0" timeOffset="3675">9155 582,'0'-27,"0"1,0-27,-27 53,-26 0,27 26,-54 1,27 26,1-27,-1 27,53-26,-27 26,27-1,0-25,53 26,0-53,53 53,26-53,-26 79,0-26,-53-27,-53 27,53-26,-53-1,-53-26,0 0,0 0,-26 0,26 0,0 0,53-53,-53 53,53-53,0 1,53 25</inkml:trace>
  <inkml:trace contextRef="#ctx0" brushRef="#br0" timeOffset="4290">9657 661,'0'27,"53"-1,-53 27,0 0,27 26,-27-26,0 0,53 0,-53 26,0-52,26-1</inkml:trace>
  <inkml:trace contextRef="#ctx0" brushRef="#br0" timeOffset="4479">9816 555,'0'-26,"0"26,0 79,0-26</inkml:trace>
  <inkml:trace contextRef="#ctx0" brushRef="#br0" timeOffset="4778">10134 1270,'26'0,"-26"26,0 27,26-53,54-26,-27-27,-53 0,53 26,-53-26,79-26,-52 53,25 26,-25 0,-27 26,26-26,-26 53,0 0,53-27,-53 27,0 0</inkml:trace>
  <inkml:trace contextRef="#ctx0" brushRef="#br0" timeOffset="5385">11113 873,'0'-27,"0"27,-27 27,-26 26,27 0,-54 0,54 26,26-26,-53-27,53 27,0-26,26-27,27 26,53-26,26 0,27 0,-27-26</inkml:trace>
  <inkml:trace contextRef="#ctx0" brushRef="#br0" timeOffset="5670">11827 502,'0'53,"0"27,0-1,0 27,0 0,0 52,0-52,26 0,27-26,27-28,-27 28,26-54,27 27</inkml:trace>
  <inkml:trace contextRef="#ctx0" brushRef="#br0" timeOffset="6369">12965 899,'0'-26,"0"-1,0-26,-27 27,-52-27,52 53,1 0,-54 0,28 0,-1 53,0 0,53 0,0-27,0 27,26-26,1-27,52 53,0-53,1 0,-27 0,0-27,-27 27,-26-53,79 27,-79-27,0 79,0 27,0-26,0-1,27 27,-27-27,79-26,-26 53,-26-53</inkml:trace>
  <inkml:trace contextRef="#ctx0" brushRef="#br0" timeOffset="6608">13441 502,'0'53,"0"27,0-27,53 26,-53 0,53 27,-53-26,53-1,-53 0,0-26,0-26,26-27</inkml:trace>
  <inkml:trace contextRef="#ctx0" brushRef="#br0" timeOffset="6794">13388 873,'0'26,"53"-26,0 0,0 27,26-27,-26 0</inkml:trace>
  <inkml:trace contextRef="#ctx0" brushRef="#br0" timeOffset="7230">14235 502,'0'-26,"26"26,27 53,26 0,-26 26,0-26,-26 0,-27 26,53 1,-53-1,0 0,-80 1,1 26,-1-27,28-79,-1 27</inkml:trace>
  <inkml:trace contextRef="#ctx0" brushRef="#br0" timeOffset="7964">15346 979,'79'0,"1"0,25 0,81 0,25 0,80 0,27 26,52-26,-52 0,-1 0,-52 0,-80 53,-106-53,-52 0,-27 0,-27 0</inkml:trace>
  <inkml:trace contextRef="#ctx0" brushRef="#br0" timeOffset="8190">17939 899,'53'0,"-27"0,27 53,-53-26,53 26,-53 26,0-26,0 26,-26-26,-1 0,1-26,-27 25,26-52,-26 0</inkml:trace>
  <inkml:trace contextRef="#ctx0" brushRef="#br0" timeOffset="9098">15610 661,'0'-53,"-26"53,26 53,-26-26,26 26,-53-27,53 27,-80-27,54 27,-27-53,26 53,1-53,26 53,-53-53,53 27,0 25,0-25,26 26,27-53,53 26,53-26,26 53,0-53,-79 0</inkml:trace>
  <inkml:trace contextRef="#ctx0" brushRef="#br0" timeOffset="10289">19182 370,'0'-26,"-53"26,53 53,0-1,0 28,0-27,0 0,27 0,-27 0,26-27,27 27</inkml:trace>
  <inkml:trace contextRef="#ctx0" brushRef="#br0" timeOffset="10537">19368 449,'0'27,"0"-1,0 1,0 26,0-27,26 1,-26 26,0-27,0 1,0 25,53-52</inkml:trace>
  <inkml:trace contextRef="#ctx0" brushRef="#br0" timeOffset="11751">19606 211,'-27'0,"1"0,-27 0,0 0,0 53,0-53,0 0,27 0,-1 0,-26 0,27 0,-1 0,1 0,-27-26,0 26,0-27,27 27,26 0,-27 0,27 27,0 52,0-52,0-1</inkml:trace>
  <inkml:trace contextRef="#ctx0" brushRef="#br0" timeOffset="12155">19024 793,'26'0,"-26"27,53-27,0 53,-27-53,27 0,27 0,-1 0,0 0,27-27,-26 27,-28 0,1 0,-53 0</inkml:trace>
  <inkml:trace contextRef="#ctx0" brushRef="#br0" timeOffset="12952">19473 1349,'0'-53,"0"53,0-26,-26 26,-27-53,0 53,27 0,-27 0,26 0,-26 53,27-27,26 27,-27-26,27-1,0 27,0-53,53 53,0-53,27 0,-27 0,-27 0,-26 0,53 0,-53-80,0 28,0 25,53 54,-53 25,26-25,-26-1,53 27,-53-26,53 26,-53-27,79-26</inkml:trace>
  <inkml:trace contextRef="#ctx0" brushRef="#br0" timeOffset="13889">20267 688,'53'0,"-27"0,1 0,52 26,-26 1,0 52,0-26,-26 0,-27 26,52-26,-52 0,0-27,0 27,-26-53,26-26,-26-1,26-26,0 1,0-28,0 27,0 0,26 0,-26 1,53 25,0-26,0 53,-53-53,53 53,-27 0,-26 27,0-1,0 1</inkml:trace>
  <inkml:trace contextRef="#ctx0" brushRef="#br0" timeOffset="14961">21140 952,'0'27,"0"-1,53-26,-53 27,80-27,-54 0,27 0,-27 0,27 0,-26-53,-27 26,0 27,-27-26,-26 26,0 0,1 0,-1 0,0 79,26-52,-26-1,53 27,-26-27,26 27,0 0,0-26,26 26,27-53,27 0,25 0,-25 0,-1 0,1 0,-28 0,1 0</inkml:trace>
  <inkml:trace contextRef="#ctx0" brushRef="#br0" timeOffset="15365">22278 926,'0'-27,"-53"27,0 0,27 0,-27 0,-27 27,54-1,-27 27,53-26,-26 25,26 1,0-53,52 27,28-27,26 0,-1 0,1 0,-26 0,26 0,-54 0</inkml:trace>
  <inkml:trace contextRef="#ctx0" brushRef="#br0" timeOffset="16349">22966 423,'0'-53,"0"27,-53 79,53 26,-79 27,79 26,0-26,0 0,0 0,0-27,0 0,0 1,0-54,26-26,-26 53</inkml:trace>
  <inkml:trace contextRef="#ctx0" brushRef="#br0" timeOffset="16567">22648 979,'0'-27,"27"27,52 0,-26 0,0 0,26 0,1 0,-27 27,0-27,0 0,26 0</inkml:trace>
  <inkml:trace contextRef="#ctx0" brushRef="#br0" timeOffset="16835">23760 529,'-27'0,"-26"79,0 1,27-1,-27 53,53 1,-53 25,53 28,0-28,79 1,1-27,52-26,0-26,27-54,-53-26</inkml:trace>
  <inkml:trace contextRef="#ctx0" brushRef="#br0" timeOffset="18231">24950 211,'-53'0,"53"27,0 26,0-27,-26 27,26 0,0 0,0-27,0 1,0 26,79-27,-26-26,0 0,-26 0,25 0,-25-26,-27-1,79-26,-79 27,0-1,0-25,0 78,0 0,0 1,27 26,-1-27,27 27,-26-53,25 27,-25-27,-1 0,-26 0,0-80,0 27,0 0,0 1,0 25,0-26,0 0,-53 53,53 0,0 80</inkml:trace>
  <inkml:trace contextRef="#ctx0" brushRef="#br0" timeOffset="18905">24527 873,'26'0,"1"-53,52 53,-26 0,0 0,26 0,27 26,0-26,26 0,-26 53,53-53,-27 0,1 0,-54 0,0 0,-26 0,-26 0</inkml:trace>
  <inkml:trace contextRef="#ctx0" brushRef="#br0" timeOffset="19797">24765 1243,'53'0,"-27"0,1 0,26 0,0 0,-27 0,-26 53,53-53,-53 80,0-28,-26-25,-1 26,27-27,-79-26,79 53,0 0,26-53,1 0,26 0,0 0,26 0,27-26,-53 26,-27 0,27 0,-27 0</inkml:trace>
  <inkml:trace contextRef="#ctx0" brushRef="#br0" timeOffset="20452">26009 1323,'0'-53,"0"26,0 27,0-26,-53 26,53-53,-27 53,-26 0,27 0,-27 0,26 0,-25 26,25 1,1 26,26-27,-53 1,53 52,0-79,53 26,0-26,-1 0,1 0,0 0,-26 0,-27 0,26 0,-26-52,0-1,0 0,0 79,53 27,-53-26,27-27,-27 52,52-52,1 53,-26-53,-1 0,27 27,-26-27</inkml:trace>
  <inkml:trace contextRef="#ctx0" brushRef="#br0" timeOffset="21172">26035 1296,'0'0,"0"53,0-26,-26-27,26 26,0 0</inkml:trace>
  <inkml:trace contextRef="#ctx0" brushRef="#br0" timeOffset="22235">26564 423,'-26'0,"52"0,27 26,-26 27,25-26,-25 26,26 0,-27 0,-26 26,80 27,-80-27,0 1,0-28,0 28,0-1,0 1,-27-1,-26-26,0 0,27 0,-1-27,-25 27,-28 0,27 0,27-27,-27-26,106 0,-27 0</inkml:trace>
  <inkml:trace contextRef="#ctx0" brushRef="#br0" timeOffset="22797">27702 1323,'0'-27,"53"27,-53 0,26 0</inkml:trace>
  <inkml:trace contextRef="#ctx0" brushRef="#br0" timeOffset="30916">5265 1772,'0'-53,"0"80,53-1,-53 27,0 27,27 26,-27-1,0 1,79 53,-79 26,0-26,53 26,-53 0,53 1,-53-1,53 0,-53 27,0-27,53 0,-53 0,79 0,-79 1,79-28,-79 1,80 0,-80-27,53 0,-53 27,79 0,-79-53,53 26,-53-53,53-26,-53 0,26 0,-26-26,0-27,0 0</inkml:trace>
  <inkml:trace contextRef="#ctx0" brushRef="#br0" timeOffset="32296">2196 4842,'27'0,"-1"0,53 0,1 0,-54 0,27 0,26 0,1 0,26 0,26 0,-26-53,53 53,26 0,26-53,-25 53,-1 0,27-53,26 53,-27 0,1-53,26 53,-26 0,52-53,-26 53,-26 0,53-79,-54 79,28 0,-28-53,-26 53,1 0,25 0,1 0,26-53,-26 53,-1 0,-25-53,-1 53,0 0,0 0,0-53,-26 53,26 0,1 0,-28 0,28 0,-1 0,0 0,0 0,0 26,1-26,-28 0,-25 0,52 0,0 0,-26 0,-53 0,52 53,-52-53,0 0,-27 0,1 0,-1 0,1 0,-1 0,0 53,-26-53,0 0,0 0,0 0,-27 0,1 0,26 0,-27 0,1 0,-1 0,54 0,-54 0,27 0,-53 27,26-27,-26 0,0 0</inkml:trace>
  <inkml:trace contextRef="#ctx0" brushRef="#br0" timeOffset="32542">13388 4286,'0'0,"53"0,-27 0,27 0,-26 0,-27 0,26 0,-26 26,0 27,0-26,0-1,-53 54,0-27,0 26,0-26</inkml:trace>
  <inkml:trace contextRef="#ctx0" brushRef="#br0" timeOffset="32836">14049 4127,'27'0,"-27"27,0 26,0-1,0 28,0-1,0 1,0-1,0 0,0-26,0 27,0-54,0 27</inkml:trace>
  <inkml:trace contextRef="#ctx0" brushRef="#br0" timeOffset="33041">13838 4551,'26'0,"54"-27,25 27,1 0,-26 0,-1 0,-26 0,0 0,-27 0,27 0</inkml:trace>
  <inkml:trace contextRef="#ctx0" brushRef="#br0" timeOffset="34307">5318 1719,'-53'0,"27"0,-1 0,27 27,-53 26,27 26,26-26,-53 27,53-54,-26 27,26-27,-53 1</inkml:trace>
  <inkml:trace contextRef="#ctx0" brushRef="#br0" timeOffset="34509">5186 1772,'26'-26,"1"26,52 0,-52 0,-1 0,27 26,-27-26,27 53,0-53,0 53,-26-53</inkml:trace>
  <inkml:trace contextRef="#ctx0" brushRef="#br0" timeOffset="35866">5503 1402,'27'0,"52"0,-52 0,-1 0,27 0,-27 53,27 53,-53-80,0 1,0 26,-26-1,52-78,1 26,26-53,-53 27,26-27,-26 26,53 1,-53-27,0 26,0-25,0-1,0 79,0 27,0 0,0 0,0 0,0 26,0-52,0-1,0 27,0 0,53-53,-26 0</inkml:trace>
  <inkml:trace contextRef="#ctx0" brushRef="#br0" timeOffset="36143">6271 1217,'0'26,"-27"1,27 52,0 0,0 1,-26-1,26 1,0-1,0-26,0 26,53-79,-27 0</inkml:trace>
  <inkml:trace contextRef="#ctx0" brushRef="#br0" timeOffset="36382">6509 1296,'0'27,"0"-1,0 27,0 0,0 0,0 0,0 0,0 0,0-1,0-25</inkml:trace>
  <inkml:trace contextRef="#ctx0" brushRef="#br0" timeOffset="36578">6376 1587,'27'0,"-1"-26,27 26,0 0,27-27,-27 27,-27 0,27-53</inkml:trace>
  <inkml:trace contextRef="#ctx0" brushRef="#br0" timeOffset="36772">6747 1296,'26'0,"-26"53,0 0,0 26,0 1,-26-1,-27 53,0-52,53-27</inkml:trace>
  <inkml:trace contextRef="#ctx0" brushRef="#br1" timeOffset="46760">4630 4736,'0'0,"0"-27,0-26,0 53,0-26,0-1,0-25,0 25,53 27,-53-26,0-27,27 0,-27 0,0 0,26 53,-26-53,0 27,53-1,-53-26,26 53,-26-26,0-1,53 27,-53-53,27 53,-27-26,0-1,26 27,-26-52,0-1,27 53,-27-27,0 1,53 26,-53-53,26 26,-26 1,53-27,-53 0,26 53,-26-26,27-27,26 0,-53 0,26 53,-26-53,53 26,-53 1,27 26,-27-53,26 53,27-26,-26 26,25-53,-25 53,-1 0,27 0,-26 0,-1 0,-26 26,27-26,26 27,-27 26,27-27,-53 0,26-26,-26 53,27-53,-27 27,79-27,-79 26,53-26,-53 53,27-53,-27 27,26-27,-26 26,53-26,-53 53,26-27,-26 1,53-27,-26 53,-1-27,-26 27,53-53,-53 27,27-27,-27 26,53 27,-27-26,0 25,27-25,-26-1,-27 27,53-53,-53 27,0-1,26-26,-26 53,0-26,27-27,-27 26,53 27,-53-27,26-26,-26 27,27-27,-27 53,0-27</inkml:trace>
  <inkml:trace contextRef="#ctx0" brushRef="#br1" timeOffset="48687">6668 4524,'0'-53,"0"80,26-1,-26 1,26-27,-26 52,53-52,-53 27,27-27,-27 26,26-26,-26 53,27-53,-27 27,53-27,-53 26,53-26,-53 53,26-53,27 27,0-27,0 52,0-52,26 0,-26 27,0-27,-27 0,27 0,-26 0,-1 0,-26 0,53 0,0-53,-27 53,27 0,-53-26,27 26,-1 0,-26-27,27 27,26 0,-53-53,26 53,-26-26,27 26,-27-27,53 27,-53-53,26 53,-26-26,26 26,-26-53,80 53,-80-53,53 53,-53-53,26 53,-26-26,0 26</inkml:trace>
  <inkml:trace contextRef="#ctx0" brushRef="#br1" timeOffset="49939">8176 4445,'0'-27,"0"1,0-1,26-26,1 0,25-26,-25 53,26-1,-27-26,27 27,-26-54,26 54,-27 26,-26-26,27 26,25 0,-52-53,53 53,0 0,-26 0,26 0,26 0,0 0,1 0,-1 0,-26 0,0 26,0-26,26 0,-52 27,-1-27,27 52,0-25,-53 26,53-53,-53 79,53-52,-27-27,-26 26,27-26,-27 53,0-27,0-26</inkml:trace>
  <inkml:trace contextRef="#ctx0" brushRef="#br1" timeOffset="51433">9737 4365,'0'0,"0"0,53 0,-53 27,26-27,-26 53,53-53,-53 53,53-53,-53 26,79-26,-79 53,27-53,-27 53,26-53,-26 53,53-53,53 26,-80-26,1 0,26 0,-27 0,1 0,26 0,0 0,-27 0,27 0,-53-26,53 26,-53-53,26 53,-26-27,27 27,26-26,-27 26,-26-53,27 53,-27-26,79 26,-79-27,26 27,-26-79,27 79,-27-53,0 26,0 1,0-27,53 53,-106 0,26 53,1-53</inkml:trace>
  <inkml:trace contextRef="#ctx0" brushRef="#br1" timeOffset="53787">4683 4709,'0'27,"-26"-27,26 53,0 0,-27-53,27 52,-53 1,53 0,-26-53,26 27,-80 26,54-27,-27 27,27-26,-1-27,27 26,-53-26,27 0,26 53,-53-53,26 0,-52 0,26 0,27 0,-1 0,-26 0,27-27,-1 27,-26-26,27 26,-27-53,27 53,-27 0,0-26,26 26,1 0,-27-53,27 53,26-53,-27 53,27-27,-53 27,53-26,-26 26,26-53,-27 53,27-27,27 27,-27-26</inkml:trace>
  <inkml:trace contextRef="#ctx0" brushRef="#br1" timeOffset="54769">3440 4868,'0'0,"0"-26,-53 26,53-27,-27 27,27-53,-26 27,-27-1,26-26,-26 27,27 26,-27-53,0 27,0 26,53-53,-53 53,-26-27,26 27,27 0,-1 0,-26 0,53 0,-53 53,53-26,-26-1,26 27,-53-27,53 27,-27-26,27 26,-52-53,25 0,27 26,-26-26,26 53</inkml:trace>
  <inkml:trace contextRef="#ctx0" brushRef="#br1" timeOffset="56053">688 5000,'26'0,"1"0,52 0,-52 0,-1 0,27 0,-26 0,-1 0,27 0,0 0,-27 0,1 0,26 0,26 0,-26 0,-27 0,1 0,26-53,0 53,0 0,0-26,-27 26,27 0,0 0,-27 0,1 0,26 0,0 0,-27-53,0 53,27 0,0 0,-26 0,52-26,1 26,-54 0,0 0,27 0,-53-27,53 27,-26 0,-27 0,26 0</inkml:trace>
  <inkml:trace contextRef="#ctx0" brushRef="#br1" timeOffset="57402">2514 4974,'0'0,"-53"26,26 1,-26-27,53 53,-53-53,27 0,-1 0,-25 0,-1 0,26 0,1 0,-27 0,26 26,1-26,-27 0,26 0,1 0,26 0,-53 0,53-53,-26 53,-27 0,0-26,26 26,27-27,0-26,53 53</inkml:trace>
  <inkml:trace contextRef="#ctx0" brushRef="#br1" timeOffset="64729">7964 582,'0'-27,"0"80,0 0,0 0,0 26,26 27,-26-26,0-1,0 0,53-26,-53-26,0 26,27-53,-27 53,0-53,0-53</inkml:trace>
  <inkml:trace contextRef="#ctx0" brushRef="#br1" timeOffset="65200">8255 661,'0'0,"0"27,0-1,0 53,-79-26,52 0,27-26,-53-1,0 27,80-53,-27 27,26-27,-26 52,27 1,52-26,-26-27,0 0,0 0,0 0,26 0,-26 0,-26 53,25-53,-25 53,-27-27</inkml:trace>
  <inkml:trace contextRef="#ctx0" brushRef="#br1" timeOffset="66596">20003 238,'-27'0,"27"26,0 54,0-54,0 1,0 25,0-25,0-1,0 27,0 0,0-26,0-27,0 53</inkml:trace>
  <inkml:trace contextRef="#ctx0" brushRef="#br1" timeOffset="66992">20267 264,'-26'0,"26"0,-27 0,27 27,-53 26,53-27,-26-26,26 27,0 25,0-25,26-1,27-26,27 0,-54 0,27 0,-27 0,1 0,-1 0,27 53</inkml:trace>
  <inkml:trace contextRef="#ctx0" brushRef="#br1" timeOffset="68222">5741 2593,'53'-53,"-53"79,0 54,0-28,0 1,0 0,0 0,27 0,-27-26,53-27,-53 26,26-26,1 0</inkml:trace>
  <inkml:trace contextRef="#ctx0" brushRef="#br1" timeOffset="68582">6006 2619,'0'53,"-53"-27,27 1,-27-27,53 79,-53-79,53 27,-27-27,27 26,0 27,27-53,-1 0,54 0,-27 0,0 0,26 0,-26 0,0 0,-27 27</inkml:trace>
  <inkml:trace contextRef="#ctx0" brushRef="#br1" timeOffset="70748">6773 4312,'-26'0,"-53"106,52-53,27 0,-79 53,79-27,-27-26,27 0,0 0,0 0</inkml:trace>
  <inkml:trace contextRef="#ctx0" brushRef="#br1" timeOffset="71612">5239 4894,'-27'0,"27"53,-53 0,53 0,0 0,-26-26,26 26,26-53,1 0,52-53,-26 26,0-26,-53 27,53-27,-53 26,-26-26,-27 53,0 0,26 0,27 0</inkml:trace>
  <inkml:trace contextRef="#ctx0" brushRef="#br1" timeOffset="72517">6747 3466,'0'26,"0"27,0 0,0-27,26-26,-26 53,53-53,-26 0</inkml:trace>
  <inkml:trace contextRef="#ctx0" brushRef="#br1" timeOffset="72713">6853 3572,'0'0,"26"0,-26 52,53-52,-53 27</inkml:trace>
  <inkml:trace contextRef="#ctx0" brushRef="#br1" timeOffset="73052">6985 3228,'0'0,"0"53,-53-53,27 0,-27 0,-27 0,54 0,-27 0,27 0,-27 52,26-52,27 80,-53-54,53 27,0-26,0-1,0 53,27-79</inkml:trace>
  <inkml:trace contextRef="#ctx0" brushRef="#br1" timeOffset="73403">6985 3386,'0'53,"0"-26,0 26,-26 26,26 0,0 1,-27-1,27 1,0-28,0 28,0-27,0-27,0 1,0-27,27 0</inkml:trace>
  <inkml:trace contextRef="#ctx0" brushRef="#br1" timeOffset="73875">7329 3730,'0'-26,"-26"26,-27 0,0 0,0 0,53 106,-53-80,53 1,26 52,1-79,-1 0,27 0,27 0,-54-26,0 26,27-53,-53 26,0 54,53 52,-53-53,53 54</inkml:trace>
  <inkml:trace contextRef="#ctx0" brushRef="#br1" timeOffset="74617">8149 4233,'-26'0,"26"26,0 1,0 26,0-27,0 1,26 26,1-27,26 27</inkml:trace>
  <inkml:trace contextRef="#ctx0" brushRef="#br1" timeOffset="77219">8096 2831,'-26'0,"26"-27,-27 27,54 0,-1 0,1 0,26 0,-27 0,1 0,-27 0,0 53,0 0,0-53,0 53,-27-53,27 26,-53-26,53 27,27-27,26 0,-27 0,27 0,-27 0,1 0,26 0,-27 0</inkml:trace>
  <inkml:trace contextRef="#ctx0" brushRef="#br1" timeOffset="77858">8467 2884,'0'0,"26"0,-26 53,27-53,-27 26,26-26,-26 26,53-26,-53 53,26-53</inkml:trace>
  <inkml:trace contextRef="#ctx0" brushRef="#br1" timeOffset="78060">8652 2857,'0'0,"0"80,0-80,0 52,53-52,-53 27,53-27</inkml:trace>
  <inkml:trace contextRef="#ctx0" brushRef="#br1" timeOffset="78359">8784 2646,'0'0,"0"79,-53-53,27-26,-1 0,-26 0,-26 0,79 0,-53 0,0 0,-26 106,79-53,-27 0,27 0</inkml:trace>
  <inkml:trace contextRef="#ctx0" brushRef="#br1" timeOffset="78743">8202 3307,'0'-26,"0"26,53 0,0-27,0 27,26 0,1 0,-27 0,-1 0,-25 0,-1 0</inkml:trace>
  <inkml:trace contextRef="#ctx0" brushRef="#br1" timeOffset="79140">8361 3386,'-53'0,"26"0,-25 0,-1 0,0 0,0 53,26-26,27 26,0 0,0-53,53 0,27 0,-27-53,-27 53,27-53,-27 0,-26 106,0-27,0 27,0 0,53 0</inkml:trace>
  <inkml:trace contextRef="#ctx0" brushRef="#br1" timeOffset="79799">9657 4074,'0'53,"0"0,0-26,-26 25,26 1,-80 27,80-27,-52 0,52 0,0 26,0-53</inkml:trace>
  <inkml:trace contextRef="#ctx0" brushRef="#br1" timeOffset="80522">9895 3228,'27'0,"-27"-53,53 53,0 0,0 0,0 0,-1 0,-52 26,0 54,0-54,-52 27,25-27,-26-26,53 53,0 0,0-26,80-27,-28 0,1 0,0 26,0-26,-53 53,-106-53,53 0,1 0,25 0,-26 0,53-26,27 26</inkml:trace>
  <inkml:trace contextRef="#ctx0" brushRef="#br1" timeOffset="80760">10425 3281,'53'0,"-53"0,0 52,0-25,0-1,26-26,-26 53,0 27,26-80,-26 26,53-26,-26 0</inkml:trace>
  <inkml:trace contextRef="#ctx0" brushRef="#br1" timeOffset="80972">10610 3333,'0'0,"0"80,0-54,26 27,-26-26,0-1,53 53,0-79</inkml:trace>
  <inkml:trace contextRef="#ctx0" brushRef="#br1" timeOffset="81293">10769 3042,'0'27,"0"52,-53-52,26-27,-26 0,0 0,27-27,-27-26,27 27,-1 26,27 26,0 1,0 26,0-27,0-26</inkml:trace>
  <inkml:trace contextRef="#ctx0" brushRef="#br1" timeOffset="81623">10927 2857,'-26'27,"26"26,-53 26,53 27,-53 26,53-26,0 0,0 26,0-53,0 1,0-27,0-27,0 27,0-53</inkml:trace>
  <inkml:trace contextRef="#ctx0" brushRef="#br1" timeOffset="82155">11192 3466,'53'-53,"-53"0,0 26,0 1,-27-27,1 53,-53 27,26-1,26 53,27-26,-53 0,53-26,0 26,27-53,-1 26,1-26,26 0,-27 0,27-26,-53-27,0 0,0 26,0 27,0 53,0-26,0-1,0 27,0-27,0 1,53 26,-27 0</inkml:trace>
  <inkml:trace contextRef="#ctx0" brushRef="#br1" timeOffset="83453">10001 3730,'0'0,"27"0,-27 0,79 0,-52 0,25 0,-25 0,-1 0,27 0,-53 0,27 0,-1 0,-26-53,53 27,-53-1,27 27,-27-52,0 25,0 1,0-27,0 53,-53-27,0 27,26 0,-26 0,27 0,26 0,-27 0,-25 0,52 53,-27-53,27 27</inkml:trace>
  <inkml:trace contextRef="#ctx0" brushRef="#br1" timeOffset="84953">4551 4498,'0'-53,"26"53,27 0,-26 0,-27 26,53-26,-53 53,53-26,-53 25,0-25,26-1,-26 27,53-26,-53 26,26 26</inkml:trace>
  <inkml:trace contextRef="#ctx0" brushRef="#br1" timeOffset="86218">3784 3519,'0'0,"79"0,-26 0,0 0,-27 0</inkml:trace>
  <inkml:trace contextRef="#ctx0" brushRef="#br1" timeOffset="86535">4128 3307,'0'26,"52"27,-52 0,53-53,-53 53,53-53,27 27,-27-27</inkml:trace>
  <inkml:trace contextRef="#ctx0" brushRef="#br1" timeOffset="86737">4445 3333,'0'27,"0"-1,0-26,0 27,53 26,-27-53</inkml:trace>
  <inkml:trace contextRef="#ctx0" brushRef="#br1" timeOffset="87037">4577 3042,'-26'0,"26"27,-27-27,1 0,26 26,-79-26,26 0,26 0,1 0,26 27,-53-27,0 0,53 53,0-27,0 1,0 26,-27-53</inkml:trace>
  <inkml:trace contextRef="#ctx0" brushRef="#br1" timeOffset="87495">4180 3598,'27'0,"26"0,-27 0,1 0,26 0,-27 0,1 0,25 0,-25 0,-1 0,27 0</inkml:trace>
  <inkml:trace contextRef="#ctx0" brushRef="#br1" timeOffset="88004">4419 3783,'-53'-53,"26"27,-26 26,0 0,0 0,53 0,-26 0,26 53,0 0,26 0,1-53,-1 0,27 0,-26 0,-1 0,-26-27,53 27,-53-53,0 80,0-1,0 27,0-26</inkml:trace>
  <inkml:trace contextRef="#ctx0" brushRef="#br1" timeOffset="88709">3413 4789,'-26'26,"-27"27,53 0,-27-53,27 53,-26 26,26-52,0-1,-53 27,53 26,0 27,-53-53</inkml:trace>
  <inkml:trace contextRef="#ctx0" brushRef="#br1" timeOffset="89428">2963 6085,'0'0,"53"0,0 0,0 0,0 0,-27 0</inkml:trace>
  <inkml:trace contextRef="#ctx0" brushRef="#br1" timeOffset="89919">3254 5715,'0'26,"53"-26,-26 0,52 0,-26 0,-26 0,-1 0,27 27,-53 26,-53-1,27-25,26 26,-53-53,53 53,-27-53,27 26,0-26,53 0,-26 0,25 0,1 0,0 0,-26 0,-27-53,53 53</inkml:trace>
  <inkml:trace contextRef="#ctx0" brushRef="#br1" timeOffset="90170">3757 5768,'0'26,"53"80,-27-53,27-53,-26 0</inkml:trace>
  <inkml:trace contextRef="#ctx0" brushRef="#br1" timeOffset="90383">3969 5794,'0'0,"26"0,-26 53,27-53,-27 26,26-26,-26 27,53-27</inkml:trace>
  <inkml:trace contextRef="#ctx0" brushRef="#br1" timeOffset="90718">4128 5477,'0'26,"0"-26,0 53,-53-53,0 53,26-53,-26 0,27 26,-1-26,-26 0,27 0,0 0,-27 0,26 0,27 27,0-1,0 27,0-26,0-1</inkml:trace>
  <inkml:trace contextRef="#ctx0" brushRef="#br1" timeOffset="91086">3757 6244,'27'0,"52"-53,-26 53,0-53,53 53,-27-26,-26 26,0 0,-27 0,27 0,-26 0,-27 0</inkml:trace>
  <inkml:trace contextRef="#ctx0" brushRef="#br1" timeOffset="91537">4260 6323,'-53'0,"0"-26,27 26,-27 0,26 0,1 0,-27 0,26 106,27-80,-53 27,53-27,0 27,27-53,-1 27,27-27,0 0,27 0,-54 0,0-80,-26 54,53 26,-53-26,0 26,0 52,53 1,-26-53,52 0,-26 0,-27 0</inkml:trace>
  <inkml:trace contextRef="#ctx0" brushRef="#br1" timeOffset="92540">2408 4656,'0'-53,"0"80,0-1,0 27,0 27,53 25,0-25,-27-27,27 26</inkml:trace>
  <inkml:trace contextRef="#ctx0" brushRef="#br1" timeOffset="93317">1508 3863,'27'0,"-1"0,27 0,-27-27,1 27,26 0</inkml:trace>
  <inkml:trace contextRef="#ctx0" brushRef="#br1" timeOffset="93838">1746 3572,'53'-53,"27"53,-54 0,0 0,27 0,-26 0,-27 26,0 53,0-52,0-1,0 27,-27-53,27 27,27-27,26 0,0 0,0 0,0 0,-27 0,-26 26,0 27,-53-53,0 80,27-80,-1 26,-26-26,27 0</inkml:trace>
  <inkml:trace contextRef="#ctx0" brushRef="#br1" timeOffset="94125">2328 3545,'27'0,"-27"0,53 27,-53 25,0-25,26-27,-26 26,53-26,-53 53,53-53,-27 0</inkml:trace>
  <inkml:trace contextRef="#ctx0" brushRef="#br1" timeOffset="94311">2566 3624,'0'27,"0"26,27-53,-27 53,53-53,-27 0</inkml:trace>
  <inkml:trace contextRef="#ctx0" brushRef="#br1" timeOffset="94619">2646 3254,'-27'0,"27"27,-26-1,-27-26,0 0,27 0,-27 0,26 0,-26 0,0 0,53 26,0 27,0 27,0-54</inkml:trace>
  <inkml:trace contextRef="#ctx0" brushRef="#br1" timeOffset="95000">2434 4021,'27'0,"-1"0,1-53,52 53,27-79,0 79,-27-53,0 53,-52 0,-27 27</inkml:trace>
  <inkml:trace contextRef="#ctx0" brushRef="#br1" timeOffset="95436">2752 4074,'-27'0,"1"0,-1 0,-26 27,0-1,1 27,25-26,27 25,53-52,0 0,0-26,0 26,0-53,-27 53,-26-26,27 26,-27 0,0 53,79 26,0-26</inkml:trace>
  <inkml:trace contextRef="#ctx0" brushRef="#br1" timeOffset="97054">16245 4365,'0'0,"0"-26,53 26,-26 0,79 0,-1 0,28 0,52 0,0-53,80 53,26-53,0 53,26-53,1 53,26-106,-27 53,-26 53,0-79,-52 79,-54-53,-53 53,-53 0,1 0,-54 0,1 0,26 0,-27 0,1 0,-27-53</inkml:trace>
  <inkml:trace contextRef="#ctx0" brushRef="#br1" timeOffset="97294">20532 3598,'0'0,"0"53,26 0,-26 0,53 0,-53-27,0 27,0 0,0-27,0 1,-26 26,-27 26,-27-26,27 0</inkml:trace>
  <inkml:trace contextRef="#ctx0" brushRef="#br1" timeOffset="98636">25585 2011,'0'-27,"0"54,0-1,0 27,53 26,-53 1,53 25,-53 1,79 53,-26 0,0 0,0 26,0 26,-53-25,79 25,-79-25,0-1,53 0,-53 0,0-26,0-27,53 27,-53-53,0 53,53-54,-53 28,0-28,53 1,-53 27,27-54,-27 0,79-26,-79 27,53-27,-53-1,53 1,-53-26,0-27,0-53,-53 53</inkml:trace>
  <inkml:trace contextRef="#ctx0" brushRef="#br1" timeOffset="99965">22172 4339,'27'0,"25"0,-25 0,26 0,0 0,0 0,26 0,27 0,53 0,-27 0,53 0,27 0,-27 0,27-27,-1 27,27 0,1-53,-1 53,0 0,-26 0,79-52,-53 52,26 0,1-80,-27 80,27 0,-27 0,0-53,-27 53,54 0,-53 0,-27-53,27 53,26 0,-27-53,1 53,0 0,-1-52,1 52,53-53,-54 53,1-53,26 53,-26-53,-1 53,-25 0,-1-53,0 53,27 0,-27 0,27-53,-80 53,27 0,-54 0,1 0,-26 0,-1 0,0 0,1 0,-1 0,1 0,-1 0,0 0,1 0,-1 0,0 0,-26 0,27 0,-54 0,-26 0,27 0,-27 0,-80 0,27 0</inkml:trace>
  <inkml:trace contextRef="#ctx0" brushRef="#br1" timeOffset="100231">33338 3466,'26'0,"27"26,26 54,-52-28,-27-25,0 26,0 0,-27 26,-52 1,0-54</inkml:trace>
  <inkml:trace contextRef="#ctx0" brushRef="#br1" timeOffset="101036">32650 4312,'0'-26,"0"26,0 79,26-79,-26 53,27-26,25 26,-25-27,-27 27,53-53,-53 53,53-53,-27 0,-26-27,0 1,53 0,-53-54,0 133,27-26,-1 25,27-25,-27-27,27 26,-26-26,-1 0,-26-53,0 1,-26-1,26 0,-53-27,53 54,-80-27,80 26,0 1,27 26</inkml:trace>
  <inkml:trace contextRef="#ctx0" brushRef="#br1" timeOffset="102073">25506 1931,'0'53,"-80"26,80-26,-52 0,52-26,-27-1,27 54,0-54,0-26</inkml:trace>
  <inkml:trace contextRef="#ctx0" brushRef="#br1" timeOffset="102281">25506 1984,'53'0,"0"0,-27 0,1 0,26 0,-27 0,0 53,27-53,-26 26,26-26</inkml:trace>
  <inkml:trace contextRef="#ctx0" brushRef="#br1" timeOffset="102821">26538 1693,'0'0,"-27"26,27 27,-53-26,0 26,27-27,26 27,-79 27,79-54,-27 27</inkml:trace>
  <inkml:trace contextRef="#ctx0" brushRef="#br1" timeOffset="103046">26220 1799,'0'-27,"27"27,-1 27,27-27,26 26,-26-26,27 80,-27-80,26 26,-26-26,-27 80,27-80</inkml:trace>
  <inkml:trace contextRef="#ctx0" brushRef="#br1" timeOffset="103379">26935 1561,'0'-27,"0"27,0 27,-27-27,27 53,0 0,0-27,0 0,0 27,0 0,0 0,0 0,27 27,-27-28,53-25,-1 26,-25-53,26 0,0 0</inkml:trace>
  <inkml:trace contextRef="#ctx0" brushRef="#br1" timeOffset="103847">27331 1587,'0'53,"0"-26,0 25,0 1,0 0,27-26,-27-1,79-26,-52 53,26-53,-27 0,-26-26,53-27,-53 26,0-26,27 53,-27-53,0 80,0 26,26-27,27-26,0 0,-53-26,0-1,26-52,-26 0,0 26,0 0,0 26,0-52,0 53,0-27</inkml:trace>
  <inkml:trace contextRef="#ctx0" brushRef="#br1" timeOffset="104022">28019 1270,'0'79,"0"-52,0 25,0 28,0-27,0 26,0 0,0 1,0-1,0 1,0-1,-79-26,53-27,-27-26</inkml:trace>
  <inkml:trace contextRef="#ctx0" brushRef="#br1" timeOffset="105640">23892 2963,'26'0,"1"0,26 0,-27 0,27 0,-26 0,25 0,1 0,27-26,-27 26,26 0,0-53,-26 53,27 0,-1 0,0-53,1 53,-27 0,0 0,26-27,-26 27,0 0,0 0,0 0,26-53,-26 53,0 0,0 0,0-26,26 26,-26 0,0 0,-27-53,27 53,-26 0,-1 0,27 0,-26 0,-1 0,27 0,-27 0,1 0,26 0,-27 0,1 0,26 0,26 0,-26 0,0 0,0 0,0 0,26 0,-52 0,-1 0,27-26,-27 26,1 0,26 0,0 0,0-53,-27 53,53 0,-26 0,0 0,0 0,0 0,0 0,53 0,-53-27,0 27,0 0,0 0,-1 0,-25 0,26 0,-53 0</inkml:trace>
  <inkml:trace contextRef="#ctx0" brushRef="#br1" timeOffset="106288">27887 2619,'0'53,"0"-27,0 1,27-27,-27 53,0 0,26-27,-26 1,53-27</inkml:trace>
  <inkml:trace contextRef="#ctx0" brushRef="#br1" timeOffset="106577">28178 3439,'0'27,"0"26,0-27,0 1</inkml:trace>
  <inkml:trace contextRef="#ctx0" brushRef="#br1" timeOffset="106840">28178 3730,'0'53,"0"-26,0-1,0 27,27-26,-27-1</inkml:trace>
  <inkml:trace contextRef="#ctx0" brushRef="#br1" timeOffset="107808">23892 3069,'0'0,"0"0,0 79,53-26,-53 0,0-26,0 25,0-25,0 26</inkml:trace>
  <inkml:trace contextRef="#ctx0" brushRef="#br1" timeOffset="108280">23971 3836,'0'53,"0"-26,0-1,0 27,0 0,53-53,-53 26,0 1,0 26,0 26,0-53,0 27,0 0,0-79,0-1,0 27</inkml:trace>
  <inkml:trace contextRef="#ctx0" brushRef="#br1" timeOffset="108814">23019 4974,'0'0,"79"0,-52 0,26 0,-1 0,28 0,-27 0</inkml:trace>
  <inkml:trace contextRef="#ctx0" brushRef="#br1" timeOffset="109270">23865 4842,'0'-53,"-26"53,0-27,-27 27,0 0,26 0,1 0,-27 0,26 0,27 80,-53-28,53 1,0-26,27-27,-1 0,27 0,27 0,-54 0,1 0,26 0,-53-27,0 27,26 0,0 27,54-27,-27 79,0-79</inkml:trace>
  <inkml:trace contextRef="#ctx0" brushRef="#br1" timeOffset="109976">25479 4577,'0'26,"0"27,0 0,0-26,27-27,-1 0,27 0,0 0,-26 0,-27-27,26 27,-26-53,0 0,0 27,-53 26,27-53,-1 53,-26 0,27 0,-27 0</inkml:trace>
  <inkml:trace contextRef="#ctx0" brushRef="#br1" timeOffset="110725">27940 4498,'53'0,"0"0,26 0,1 0,-1 0,-26 0,-27 0,27 0</inkml:trace>
  <inkml:trace contextRef="#ctx0" brushRef="#br1" timeOffset="110958">28125 4233,'0'-53,"0"53,0 53,0-27,0 1,0 52,0-26,0-26,0 26,0 26,53-26,-26 0</inkml:trace>
  <inkml:trace contextRef="#ctx0" brushRef="#br1" timeOffset="111545">29369 4498,'0'-53,"0"-27,-27 80,27-26,-79 26,26 0,0 26,0-26,-26 53,52 0,27-26,-26-27,26 53,0-1,26-52,27 0,0 0,0 0,0 0,0 0,-53 0,53 0,-53-52,0-1,0 53,0 26,0 53,0-26,0-26,26-27,-26 53,53-53,0 53,-26-53</inkml:trace>
  <inkml:trace contextRef="#ctx0" brushRef="#br1" timeOffset="112496">23892 4789,'0'-27,"0"27,0 53,0-26,26 25,-26 28</inkml:trace>
  <inkml:trace contextRef="#ctx0" brushRef="#br1" timeOffset="114146">26273 2910,'0'27,"0"-1,0 0,0 1,27-27,-27 53,26-53,-26 26,27-26</inkml:trace>
  <inkml:trace contextRef="#ctx0" brushRef="#br1" timeOffset="114385">26405 2884,'0'0,"0"53,0-27,27-26,-27 26,26-26,-26 27</inkml:trace>
  <inkml:trace contextRef="#ctx0" brushRef="#br1" timeOffset="114715">26485 2725,'-27'0,"27"26,-26-26,-27 27,27-27,-1 0,-26 0,27 0,-1 0,-26 26,0-26,53 53,27-26,-1-27</inkml:trace>
  <inkml:trace contextRef="#ctx0" brushRef="#br1" timeOffset="115210">26617 2804,'0'27,"0"26,27-53,-27 79,0-53,0 1,26 52,-26-52,53 26</inkml:trace>
  <inkml:trace contextRef="#ctx0" brushRef="#br1" timeOffset="115547">26802 2831,'0'0,"-53"26,27-26,26 53,-27-53,27 53,0-27,0-26,53 53,0-53,-26 27,26-27,0 26,-27-26</inkml:trace>
  <inkml:trace contextRef="#ctx0" brushRef="#br1" timeOffset="115991">27199 2778,'-26'0,"26"26,0 1,0 26,0 0,-53-1,53 28,0 26,0-27,0-26,0-27,0 1,26-27,-26 79,27-105</inkml:trace>
  <inkml:trace contextRef="#ctx0" brushRef="#br1" timeOffset="116567">27570 2963,'0'-53,"0"53,-53 0,26 0,1 0,-27 0,0 53,26-53,-25 79,52-52,0 26,0 0,0-53,52 0,1 0,-26 0,-1 0,27 0,-53 0,27 0,-27-80,0 54,0 26,0 53,0-27,0 1,53 26,-53-27,0 1,26-27,-26 79,53-79</inkml:trace>
  <inkml:trace contextRef="#ctx0" brushRef="#br1" timeOffset="117676">27623 2989,'-27'0,"-26"27,27 26,26 0,0-27</inkml:trace>
  <inkml:trace contextRef="#ctx0" brushRef="#br0" timeOffset="126927">1852 7064,'0'-53,"0"106,0 0,-26 53,26-27,-27 27,27 0,-53 0,53-27,0-26,0-27,0 27,0 0,27-53,-27 27,79-27,-26 0,26 0,1 0,-1-27,1 27,-28-26,1 26,27 0,-80-53</inkml:trace>
  <inkml:trace contextRef="#ctx0" brushRef="#br0" timeOffset="127226">1984 7646,'27'-26,"-1"26,80-53,-79 53,-1 0,1 0,25-53,-25 53,26 0</inkml:trace>
  <inkml:trace contextRef="#ctx0" brushRef="#br0" timeOffset="127527">1958 6985,'0'-27,"0"27,26 0,54 53,-54-53,27 0,27 0,25 0,-25 0,26-26,-1 26,1-27</inkml:trace>
  <inkml:trace contextRef="#ctx0" brushRef="#br0" timeOffset="128082">3175 7276,'0'0,"-26"53,26-27,-53 53,53-26,-80 0,80 0,-53 27,53-27,-53-27,53 27,0-27</inkml:trace>
  <inkml:trace contextRef="#ctx0" brushRef="#br0" timeOffset="128330">2910 7514,'0'-53,"-26"53,26-27,0 27,0 27,79 26,-26-27,0 27,27-53,-1 27,0-27,1 0,-27 0,-27 0</inkml:trace>
  <inkml:trace contextRef="#ctx0" brushRef="#br0" timeOffset="128584">3598 7223,'0'-53,"0"53,0 26,0 27,0 27,0-27,0-1</inkml:trace>
  <inkml:trace contextRef="#ctx0" brushRef="#br0" timeOffset="128765">3598 7911,'27'-27,"-27"1,0-27</inkml:trace>
  <inkml:trace contextRef="#ctx0" brushRef="#br0" timeOffset="128936">3784 7329,'0'26,"0"27,0 26,-53 54,-53-1</inkml:trace>
  <inkml:trace contextRef="#ctx0" brushRef="#br0" timeOffset="129146">2752 8519,'0'-26,"0"26,53 0,0 0,26 0,0-27,27 27,53-53,-53 53</inkml:trace>
  <inkml:trace contextRef="#ctx0" brushRef="#br0" timeOffset="129934">5636 7170,'-80'-27,"27"-25,27 25,26 27,0 27,53 52,-53 0,53-26,-53 27,0-1,0 0,0 1,0-27,0-27,0 1,0 25,0-25,26-27,27 0,0 0,-27 0,27 53,27-53,-1 0,-26 26,26-26</inkml:trace>
  <inkml:trace contextRef="#ctx0" brushRef="#br0" timeOffset="130294">6376 7699,'27'0,"26"-53,26 53,27-79,-53 26,0 26,0-52,-53 26,26 27,-26-1,0 27,-26 0,-27 0,-26 27,26-1,0 53,-27-52,80 26,0 0,0 0,0-27,27-26,26 80,26-80,0 0,1 0,-27 0,26 0,-26-27</inkml:trace>
  <inkml:trace contextRef="#ctx0" brushRef="#br0" timeOffset="130550">7117 7143,'0'27,"0"52,0 1,0-1,0 0,0 1,27-1,-27 27,79-27,-79-26,27 0</inkml:trace>
  <inkml:trace contextRef="#ctx0" brushRef="#br0" timeOffset="130722">7038 7673,'53'0,"-27"0,27 0,27 0,-1 0,0-80</inkml:trace>
  <inkml:trace contextRef="#ctx0" brushRef="#br0" timeOffset="131494">8414 7064,'26'0,"1"0,52 0,0-53,-52 53,-1-26,27 26,-53-80,27 80,-27-53,0 0,-27 53,-26-26,27 26,-1 0,-25 0,25 0,1 0,26 26,-53 27,53 0,0 27,26-1,1 27,26 0,-1 26,1 27,0-80,-53 1,53-1,-53-26,0-27,0 27</inkml:trace>
  <inkml:trace contextRef="#ctx0" brushRef="#br0" timeOffset="131690">8546 7620,'0'-53,"27"53,-1-53,27 53,26-27,-26 27,0 0,0-53,26 53</inkml:trace>
  <inkml:trace contextRef="#ctx0" brushRef="#br0" timeOffset="132296">9446 6879,'-27'0,"27"26,-53 80,53 0,-53 26,53-26,0 0,0-27,0 1,53-1,0-26,0-53,26 0,-26 0</inkml:trace>
  <inkml:trace contextRef="#ctx0" brushRef="#br0" timeOffset="132536">9895 6958,'-26'0,"26"-53,0 133,0-27,0 26,0 0,0 1,0-1,0 0,0 1,53-1,-53-26,26-53</inkml:trace>
  <inkml:trace contextRef="#ctx0" brushRef="#br0" timeOffset="132754">9763 7382,'0'0,"27"0,52-27,-26 27,26 0,1 0,-1-53,-26 53</inkml:trace>
  <inkml:trace contextRef="#ctx0" brushRef="#br0" timeOffset="133670">10451 7011,'0'-26,"79"26,-52 26,-27 1,79 26,-26 26,-53-26,53 26,-53 1,0 25,-53 1,0 27,0-54,0-26,27 0,-27-53,53 26,-26-26,-1 0,27 0,0-53</inkml:trace>
  <inkml:trace contextRef="#ctx0" brushRef="#br0" timeOffset="134002">11192 7434,'0'-26,"53"26,0 0,-27 0,27 0,0 0,0 0,-27 0,-26 0</inkml:trace>
  <inkml:trace contextRef="#ctx0" brushRef="#br0" timeOffset="134143">11377 7726,'53'0,"0"-53,26 53,-52 0,-1 0</inkml:trace>
  <inkml:trace contextRef="#ctx0" brushRef="#br0" timeOffset="135304">12383 6958,'0'-53,"0"27,26 26,27 0,26 0,1 0,-27 26,-1 1,1 26,-53-27,0 27,0 0,0 0,-53 26,27-26,-27 0,53 0,-26-53,26 26,26 1,27-27,0 0,0 0,26 0,1 0,-27 0,-1 0,1-53,-26 53</inkml:trace>
  <inkml:trace contextRef="#ctx0" brushRef="#br0" timeOffset="135988">13944 6747,'0'-53,"0"53,0-27,-53 27,0 0,26 0,1 0,-27 27,26-27,27 79,-52-79,52 53,0 0,26 0,0 0,27-27,-26 27,26-26,-27-1,-26 27,53 0,-53-27,0 27,-26-26,-1-27,1 0,-27 0,26 0</inkml:trace>
  <inkml:trace contextRef="#ctx0" brushRef="#br0" timeOffset="136244">14208 6773,'53'53,"-53"0,0 0,0 0,27 26,-27-26,0 0,0-27,52 27,-52-26</inkml:trace>
  <inkml:trace contextRef="#ctx0" brushRef="#br0" timeOffset="136414">14420 6641,'0'-27,"53"-26,-27 53,-26 27,0 26,0-27</inkml:trace>
  <inkml:trace contextRef="#ctx0" brushRef="#br0" timeOffset="137245">14658 7143,'-27'-52,"27"25,0 27,0 53,0 26,0-26,0-26,0-1,0 27,0-26,53-27,-53 52,27-52,-1-26,-26 0,0-27,53-53,-53 26,0 28,53 25,-53-26,27 53,-1 0,-26 27,53-1,0 27,-53-27,53 1,-53 26,53-27,-53 1,0 26,26-53,-26 53</inkml:trace>
  <inkml:trace contextRef="#ctx0" brushRef="#br0" timeOffset="137628">16007 6879,'-26'0,"26"-27,-27 27,-26 0,1 0,25 0,1 27,-27-1,53 27,-53 27,53-27,0-1,0 1,0 0,53-26,26-27,0 53,54-53,-54 0,27 0,0 0,-27-27</inkml:trace>
  <inkml:trace contextRef="#ctx0" brushRef="#br0" timeOffset="138754">17171 6323,'-26'0,"-27"106,0 0,-26 0,26 26,0 27,0 0,53-1,-53-25,53-1,27-53,78 1,54-27,26-53,27 52</inkml:trace>
  <inkml:trace contextRef="#ctx0" brushRef="#br0" timeOffset="139758">17727 6561,'0'-53,"0"53,79 0,-26 0,0 0,0 53,-26-26,-27-1,53 27,-53-26,0 26,-53-27,26 27,1-53,26 53,-53-53,53 26,53-26,-27 53,1-53,-27 53,53-53,-53 53,-27-53,-26 79,0-26,-26-53,26 27,27-27,26-27</inkml:trace>
  <inkml:trace contextRef="#ctx0" brushRef="#br0" timeOffset="140013">18627 6297,'0'-27,"0"27,-27 80,27-27,-53 26,53 27,0 26,-26-53,26 27,0 0,0 26,0-52,0-27,0-27</inkml:trace>
  <inkml:trace contextRef="#ctx0" brushRef="#br0" timeOffset="140215">18309 7011,'0'-53,"27"53,26 0,-1 0,1 0,27 0,26 0,-27 0,0 0,1-26,-27-27</inkml:trace>
  <inkml:trace contextRef="#ctx0" brushRef="#br0" timeOffset="140516">19076 6403,'0'26,"0"53,27-26,-27 27,26-1,-26 0,0 27,0 53,0-27,0-52,0 26,0-54,-79-25,53 26,26-53,26 0,27-27,0-26</inkml:trace>
  <inkml:trace contextRef="#ctx0" brushRef="#br0" timeOffset="140704">19844 7223,'53'0,"-27"0,-26 53,0-27,0 1,0 26,-26-27,-54 27,27-53</inkml:trace>
  <inkml:trace contextRef="#ctx0" brushRef="#br0" timeOffset="141877">21299 6561,'0'-26,"0"-27,0 27,0-27,-53 53,27 0,-27 0,-27 0,-26 53,27 52,0 1,-1 0,27 26,1 1,52-54,0-26,0 0,0-27,52 27,1-53,0 27,27-27,-1 0,0 0,1 0,-27 0,-27 0,1 0,52 0,-79 0,53 0</inkml:trace>
  <inkml:trace contextRef="#ctx0" brushRef="#br0" timeOffset="142573">21590 7064,'0'-53,"-26"53,26-26,-53 26,-27 0,54 0,-27 26,53 27,0-26,0-1,26 53,1-79,26 0,-27 0,1 0,26 0,-53-26,52-27,-52 53,53 0,-26 0,26 0,0 0,0 0,0 0,-1-26,-25-27,26-27,0-79,-53 1,53-1,-53 53,0 53,0 0,-27 53,27-26,-53 26,0 0,53 26,-53 54,53-1,0 27,0 0,0 0,0-27,27 27,-27-53,53 0,-53-27,53 27,-53-27,26-26</inkml:trace>
  <inkml:trace contextRef="#ctx0" brushRef="#br0" timeOffset="143999">22701 6667,'-53'-26,"53"-27,-26 53,-1 0,-25 26,-1 27,0 27,26-28,27 1,-53 0,53 0,0-26,0 26,53-53,0 0,-26 0,-1 0,27 0,-53-27,53 27,-53-26,0 26,0 53,26-53,-26 53,27-53,52 0,-26 0,-26-53,-27 0,52 0,-52 0,0 26,0 54,0-1,27 27,-27-26,106 26,-80-53,1 53,26-53,-27 0,1 0,25 0,-25-53,26-27,0-52,-53-53,79 0,-79 52,0 1,0 79,0 27,0 26,-79 79,79 0,0 27,0 26,0-26,0 0,0-27,0 1,0-1,0 1,0-27,53-27,-53 0,53-26,-27 0</inkml:trace>
  <inkml:trace contextRef="#ctx0" brushRef="#br0" timeOffset="144433">23892 6905,'0'-53,"0"53,0-53,-53 53,0 0,27 0,-27 0,26 0,-26 27,53 26,27-53,26 53,0-53,-27 53,27-53,-27 0,27 0,0 0,-53 26,27 1,26 26,0-53,-27 0,0 0</inkml:trace>
  <inkml:trace contextRef="#ctx0" brushRef="#br0" timeOffset="144847">24421 5979,'0'-53,"0"0,-26 53,-27 106,0 53,0 0,53 26,-53-26,53-53,0-1,0-25,53-1,-27-52,27-27,53 53,0-53,0-27,0-26,-54 0,1-53,-53 53,0 27,-26 26,-53 0,26 0,0 0,26 26,27 1,-53 52,53-52,27 26,26 0,0-27,26-26,0 0,27 53,-53-53,-26 0,-27 0</inkml:trace>
  <inkml:trace contextRef="#ctx0" brushRef="#br0" timeOffset="145049">23839 6191,'0'0,"53"26,-27-26,27 53,53-53,-27 53,27-53,0 0</inkml:trace>
  <inkml:trace contextRef="#ctx0" brushRef="#br0" timeOffset="146163">25929 6191,'0'-53,"-53"53,-26 0,0 106,-27 0,26-27,54 27,26-53,0 0,0-27,53 27,0-53,26 0,0-26,27-1,-26-52,-27 26,-27 0,-52 106,26-27,0 1,0-1,0 27,26 0,0-53,1 0,26 0,0 0,-27-26,27-54,-53 54,0 79,0 0,-26 79,26-26,0 79,0 27,0-54,0 28,0-54,0-26,0-27,0 0,0-52,0-54,0-25,53-1,-53-27,53-26,-1-52</inkml:trace>
  <inkml:trace contextRef="#ctx0" brushRef="#br0" timeOffset="146813">27464 6350,'53'-53,"-53"26,-27 27,-52 0,-1 0,1 53,26-53,-26 53,52-26,27 26,0-27,0 0,0 27,53 0,53 27,-27-27,27-27,-26 53,-1-52,-52 26,-27 0,-27 0,-52-53,-54 26,1-26,-53 53,26-53</inkml:trace>
  <inkml:trace contextRef="#ctx0" brushRef="#br0" timeOffset="147757">28019 6138,'-26'-26,"26"-54,0 133,0 26,0-26,-53 0,53 27,0-1,0 0,0-26,0 27,0-27,0 0,26-1,-26 1,80-53,-54 0</inkml:trace>
  <inkml:trace contextRef="#ctx0" brushRef="#br0" timeOffset="148275">28390 6217,'0'-26,"-27"26,1 0,-27 0,-26 53,52-53,-26 79,53-52,-26-1,26 27,0-26,0-1,26 27,27-53,-26 53,26-53,-1 0,54 0,-26 0,25 0,-25 0,-1 0,-26 0,0-80,-26 54,-27 0,0-27,0 0,0 53,-80 0,54 0,-27 53,53 0,-53-1,53 1,0 0,0 0,0 0,53-26,-27 25,1-52,52 27,0-27,1 0,-1 0,1-53,-1 0</inkml:trace>
  <inkml:trace contextRef="#ctx0" brushRef="#br0" timeOffset="148515">29448 6006,'-26'-53,"26"26,-53 27,53 0,0 53,0 27,0 25,0 28,0-27,0-1,0 1,26 53,-26 0,53-80,-53-26,53-53,-53 53</inkml:trace>
  <inkml:trace contextRef="#ctx0" brushRef="#br0" timeOffset="148725">29184 6429,'0'0,"52"0,1 0,27 0,-1 0,1 0,-1 0,0 0,1 0,-1 27,27-27</inkml:trace>
  <inkml:trace contextRef="#ctx0" brushRef="#br0" timeOffset="149085">30401 6403,'0'-27,"-27"27,-26 0,-26 0,26 0,0 0,0 0,0 53,0-26,53-1,-53 27,53-27,0 1,0 26,0-27,80 27,-1-26,27 25,26-52,-26 0,0 0,0 0,-27 0,27-52,-53-28,0 1,0-1,-27-52,27 0</inkml:trace>
  <inkml:trace contextRef="#ctx0" brushRef="#br0" timeOffset="149391">31115 6059,'0'-80,"0"27,0 0,0 27,-53 79,53 53,-53 26,53 0,0 27,0 0,0-53,0-27,0 0,0-26,27 0,26-53,-27 0,0 0,27-79,-26 26,26 0,-27 53,-26-53,53 80,-53-1,27 27,-27 26,53-26,-53 0,0 0,26 26,-26-52,53-27</inkml:trace>
  <inkml:trace contextRef="#ctx0" brushRef="#br0" timeOffset="151184">28443 7408,'0'-26,"0"26,0 0,-80 79,1-26,26 53,0-27,0-26,27 26,-27-52,26-27,27 53,-26-53</inkml:trace>
  <inkml:trace contextRef="#ctx0" brushRef="#br0" timeOffset="151418">27993 7540,'0'-26,"53"26,-53 0,79 0,-26 53,0 0,26 0,-26-27,0 27,27-53,-1 26,-26-26,-27 0,-26 27</inkml:trace>
  <inkml:trace contextRef="#ctx0" brushRef="#br0" timeOffset="151747">28998 7302,'53'-53,"-106"133,27-27,-27-1,53 1,-53 27,53-27,0 0,-53 0,53 26,0-26,0 0,0 0,53 0,-26-27,25 27,54-53,-26 0,-1 0</inkml:trace>
  <inkml:trace contextRef="#ctx0" brushRef="#br0" timeOffset="152270">29422 7620,'0'0,"0"53,0-27,0 27,0 0,0 0,0 0,0-27,53 27,-27-53,27 0,-27 0,-26-53,80 0,-80-26,26 0,-26 26,0 26,0 54,0 26,0-1,0 1,53-26,-53 26,27-53,-27 26,26-26,27 0,-53 0,0-53,26-53,-26 1,0 25,0 1,0 26,0 0,0 27,0 26,0-27,0 54</inkml:trace>
  <inkml:trace contextRef="#ctx0" brushRef="#br0" timeOffset="152661">30189 7223,'26'0,"27"79,-53 1,0 25,0-25,0 26,0-1,0 54,-26-79,26-28,-27 1,27-26,-79-27,53 0,26 0,0-27,0 27,53 0,-27-53</inkml:trace>
  <inkml:trace contextRef="#ctx0" brushRef="#br0" timeOffset="152848">30692 7911,'26'0,"27"0,-53 0,0 53</inkml:trace>
  <inkml:trace contextRef="#ctx0" brushRef="#br0" timeOffset="154831">2275 9419,'-52'0,"-1"0,26 0,-26 0,0 0,27 26,-27 27,26-26,27-1,-52 27,52-26,0 25,0-25,0 26,0-53,0 26,52-26,-52 53,27-53,-27 27,0 26,-27 26,1-79,-27 0,27 26,26-26,0-53</inkml:trace>
  <inkml:trace contextRef="#ctx0" brushRef="#br0" timeOffset="155123">2646 9604,'0'0,"0"53,0-27,-27 1,27 26,53-53,-26 0,-1 0,27-27,-53 1,0-1,0-25,0 25,-26 1,-27 26,26-53,-52 53,79 53,0 0,0-1,26 28</inkml:trace>
  <inkml:trace contextRef="#ctx0" brushRef="#br0" timeOffset="155535">2884 9948,'26'-53,"27"53,-26 0,-1 0,27 0,-26 0,-1-53,27 53,-53-79,53 26,-53 26,0-25,0-28,0-26,0 0,0 1,0 52,0 26,0-26,-53 53,53 53,-53 0,53 27,-79 52,79-26,0 0,0-27,0 0,0 1,26-27,1-1,52-52,-26 27,26-27,1 0,-27-27</inkml:trace>
  <inkml:trace contextRef="#ctx0" brushRef="#br0" timeOffset="155728">3545 9287,'0'-27,"-26"54,26 25,0 28,-53 26,53 0</inkml:trace>
  <inkml:trace contextRef="#ctx0" brushRef="#br0" timeOffset="155886">3625 10239,'0'0,"53"-53,-53 0,26 53,-26-26,0-1</inkml:trace>
  <inkml:trace contextRef="#ctx0" brushRef="#br0" timeOffset="156053">3836 9392,'0'53,"-79"27,53 52,-80 53,-26 53,-80 27</inkml:trace>
  <inkml:trace contextRef="#ctx0" brushRef="#br0" timeOffset="156263">2408 10927,'26'0,"27"0,-26 0,25 0,28 0,79 0,26-106,0 106,-26-79,-27 79,0-27,-52 27,-54 0</inkml:trace>
  <inkml:trace contextRef="#ctx0" brushRef="#br1" timeOffset="164398">6006 9339,'0'-26,"0"26,53 53,-53 26,0 27,26-26,-26-1,0-26,53 0,-53 0,27-27,26 27,-27-53</inkml:trace>
  <inkml:trace contextRef="#ctx0" brushRef="#br1" timeOffset="164729">6403 9366,'-27'0,"1"53,-27 26,27-26,-27 0,26 0,27-27,-79 27,79-26,0-1,26-26,27 0,-26 0,26 0,0 0,-1 0,28 0,-1 0,1 0,-27 0</inkml:trace>
  <inkml:trace contextRef="#ctx0" brushRef="#br1" timeOffset="164989">6826 9551,'0'-26,"53"26,-26-27,26 27,-1 0,1 0,-26 0,-27 27</inkml:trace>
  <inkml:trace contextRef="#ctx0" brushRef="#br1" timeOffset="165139">6985 9869,'26'0,"27"0,27-80,-1 80,-26-26,0 26,-27 0</inkml:trace>
  <inkml:trace contextRef="#ctx0" brushRef="#br1" timeOffset="165672">8414 9048,'26'0,"1"0,26 0,-27 0,1 0,25 0,-52 27,27 26,-27 0,0 26,-27 0,-52 27,0-26,-1 26,1-54,52 1,27-26,0-1,106-26,27 0,-28 0,1-53,-26 53,25-53</inkml:trace>
  <inkml:trace contextRef="#ctx0" brushRef="#br1" timeOffset="165846">9313 9736,'27'0,"-27"27,0 26,0 0,0-27,-27 27,-26-53</inkml:trace>
  <inkml:trace contextRef="#ctx0" brushRef="#br1" timeOffset="171161">10398 9498,'0'-53,"0"0,0 0,-53 1,0 25,27 27,-27 0,26 0,-25 0,25 53,-26 0,27 0,26 26,-53-26,53 0,0-26,26 25,1-52,26 27,0-27,-27 0,27 0,0-53,-53 0,0 27,26 26,27 26,-26 27,-27 0,53-27,-53 27,79-26,-79 26,0-27,26 1</inkml:trace>
  <inkml:trace contextRef="#ctx0" brushRef="#br1" timeOffset="171484">10954 9498,'53'0,"26"0,-52 0,-1 0,27 27,-27 26,-26-27,0 27</inkml:trace>
  <inkml:trace contextRef="#ctx0" brushRef="#br1" timeOffset="171611">11060 9789,'0'0,"105"0,-78 0,26 0,0 0,-27 0</inkml:trace>
  <inkml:trace contextRef="#ctx0" brushRef="#br1" timeOffset="172144">12012 9075,'0'-27,"53"27,0 0,-27 0,-26 0,27 0,-27 106,0-53,0 0,-53 26,-26 1,52-54,1 27,26-26,0-1,53-26,26 0,0 0,1 0,-54 0,-26 53,27-53,-27 79,0-52,-27 26,-79 26,0-26,1 0,52-53</inkml:trace>
  <inkml:trace contextRef="#ctx0" brushRef="#br1" timeOffset="172473">12885 9631,'53'0,"-53"26,0 27,0 26,0-26,-53 0,27 0,-27-53</inkml:trace>
  <inkml:trace contextRef="#ctx0" brushRef="#br1" timeOffset="173974">14631 8916,'0'-26,"27"26,26 0,0 0,-27-27,27-52,-53 52,53 1,-53-53,0 52,0 27,-53-26,-26 26,26 0,53 0,-53 53,53-1,0 54,0 0,0 0,0 0,26 53,-26-1,27-52,-27-26,53-1,-53 27,0-53,0-27,0 1,0 25,0-78</inkml:trace>
  <inkml:trace contextRef="#ctx0" brushRef="#br1" timeOffset="174170">14526 9498,'0'-26,"0"26,53 0,26 0,27 0,0-53,-27 53,-26 0,26 0,-26-27</inkml:trace>
  <inkml:trace contextRef="#ctx0" brushRef="#br1" timeOffset="174440">15372 8678,'0'26,"-26"27,26 27,-53-1,53 1,-27 52,27-26,0-1,0 1,0 27,27-80,26-1,26-52,1 0</inkml:trace>
  <inkml:trace contextRef="#ctx0" brushRef="#br1" timeOffset="174687">15743 8863,'0'27,"0"52,0-26,0 26,0 1,0-1,0 0,53 1,-53 26,26-53,-26-27</inkml:trace>
  <inkml:trace contextRef="#ctx0" brushRef="#br1" timeOffset="174873">15584 9181,'0'-53,"26"53,54 0,-1 0,53 0,-26 0,0 0,-26 0</inkml:trace>
  <inkml:trace contextRef="#ctx0" brushRef="#br1" timeOffset="175069">16325 8969,'-53'-53,"53"80,0-1,26 27,-26 0,27 26,-27 1,0-27,0 26,0 0,-27 27,27-53,-79 0</inkml:trace>
  <inkml:trace contextRef="#ctx0" brushRef="#br1" timeOffset="175737">17119 9498,'0'-26,"-27"26,-52 0,26 0,53-53,79 53,80 0,26 0,80-53,-27 53,-26 0,-54 0,-78 0,-27 0,-27 0,-26 26</inkml:trace>
  <inkml:trace contextRef="#ctx0" brushRef="#br1" timeOffset="175977">18415 9260,'0'-26,"0"26,0 26,79-26,-79 53,0 0,0-27,0 27,0 27,-105 26,-1-1,26-52</inkml:trace>
  <inkml:trace contextRef="#ctx0" brushRef="#br1" timeOffset="176629">17039 9260,'0'-26,"0"52,-26-26,26 79,-27-52,27 26,-53-27,53 1,-26 26,26-27,0 1,0 52,106-53,-53-26,0 53,26-53,0 53,27-53</inkml:trace>
  <inkml:trace contextRef="#ctx0" brushRef="#br1" timeOffset="177659">19341 8678,'0'53,"0"-27,0 1,0-1,0 27,0-26,0-1,0 27,0-26,0-27,0 52,79-52,-79 53</inkml:trace>
  <inkml:trace contextRef="#ctx0" brushRef="#br1" timeOffset="177889">19632 8810,'0'-26,"0"26,27 53,-27 26,52-26,-52 0,27 0,-27-27</inkml:trace>
  <inkml:trace contextRef="#ctx0" brushRef="#br1" timeOffset="178318">19817 8440,'0'-53,"27"0,-27 27,0 26,0 53,0-27,0 0,-80 27,27 0,27-26,-27-27,-26 53,26-53,26 0,1 0,-27-53,27 26,-27-26,26 0,-26 27,0-27,0 53,53 0,-26 53,26-27,0 1,0 26,0-27,0 1,26 52,-26-26,80-27</inkml:trace>
  <inkml:trace contextRef="#ctx0" brushRef="#br1" timeOffset="178767">20479 8519,'0'-53,"0"27,0 26,-53 0,53 53,-80 0,80 26,-52 27,52-27,-53 1,53-27,0 26,-27-26,27-27,0 1,0 26,0-53,27 26,52-26,-53 0</inkml:trace>
  <inkml:trace contextRef="#ctx0" brushRef="#br1" timeOffset="179141">20532 8678,'0'-26,"53"26,-27 0,-26 0,27 0,-27 52,0-25,0 26,0-27,0 27,0 0,0-26,52-27,1 0,0 0,0 0,0 0,0 0,-27-27</inkml:trace>
  <inkml:trace contextRef="#ctx0" brushRef="#br1" timeOffset="179350">20929 8387,'0'26,"0"1,0 26,0 0,0 53,0-27,0 0,-27 1,27 26,-106 26,53-53,0-26</inkml:trace>
  <inkml:trace contextRef="#ctx0" brushRef="#br1" timeOffset="179959">19394 9578,'106'0,"-27"-53,1 53,25 0,1 0,27 0,-1 0,27 0,-80 0,0 0,-52 0,26 0,-27 0,27 0,-53 26,53-26</inkml:trace>
  <inkml:trace contextRef="#ctx0" brushRef="#br1" timeOffset="180656">19870 9895,'53'0,"-53"-53,53 53,-26 0,25 0,-25 0,-27 53,53-53,-53 53,0-27,0 1,-53 26,26-53,27 53,-79-53,79 53,79-27,-26-26,0 53,0-53,0 27,-53 25,0-25,-106 52,53-79,-26 53,26-53,0 27,27-27</inkml:trace>
  <inkml:trace contextRef="#ctx0" brushRef="#br1" timeOffset="181647">21220 9022,'0'0,"0"-26,53 26,-1 0,-25 52,-27 1,79 0,-79 0,27 27,-27-28,0 1,0-26,0 26,0-27,0-26,0-53,0-26,-53 0,53-1,0 27,0-26,26 26,-26 27,27 26,-27-27,53 27,26 0,-26 0,-27 0,1 0</inkml:trace>
  <inkml:trace contextRef="#ctx0" brushRef="#br1" timeOffset="182006">21802 9207,'53'0,"0"0,-1 0,1 0,-26 0,-1-26,27-27,-53 26,0-26,0 27,-53 26,27 0,-1 0,-26 0,27 0,26 53,-53-27,53 1,0 26,0-27,27 27,-1-53,27 53,26-53,-26 53,0-53</inkml:trace>
  <inkml:trace contextRef="#ctx0" brushRef="#br1" timeOffset="182291">22728 8969,'0'-26,"0"-27,-27 53,1 0,-27 0,-26 0,26 53,26-27,-26 1,53 52,-53 0,53 1,0-27,53 26,0-53,27-26,25 0,28 0,-54 0,-26 0</inkml:trace>
  <inkml:trace contextRef="#ctx0" brushRef="#br1" timeOffset="182524">22992 8890,'0'-27,"-53"27,53 27,0-1,0 27,0 0,27 0,-27 0,53 53,-53-53,0-1,26-25,-26 26</inkml:trace>
  <inkml:trace contextRef="#ctx0" brushRef="#br1" timeOffset="182710">22860 9207,'0'0,"53"-26,-27 26,27 0,27 0,-1 0,-26 0,26 0,-52 0</inkml:trace>
  <inkml:trace contextRef="#ctx0" brushRef="#br1" timeOffset="182967">23548 8678,'0'26,"-27"27,-25 53,25-26,-26 52,53-26,0 0,0 26,0-26,106 26,26 0,54 1,52-54,-106-79</inkml:trace>
  <inkml:trace contextRef="#ctx0" brushRef="#br1" timeOffset="184192">24448 7990,'0'27,"-27"-1,27 27,0 0,0-27,0 1,0 26,27-27,-1 27,27-53,0 27,26-27,-52 0,-1 0,-26-27,79-26,-79-26,0 52,0-26,0 53,53 80,-26-54,26-26,-27 53,27-53,-26 0,-1 0,-26-53,0 0,0 0,0 0,0 1,0 25,-53-26,53 53,0 27,27-27</inkml:trace>
  <inkml:trace contextRef="#ctx0" brushRef="#br1" timeOffset="184698">24289 8599,'-53'0,"53"-27,-27 27,27 0,27 0,26 0,79 53,0-53,80 0,26 0,-26 0,-27 0,-53 0,-26 0,-53 0,-53 53</inkml:trace>
  <inkml:trace contextRef="#ctx0" brushRef="#br1" timeOffset="185425">24315 9075,'0'-27,"0"27,53 0,-26 0,-1 0,27 0,-53 0,53 53,-53-26,0-1,0 27,0 0,-27-26,27 25,-79-25,79-1,27 27,25-53,28 0,-1 0,1 0,-1-26,-26 26</inkml:trace>
  <inkml:trace contextRef="#ctx0" brushRef="#br1" timeOffset="185681">25003 8916,'0'27,"0"26,0-1,-53 1,53 27,-26-1,26 0,0-26,0 0,0 0,0-26,0 26,26-53</inkml:trace>
  <inkml:trace contextRef="#ctx0" brushRef="#br1" timeOffset="186101">25321 9075,'26'0,"1"0,25 26,1 1,-53 26,-26 0,-1 0,27-27,53-26,-26 0,-1 0,27 53,-26-53,-27 26,0 1,-53-27,-27 79,1-79,26 53,0-53,27 27</inkml:trace>
  <inkml:trace contextRef="#ctx0" brushRef="#br1" timeOffset="186499">25823 8969,'0'27,"0"25,0 28,0-27,0 26,0-26,0 0,0 0,0 26,0-52,0 26,-53-53,1 0</inkml:trace>
  <inkml:trace contextRef="#ctx0" brushRef="#br1" timeOffset="186919">26141 8413,'0'27,"79"26,-26 53,0-27,0 80,0 0,-53-54,0 28,0-1,0 27,-53-1,-53 1,0 0,0 0,27-53,53-80,26 27,79-53,53-53,-26-53</inkml:trace>
  <inkml:trace contextRef="#ctx0" brushRef="#br1" timeOffset="187360">27040 8996,'106'-27,"-53"27,27 0,-28 0,-25 0,-27 53,53 0</inkml:trace>
  <inkml:trace contextRef="#ctx0" brushRef="#br1" timeOffset="187502">27120 9445,'79'0,"27"0,-27 0,-52 0</inkml:trace>
  <inkml:trace contextRef="#ctx0" brushRef="#br1" timeOffset="189112">27940 8546,'79'-53,"-26"53,0 0,0 0,0 26,-26 54,-27-54,0 1,-27 25,-26 1,0 0,27-26,-27-27,53 26,-27-26,54 53,26-53,0 0,0 0,0 0,-1 0,1 0,-26 0</inkml:trace>
  <inkml:trace contextRef="#ctx0" brushRef="#br1" timeOffset="189352">28575 8599,'53'0,"-53"0,0 79,0-53,0 1,0 26,26 0</inkml:trace>
  <inkml:trace contextRef="#ctx0" brushRef="#br1" timeOffset="189563">28787 8599,'0'0,"0"53,26-53,-26 105,0-78,0-1,27-26,-27 53,53-53</inkml:trace>
  <inkml:trace contextRef="#ctx0" brushRef="#br1" timeOffset="189906">28945 8387,'0'0,"0"79,-26 1,-27-54,-26-26,52 0,1 0,-1 0,-26 0,27 0,-27-53,27 53,26-53,-27 53,27 53,0 27,0-1,0-26</inkml:trace>
  <inkml:trace contextRef="#ctx0" brushRef="#br1" timeOffset="190274">28178 9260,'53'0,"0"0,26 0,27 0,53 0,-27 0,1 0,-28 0,-52 0,-26 0,-27 53</inkml:trace>
  <inkml:trace contextRef="#ctx0" brushRef="#br1" timeOffset="190634">28416 9604,'53'0,"0"-53,26 53,-26 0,0 0,0 27,-53 26,0-1,-26-25,26 26,26-53,1 26,26-26,-27 0,27 53,-53-26,0 26,-53-1,-53 1,0-26,-26 26,26-53</inkml:trace>
  <inkml:trace contextRef="#ctx0" brushRef="#br1" timeOffset="191602">29289 8890,'80'53,"-80"26,53-26,-53 0,53 26,-53-26,0 0,26-27,-26 27,0-26,0-27,0-53,0 0,0-26,0-1,0 27,0-26,53 53,-27-27,27 53,0 0,-26 0,-1 0</inkml:trace>
  <inkml:trace contextRef="#ctx0" brushRef="#br1" timeOffset="191932">29845 9154,'53'0,"26"-26,27 26,-26 0,-28 0,1 0,-53-27,27 27,-27-53,0 1,-27 52,1 0,-27 0,27 0,-1 0,-26 0,27 26,26 53,0-52,53 26,0-27,-1 27,-25-26,26-27</inkml:trace>
  <inkml:trace contextRef="#ctx0" brushRef="#br1" timeOffset="192210">30665 8863,'0'0,"-26"0,-54 0,27 27,1-1,-1 27,0 0,26 0,27 26,0 1,0-1,0-26,53-27,27-26,-1 0</inkml:trace>
  <inkml:trace contextRef="#ctx0" brushRef="#br1" timeOffset="192434">30956 8731,'-26'0,"26"53,0 0,0 0,0 26,0 0,0 1,0-1,0 1,0-28</inkml:trace>
  <inkml:trace contextRef="#ctx0" brushRef="#br1" timeOffset="192614">30692 9181,'26'-53,"1"53,26 0,-1 0,28 0,-1 0,1 0,-28 26</inkml:trace>
  <inkml:trace contextRef="#ctx0" brushRef="#br1" timeOffset="192901">31459 8387,'0'26,"-53"54,0 52,0 0,0 27,53 26,-79 27,79-53,0 0,0-1,79-52,-26 0,27-27,-27 1,26-54,0-26,1 0</inkml:trace>
  <inkml:trace contextRef="#ctx0" brushRef="#br1" timeOffset="193672">31829 8281,'0'27,"0"-1,0 53,0-52,0-1,27 27,-27-26,26 26,54 0,-54-53,1 0,-27-27,0-26,0 27,0-1,53 80,-53-26,52 26,-25-27,-1 27,27-53,-26-27,-27-25,0-28,0 27,0 0,0-26,0 53,0-1,0 27,0-53,0 106,0-26</inkml:trace>
  <inkml:trace contextRef="#ctx0" brushRef="#br1" timeOffset="194122">31697 8996,'0'-27,"27"27,-27-26,26 26,53 0,-52-53,26 53,26 0,1 0,78 0,-52 0,-27 0,-26 0,0 0,0 0,-26 0</inkml:trace>
  <inkml:trace contextRef="#ctx0" brushRef="#br1" timeOffset="194430">32226 9101,'0'53,"0"-26,0 52,0 27,0-27,0 1,0-1,0-26,53-27,-26 27,-27-79,0-27,0 27,-27-1,-26-26,0 53,0-53,27 53,26-26</inkml:trace>
  <inkml:trace contextRef="#ctx0" brushRef="#br1" timeOffset="194880">32782 8652,'0'26,"0"0,0 27,53 27,-53-1,26 27,-26 79,106 0,-106 1,0-1,0 0,0-53,-26 1,-27-54,26 0,-26-79,27 27,-27-27,53 0,-26-53,26 26,0 1,0-27,0 27,26-27,27 53</inkml:trace>
  <inkml:trace contextRef="#ctx0" brushRef="#br1" timeOffset="195060">33285 9816,'26'0</inkml:trace>
  <inkml:trace contextRef="#ctx0" brushRef="#br1" timeOffset="195735">32491 9101,'0'0,"-106"80,-26 52,-27 27,0 0,53-1,53-25,53-54,0-26,0-27,53-26,0 53,27-53,26-26,-1-1,-52-52,0 26,-53-26,0-1,0 1,-53 0,27 79,-1-27,-52 27,0 0,-1 53,-26 53,27-27,53 1</inkml:trace>
  <inkml:trace contextRef="#ctx0" brushRef="#br1" timeOffset="198140">16722 10953,'26'0,"-26"27,0 52,0-26,0 0,0 26,0 27,0 53,0-27,0 27,53 0,-53-27,53 27,-53 0,79 26,-79 0,80-26,-80-27,79 27,-79 0,79-1,-79 1,53-27,-53 1,53-27,-53 26,53-26,-53 52,53 1,-53-53,53 0,-53 26,79-26,-79 26,80-26,-80 26,79-26,-79 26,53-26,-53 27,53-28,-53 28,0-27,53-1,-53-25,0 26,0-53,0-1,0 1,0-26,26-27,-26 79,0-132,0 0,0 0,0 1,0-1</inkml:trace>
  <inkml:trace contextRef="#ctx0" brushRef="#br1" timeOffset="199541">9340 15028,'53'0,"26"0,0 0,1 0,52 0,27 0,0 0,-1 0,81 0,-1 0,26-26,1 26,26-80,26 80,54-53,-54 53,54-53,-27 53,26-105,-52 105,105-80,-26 80,26-132,-26 132,26-132,-26 132,53-106,-53 106,79-106,-79 106,0-53,-27 53,54 0,-1-53,-26 53,0 0,0-79,-27 79,53 0,-52 0,-1-53,-26 53,27 0,-54 0,1 0,52 0,-53 0,27 0,27 0,-54 0,1-53,52 53,-52 0,-1 0,27 0,-53 0,-26 0,-1 0,27 0,0 0,-52 0,-28 0,27 0,-26 0,-27 0,-52 0,52 0,-26 0,-27 0,27 0,-27 0,27-53,-27 53,-26 0,0 0,-27 0,0 0,-26 0,0-53,-26 53,-27 0,-27 0</inkml:trace>
  <inkml:trace contextRef="#ctx0" brushRef="#br1" timeOffset="199814">31353 13493,'0'27,"0"26,0-53,0 53,80-53,-54 53,27-53,-53 53,26-53,-26 79,0-26,-79-27,-27 54,27-1,-27-26,53 26</inkml:trace>
  <inkml:trace contextRef="#ctx0" brushRef="#br1" timeOffset="200592">32491 13917,'0'53,"0"-27,0 27,0 0,0 0,0 26,0-26,0 0,26 0,27-53,0 0,-26 0,-27 0,79-53,-79 0,79-26,-79-1,0 28,0-1,0 26,0 54,27 26,-27 26,53-53,-53 1,106-27,-80 79,27-79,-53-26,53-1,-53-52,0-27,-27 0,27 27,-26 26,26 0,-53 0,53 27,-26 26,26 0</inkml:trace>
  <inkml:trace contextRef="#ctx0" brushRef="#br1" timeOffset="201912">16722 10901,'-27'0,"27"0,0 0,-53 26,53 53,-79-26,79 0,-53 0,53 0,-53-27,53 27,0-79,27-1</inkml:trace>
  <inkml:trace contextRef="#ctx0" brushRef="#br1" timeOffset="202123">16642 11059,'53'0,"0"-53,0 53,0 0,26-26,1 26,-27 0,26 0,-26 0,-27 0,1 0</inkml:trace>
  <inkml:trace contextRef="#ctx0" brushRef="#br1" timeOffset="202947">14711 10821,'0'0,"0"53,-27 0,27-27,-79 27,79 0,-53-26,53 26,-53-27,53 1,0 25,-26-52,26 27</inkml:trace>
  <inkml:trace contextRef="#ctx0" brushRef="#br1" timeOffset="203188">14393 11006,'0'-53,"0"27,-26 26,26 26,53-26,0 53,0-53,26 53,27-53,0 0,0 53,-27-53,-26 0,0 0</inkml:trace>
  <inkml:trace contextRef="#ctx0" brushRef="#br1" timeOffset="203517">15187 10504,'-26'-80,"-1"80,-26 53,53 0,-79 0,79 0,0 26,0 1,0-27,0 0,0-1,0 1,0-26,53 26,26-53,-26 53,0-53,-27 0</inkml:trace>
  <inkml:trace contextRef="#ctx0" brushRef="#br1" timeOffset="203981">15319 10795,'0'0,"0"79,53-26,27 0,-54-53,27 0,-53-27,0 1,0 0,0-27,0 79,53-26,-53 27,53-27,-27 0,1 0,26 0,-53 0,0-53,-27 53,27-27,0 1,0-27,0 0,0-53</inkml:trace>
  <inkml:trace contextRef="#ctx0" brushRef="#br1" timeOffset="204185">15849 10186,'0'27,"0"26,0-27,52 53,-52 1,53-54,0 54,-53-54,27 0,-27 27,0-26,-27 26,1 26,-27-26,-26-53</inkml:trace>
  <inkml:trace contextRef="#ctx0" brushRef="#br1" timeOffset="206929">13705 12726,'-52'0,"78"0,27 0,-27 0,27 0,27 0,-1 0,0 0,1 0,26-26,-1 26,28 0,-27-53,-1 53,28 0,-27-53,26 53,-53 0,1-27,-1 27,0 0,1-53,-1 53,0 0,1 0,26-52,-53 52,-1 0,1 0,27-27,-27 27,0 0,-27 0,27 0,-27 0,1 0,26 0,-27 0,1 0,-1 0,27 0,0 0,0 0,0 0,26 0,-52 0,26 0,0 0,-1 0,28 0,-1 0,1 0,-1 0,0 0,27 0,0 0,-27 0,1 0,26-53,-27 53,0 0,1 0,-1-53,-26 53,26 0,1 0,26-26,-27 26,0 0,1-53,-1 53,0 0,1-27,-1 27,1 0,-1 0,-26-52,0 52,0 0,26 0,-26 0,0-27,0 27,0 0,53-53,-27 53,0 0,-26-53,27 53,-27 0,26 0,-26-26,0 26,0 0,0 0,26 0,-26-53,26 53,1 0,-27 0,-1 0,28 0,-27 0,-27 0,1 0,52-27</inkml:trace>
  <inkml:trace contextRef="#ctx0" brushRef="#br1" timeOffset="207461">21061 12012,'-53'0,"53"26,0 1,0-1,0 27,0-26,0-1,0 27,26-27,-26 1</inkml:trace>
  <inkml:trace contextRef="#ctx0" brushRef="#br1" timeOffset="208257">21140 12753,'0'26,"53"27,-53-27,27-26,-27 27,0 26,26-53,-26 26,0 1,27-27,-27 53,0-27,52-26,-52 27,27 25,-27-25,0 26,0-27,0 54,0-27,0 0,0-1,53-52,-53 27,0 26,0-27,0 1,0 52,0-26,0-27,26-26,-26 27,0 26,27-27,-27 1,0 26,0-80</inkml:trace>
  <inkml:trace contextRef="#ctx0" brushRef="#br1" timeOffset="209143">13732 12726,'0'53,"0"-26,0-1,0 27,0 26,0-26,0 0,0 0,0-27,0 27,0-26,0-1</inkml:trace>
  <inkml:trace contextRef="#ctx0" brushRef="#br1" timeOffset="209688">13838 13784,'53'0,"-53"27,26 26,-26-27,0 27,0 0,0-26,0-1,53 27,-53-27,0 1,0 26,26-27,-26 1,0 26,53-27,-53 1,27 52,-27-53,0 27,0 0,0-26,0-1,0-26,0-26,0 26,-27 53</inkml:trace>
  <inkml:trace contextRef="#ctx0" brushRef="#br1" timeOffset="210160">13229 15504,'0'0,"53"-26,0 26,-27 0,1-27,26 27,0 0</inkml:trace>
  <inkml:trace contextRef="#ctx0" brushRef="#br1" timeOffset="210559">13785 15081,'53'0,"26"26,-52-26,-27 53,52-53,-52 53,0 0,-26-53,26 27,0 26,26-53,27 0,27 0,-1 0,-26 0,-26 0,-27 26,52 27,-52 0,0 0,-52 0,-1 26,0-26,-27-53</inkml:trace>
  <inkml:trace contextRef="#ctx0" brushRef="#br1" timeOffset="211361">21246 15134,'53'-53,"-27"53,54-53,-27 53,26-79,0 79,54-53,-54 53,-26 0,-26 0</inkml:trace>
  <inkml:trace contextRef="#ctx0" brushRef="#br1" timeOffset="211601">21643 14658,'-27'-53,"27"26,0 54,0 79,0-27,0 27,0 0,0 26,0-26,0-27,0-26,0 0,53-53</inkml:trace>
  <inkml:trace contextRef="#ctx0" brushRef="#br1" timeOffset="212097">22807 14578,'106'-53,"-80"53,1 0,26 0,-27 0,1 0,-27 27,0-1,0 54,-53-27,26-1,-26 28,53-54,-26-26,26 27,0-27,26 0,27 53,0-53,0 0,0 0,0 26,-53 27,0 0,0 0,-79 0,-54 53,-78 26,-1-79</inkml:trace>
  <inkml:trace contextRef="#ctx0" brushRef="#br1" timeOffset="213079">16828 15160,'-27'0,"-26"27,53-1,-53 27,53 0,0 26,0-52,0-1,80 54,-27-80,-1 0,1 0,0-27,-53 1,53-1,-53-26,0 27,0 0,-26-27,-1 26,1 27,26-53,-80 53,28 0,52 27,-53-27,53 79,0-26</inkml:trace>
  <inkml:trace contextRef="#ctx0" brushRef="#br1" timeOffset="214453">17145 12647,'26'0,"1"0,26 0,-53 0,53 0,-53 53,0 0,0-27,-27 27,27-27,-26 27,26-26,26-27,27 0,0 0,27 0,-1-27,-26 27,-27 0,27 0</inkml:trace>
  <inkml:trace contextRef="#ctx0" brushRef="#br1" timeOffset="214744">17806 12700,'53'26,"-26"54,26-28,-27 1</inkml:trace>
  <inkml:trace contextRef="#ctx0" brushRef="#br1" timeOffset="214947">18045 12753,'0'0,"53"79,-53-53,26-26</inkml:trace>
  <inkml:trace contextRef="#ctx0" brushRef="#br1" timeOffset="215290">18230 12594,'0'0,"0"0,-53 0,-26 0,26 0,26 0,-26 0,53 0,-53 0,0 0,27 0,26 26,-53 27,53-26,-26 26,26-27,0 1</inkml:trace>
  <inkml:trace contextRef="#ctx0" brushRef="#br1" timeOffset="215650">18415 12409,'0'0,"0"26,0 53,0 1,-53-1,53 1,-53-1,53 0,-26 1,26-27,0-27,0 1,0 25</inkml:trace>
  <inkml:trace contextRef="#ctx0" brushRef="#br1" timeOffset="216065">18600 12753,'53'-53,"-26"53,26 0,-53 0,0 53,0 26,-27-26,27-27,-26-26,26 0,53 0,-1 0,-25 0,-27 53,0 0,0-26,-53 26,0-27,0 27,-26-27,26-26</inkml:trace>
  <inkml:trace contextRef="#ctx0" brushRef="#br1" timeOffset="216807">18203 12567,'0'-26,"0"26,0 0,0 26,0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25:25.2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1191 317,'0'0,"0"27,-53 26,0-27,53 0,-80 27,28 0,25 27,-26-54,53 1,-26 26,-27-27</inkml:trace>
  <inkml:trace contextRef="#ctx0" brushRef="#br0" timeOffset="286.0161">741 317,'0'0,"26"0,-26 53,80-26,-54-27,27 79,-26-26,-1-53,53 53,-52-53,26 79,-27-26,-26-26,0 25</inkml:trace>
  <inkml:trace contextRef="#ctx0" brushRef="#br0" timeOffset="600.0343">767 423,'0'0,"0"53,0-53,27 0,26 0,26 0,-26-27,26 27,-26 0,27-26</inkml:trace>
  <inkml:trace contextRef="#ctx0" brushRef="#br0" timeOffset="772.0441">1376 344,'0'26</inkml:trace>
  <inkml:trace contextRef="#ctx0" brushRef="#br0" timeOffset="923.0528">1429 741,'-53'0</inkml:trace>
  <inkml:trace contextRef="#ctx0" brushRef="#br0" timeOffset="1188.0679">767 1137,'27'0,"26"0,0 0,52-26,-25 26,-1 0,-26 0</inkml:trace>
  <inkml:trace contextRef="#ctx0" brushRef="#br0" timeOffset="1822.104">2487 370,'27'27,"-27"-1,0 27,0 0,0-27,0 27,0 0,0-26,0 26</inkml:trace>
  <inkml:trace contextRef="#ctx0" brushRef="#br0" timeOffset="2204.1259">2540 264,'53'0,"26"0,-26 0,0 27,0-1,-26 27,25-26,-52 25,27 1,-27 0,0 0,0 0,0-26,-53 26,27-53,-27 26,-27-26,27 0,0 0,0 0,1 0,-1 0,26 0,27-53,-26 53,26-26,0 26,26 0</inkml:trace>
  <inkml:trace contextRef="#ctx0" brushRef="#br0" timeOffset="3053.1746">3228 449,'0'0,"0"53,0-26,53-1,-53 27,53 0,0-26,-27-27,1 0,26-27,-53-52,0 52,0-26,0 27,0 52,26 27,-26-26,0-1,0 27,0-26,79 26,-79-27,53 0,-26-26</inkml:trace>
  <inkml:trace contextRef="#ctx0" brushRef="#br0" timeOffset="3706.212">3969 635,'0'-27,"0"1,-53 26,-27 0,28 0,52 53,0 0,26 0,53-53,-52 0,26-27,0 1,-27 26,27 0,-26 0,52 0,-26 0,26 0,27-53,0 0,-27 0,-26 0,0-26,-53 26,27 0,-27 0,0 26,-80 27,27 0,27 0,26 53,-53-26,53 26,0 26,0-26,0 0,53 0,-27 26,27-52,-26 26,26-53,26 26,-26-26</inkml:trace>
  <inkml:trace contextRef="#ctx0" brushRef="#br0" timeOffset="3908.2235">5027 608,'0'-26,"0"26,0 0,0 26,0 27,0 0,0-26,0 25,0 1,79-26,-52-27,-1-27</inkml:trace>
  <inkml:trace contextRef="#ctx0" brushRef="#br0" timeOffset="4050.2316">5054 370,'0'0</inkml:trace>
  <inkml:trace contextRef="#ctx0" brushRef="#br0" timeOffset="4987.2852">5371 132,'0'79,"0"1,0 26,0-1,0-25,27-1,-27-26,26 0,-26 0,79-53,-79 26,27-26,26-53,-53 1,26-28,-26 27,0 27,0 52,0 1,0 26,27-53,-27 53,53-53,-27 0,27-106,-53 53,0 0,0 0,0 26,0-25,0 131,0 0,0 27,0-26,0-1,0 27,53 0,-53-27,0 0,0-52,0-1,0 27,-53-26,0-27</inkml:trace>
  <inkml:trace contextRef="#ctx0" brushRef="#br0" timeOffset="5288.3024">5212 476,'80'0,"26"0,-1 0,54 0,0-27</inkml:trace>
  <inkml:trace contextRef="#ctx0" brushRef="#br0" timeOffset="6069.3471">6509 370,'0'-26,"0"26,-53 53,53 52,-27 1,27 27,-79-1,26 27,53-1,-53-52,53-26,0-1,0-53,0 1,53-80,-53 0</inkml:trace>
  <inkml:trace contextRef="#ctx0" brushRef="#br0" timeOffset="6518.3728">6985 397,'-53'26,"27"-26,26 79,-53-26,53-26,-53 26,53 0,53-27,-27-26,27 53,0-53,26 0,-26 26,-26-26,-27 53,0 53,-53-79,26 26,-52-53,53 52,-1-52,27 27,0-27</inkml:trace>
  <inkml:trace contextRef="#ctx0" brushRef="#br0" timeOffset="7058.4036">7329 688,'26'0,"-26"26,53-26,-53 53,27-27,26 54,-27-80,-26 26,27-26,26 0,-53 0,26 0,-26-79,26 52,-26 1,53-53,-53 132,0-1,0 28,0-1,0 1,-26-1,26 0,0 1,0-1,-27-52,-25-27,-1 0,26 0,27-80,-53 27,53 0,0 0,0 0,0-52,27 52</inkml:trace>
  <inkml:trace contextRef="#ctx0" brushRef="#br0" timeOffset="7612.4354">7858 714,'27'53,"-27"0,53-53,-53 53,0-27,26-26,-26 53,26 27,-26-54,53-26,-26 0,-27-26,53-27,-53 0,0 79,0 1,0-1,0 27,0-27,26-26,-26 53,27-53,26 0,-53-53,0 1,26 25,-26-26,0 0,26 53,-26 27,53 26,-53-27,0 1,27 25,-27-25,0-1,0 27</inkml:trace>
  <inkml:trace contextRef="#ctx0" brushRef="#br0" timeOffset="8901.5091">8546 714,'0'0,"0"53,27 0,-27 0,52 0,-52-27,0 1,27 26,-27-27,53-26,-53-26,26-27,-26 26,53-26,0 0,-26 53,-27 0,52 0,-52 53,53-26,-26-27,-1 0,-26-27,0 1,53 26,-26 0,-27 0,53 0,0 0,-27 53,0-53,27 0,-26 0,-27-27,53 27,-53-53,0 27,0-27,0 0,0 27,0 26,-53 0,53 26,-53 27,53-27,0 1,-27 26,27-27,0 1,0 26,0-53,0 79,53-79,0 26,-26-26,-1 0,27 0,-26 0</inkml:trace>
  <inkml:trace contextRef="#ctx0" brushRef="#br0" timeOffset="9209.5267">9631 926,'0'-27,"26"27,-26-26,53 26,-26 0,-27 26,79 27,-79 0,27-26,-27 25,52-25,-52 26,0-80,27-26,-27 1,0-1,0-27,0 27,0 27,53-27,-53 27,26 26,27 0,-26 0,52 26</inkml:trace>
  <inkml:trace contextRef="#ctx0" brushRef="#br0" timeOffset="9787.5597">9843 344,'0'0,"0"26,0 27,0 26,0 1,0-1,0 1,0-28,0 1,0 27,0-27,52-27,-52 27,27-53,-1 0,27 0,-26-53</inkml:trace>
  <inkml:trace contextRef="#ctx0" brushRef="#br0" timeOffset="10063.5754">10239 793,'27'0,"-27"0,0 53,53-26,-53 26,0-27,0 1,0 26,0-1,0-78,0 0,0-1,0-26,53 27,0-27,-27 26,1 27,25-26,-25 26</inkml:trace>
  <inkml:trace contextRef="#ctx0" brushRef="#br0" timeOffset="10351.592">9499 793,'26'0,"27"-26,0 26,26-26,54 26,-28 0,1-53,53 53,-53 0,-27 0,-26 0</inkml:trace>
  <inkml:trace contextRef="#ctx0" brushRef="#br0" timeOffset="10934.6254">10874 714,'0'53,"0"-27,0 27,0-26,27-1,-27 54,26-80,27 0,0-27,0 1,-53-27,27 0,-27 0,52 0,-52 0,0 0,0 53,0 80,0-27,0 26,0 0,0 27,0 0,0 0,0 53,0-54,-26 1,26-53,-53-53,53 27,-53-27,0 0,27-27,-27-26,53 27,-53-27,53-27,0 54,0 0,0-27,26 26,27 27,27-53,-1 53,27-26,0 26,-27-53</inkml:trace>
  <inkml:trace contextRef="#ctx0" brushRef="#br0" timeOffset="12291.703">12197 899,'0'0,"53"0,0-26,-26 26,-1-53,27 53,26-53,-26 0,0 27,-26-27,-27 26,0 1,0-1,-27 27,-26 0,-26 0,26 0,27 80,-27-1,53-26,-27-27,27 27,0-26,0 26,53-53,0 53,-27-53,1 0,52 0,-52 0,-27 26,26 1,-26 52,53-79,-53 26,27-26,-1 0,27 0,-53 0,26 0,-26-53,27 53,52 53,-26 0,0 0,0 0,-27-26,27-27,0 0,0-53,0-27,0-26,-27 27,-26 26,80 0,-80 27,26 26,27 26,-53 1,80 26,-80-27,53 53,-27-26,27 0,-27-53</inkml:trace>
  <inkml:trace contextRef="#ctx0" brushRef="#br0" timeOffset="13079.7481">14420 926,'-53'-27,"26"-26,-25 27,-1 26,26 0,1 0,-27 0,26 0,1 26,26 1,0 26,0-53,26 26,27-26,0 0,0 0,0 0,0 0,-27 0,1 0,26 0,-27 0,-26 27,27-27,-27 53,53-53</inkml:trace>
  <inkml:trace contextRef="#ctx0" brushRef="#br0" timeOffset="13537.7743">14790 476,'0'-27,"0"1,-26 26,26 26,0 54,0 26,0 0,0-27,0 0,0-26,0-26,26 26,27-80,-53 1,53 26,-53-53,53 53,-27 0,27 0,-53 26,53 27,-53-26,-26 52,-1-79,-26 26,27-26,0 0,-1 0,27 0,0-53,0 27</inkml:trace>
  <inkml:trace contextRef="#ctx0" brushRef="#br0" timeOffset="14151.8094">15346 1111,'0'0,"26"0,-26-27,80 27,-27-105,26 52,-26-53,26 0,1-79,-1 0,-26 26,-53 53,53 27,-53 26,0 53,-132 132,52 0,27-26,0 106,53-80,0-26,0-27,0 1,0-1,53-52,-26-27,26 52,0-52,52 0,-25-52,-1 25,1-52,-80 26,52 0,-52-26,0 52,0 1,0 26,-52 0,-1 0,53 53,0-27,-27 0,27 27,0-26,0-1,0 27,0-26,53 26,0-53,-27 26,1-26</inkml:trace>
  <inkml:trace contextRef="#ctx0" brushRef="#br0" timeOffset="14499.8293">16695 661,'-26'0,"-27"0,26 0,-26 27,53 26,0-27,53-26,27 53,-27-53,-27 53,27-53,-53 26,0 27,-26 0,-54-26,-26 25,27 1</inkml:trace>
  <inkml:trace contextRef="#ctx0" brushRef="#br0" timeOffset="15403.881">17489 449,'0'53,"0"27,0-27,0 0,0 0,0-27,0 27,0-27,26 27,27-53,0-53,-53 27,53-27,-53 27,0-1,27-26,-27 27,0 52,0 27,0-26,53-1,-53 27,26-27,-26 1,53 26,-53 0,26-53</inkml:trace>
  <inkml:trace contextRef="#ctx0" brushRef="#br0" timeOffset="15719.8991">18230 502,'-27'0,"-26"0,27 0,0 0,-27 27,26 26,27 0,27 0,-1-53,27 79,-27-79,27 53,-53-27,27-26,-27 53,-27-26,-52-27,0 79,26-79</inkml:trace>
  <inkml:trace contextRef="#ctx0" brushRef="#br0" timeOffset="16551.9467">19103 158,'0'-26,"0"26,0 79,0 27,-27 53,27 0,0-27,-52 0,52-52,0-1,0-26,0-27,0 27,26-53</inkml:trace>
  <inkml:trace contextRef="#ctx0" brushRef="#br0" timeOffset="17051.9753">18838 979,'0'-53,"-26"53,26-27,26 27,1-53,52 53,1 0,25 0,1 0,53 27,-53-27,-27 0,1 53,-1-53,-79 26,-53 27,27-53,-27 53,26 26,27-52,27-27,-1 0,27 0,-27 0,1 0,-27-27,53 27,-53-79,0 26,-53 27,26 26,1-53,-27 53,0 0</inkml:trace>
  <inkml:trace contextRef="#ctx0" brushRef="#br0" timeOffset="18718.0706">20955 529,'26'-27,"-26"-26,0 1,0 25,0 1,0-27,-52 0,-1 53,26 0,-26 0,0 26,53 1,0 52,0-52,27-27,26 0,-27 0,1 0,26 0,26-27,-53 1,-26 79,53-1,-53 28,0-27,0 0,0 0,0 0,0 26,0 0,0 1,0 25,-26-25,26-27,-53 0,0 0,27-53,-27 0,-53-27,106-26,-53-26,53-1,0-25,0 25,0 27,0 0,0 27,0-53,79 79,-52 0,26 0,-27 0,53 79,-26-79</inkml:trace>
  <inkml:trace contextRef="#ctx0" brushRef="#br0" timeOffset="20103.1498">21352 767,'-53'0,"79"0,1 0,-1 0,27 0,-26 0,-1 0,1 0,-27-26,79 26,-79-53,26 53,-26-27,0 1,0-27,0 26,0 27,0-26,-52 26,25 0,1 0,-27 26,53 1,-53 26,53-27,-53 27,53-26,0-1,0 53,0-79,26 27,27-27,-26 0,26 0,-27 0,27 0,-27 0,-26 0,0 26,53 27,-26-53,-27 53,26-53,27 0,-53-26,53-1,-53 1,27-27,-27 26,0 1,53 26,-53 26,52 27,1-26,-26-27,-1 53,54-53,-54 0,27 0,-53-27,0-26,0 27,0-1,0-52,-53 79,0 0,27 53,26-27,0 1,0 26,26-27,27 27,0-53,0 27,0-27,-27 0,1 0,26 0,-27 0,-26 0,0 26,0 27,0-27,0 1,80-80,-80 0,52-26,-52 52,53-26,0 27,-26 26,-27-27,53 27,0 0</inkml:trace>
  <inkml:trace contextRef="#ctx0" brushRef="#br0" timeOffset="20848.1924">23310 846,'0'0,"-27"0,1-53,-1 53,-25-52,-1 52,26 0,-26-53,27 53,26 26,0 27,0-53,53 79,0-79,0 0,-27 27,27-27,-27 0,1 0,26 0,-53 53,26-53,27 0,0 26,-27-26,1 0,26 0</inkml:trace>
  <inkml:trace contextRef="#ctx0" brushRef="#br0" timeOffset="21244.2151">23760 582,'0'-27,"0"-26,0 80,0 52,0 1,-80-1,80 27,0-27,0 1,0-28,27 1,52 0,27-53,0 0,0 0,-1 0,-52-53,0 0,-53 1,53-1,-53 26,-53-26,0 53,27 0,-27 27,53-1,0 27,26 0,1 0,52 0,1-53,25 53,-25-53,-27 0,0 0</inkml:trace>
  <inkml:trace contextRef="#ctx0" brushRef="#br0" timeOffset="21500.2297">23548 608,'0'0,"53"0,26 0,27 0,53 0,0 0,-54 0,1 0,-53 0</inkml:trace>
  <inkml:trace contextRef="#ctx0" brushRef="#br0" timeOffset="23338.3348">25400 688,'0'0,"0"53,0-27,0 0,0 1,0 26,0-27,0 1,0 26,0-80,26-26,-26 27,27-27,-27 26,53 27,-53-52,79 52,-52 0,26 0,0 0,-53 52,79-25,-79 26,26 26,-26-52,53-27,-53 53,53-53,-26 0,-1 0,27 0,-27 0,27-53,-53-27,53 1,-53 0,0 26,0 26,0 27,-53 0,27 0,-27 27,0-1,27 27,26-27,0 27,0 0,0 0,79-26,0-27,54 53,-27-53,-1 0,-25-27,26 27,-54-53,-52 27,0 26,0 26,0 1,0 26,27-53,-1 52,27-52,-26 0,-1 0,27-26,-53 0,53-1,-53-52,53 79,0 26,0-26,-27 27,27-27,-26 0,-1 0,-26-53,53 0,-53-27,0 1,0 26,0 0,0 27,0 52,0 1,26 26,1-53</inkml:trace>
  <inkml:trace contextRef="#ctx0" brushRef="#br0" timeOffset="24381.3945">28496 423,'-53'0,"0"0,-27 0,28 0,-1 0,26 0,-26 0,53 0,-26 0,26-53,0 132,0-52,0 26,0 0,0 0,0 0,0-27,53 27,-53-27,0 27,26 0,-26-26,0-1</inkml:trace>
  <inkml:trace contextRef="#ctx0" brushRef="#br0" timeOffset="24623.4084">28019 714,'0'0,"27"0,52 0,1 27,-1-27,0 26,27-26,26 53,-52-53</inkml:trace>
  <inkml:trace contextRef="#ctx0" brushRef="#br0" timeOffset="24854.4216">29104 714,'-26'53,"26"-27,-53 1,53 52,-27-26,27 0,0 26,-53-79</inkml:trace>
  <inkml:trace contextRef="#ctx0" brushRef="#br0" timeOffset="25080.4345">28813 661,'27'0,"26"0,26 0,0 0,1 0,-1 0,0 27,-26-27,0 0</inkml:trace>
  <inkml:trace contextRef="#ctx0" brushRef="#br0" timeOffset="25947.4841">30030 264,'0'-79,"0"132,0 26,0 27,0 0,0 0,0 0,0 26,0-26,0-27,0-26,0 0,0 0,0 0</inkml:trace>
  <inkml:trace contextRef="#ctx0" brushRef="#br0" timeOffset="26323.5056">30136 502,'53'0,"26"0,-52 27,-1-27,27 53,-26-53,-27 53,53 0,-53 26,-53-53,-27 27,-26 0,-26-53,53 80,26-80,53 26,-27-26</inkml:trace>
  <inkml:trace contextRef="#ctx0" brushRef="#br0" timeOffset="26782.5318">30771 820,'0'-53,"0"0,-53 27,27 26,-1 0,27 0,-53 26,53 27,53-53,0 0,-26 0,-1 0,27 0,-53-26,26 26,-26 26,0 0,0 1,0 26,27-53,-27 53,79-53,-26 0</inkml:trace>
  <inkml:trace contextRef="#ctx0" brushRef="#br0" timeOffset="27035.5463">31221 449,'0'-52,"0"78,0 27,0 0,0 0,0 0,0 26,0-26,0 0,0-27</inkml:trace>
  <inkml:trace contextRef="#ctx0" brushRef="#br0" timeOffset="27230.5575">31459 317,'26'-53,"-26"106,0-26</inkml:trace>
  <inkml:trace contextRef="#ctx0" brushRef="#br0" timeOffset="27538.5751">31618 767,'53'53,"0"-27,-53 27,0 0,0-26,0-1,0 27,0-53,0-53,0 27,0-1,0-26,52 27,-25-27,26 0,0 53,-27 26,1-26,-27 27</inkml:trace>
  <inkml:trace contextRef="#ctx0" brushRef="#br0" timeOffset="27919.5969">32517 635,'53'-53,"-53"26,-53 1,0 26,0 0,1 0,-1 0,0 0,26 79,27-26,0-26,27-1,26 27,0 0,26-27,-53-26,-26 53,0 0,-26 0,-27-53,-26 53,52-53,27 26</inkml:trace>
  <inkml:trace contextRef="#ctx0" brushRef="#br0" timeOffset="28085.6064">32861 979</inkml:trace>
  <inkml:trace contextRef="#ctx0" brushRef="#br1" timeOffset="37251.1305">3651 1799,'-26'0,"-54"0,54 0,0 0,-27 26,26-26,-26 53,27-53,26 53,-27-53,27 27,0 26,27-27,-1-26,54 53,-27-53,-1 53,28 0,-54-27,-26 27,27-26,-27 25,-53-52,0 80,26-80,-25 26,25-26</inkml:trace>
  <inkml:trace contextRef="#ctx0" brushRef="#br1" timeOffset="37492.1444">4207 1719,'0'-26,"0"26,0 53,0 26,0 1,0-1,0 0,0 1,0-1,0 1,53-54,-53 0,0 27</inkml:trace>
  <inkml:trace contextRef="#ctx0" brushRef="#br1" timeOffset="37718.1573">3942 2249,'27'-27,"52"-52,-52 79,-1 0,27 0,-27 0,27 0,0 0,0 0,27 0,-54 0,0 0</inkml:trace>
  <inkml:trace contextRef="#ctx0" brushRef="#br1" timeOffset="37941.17">4630 2037,'0'53,"-26"0,26 0,0 0,-27 0,27-27,0 0,0 27,0-26,27-27</inkml:trace>
  <inkml:trace contextRef="#ctx0" brushRef="#br1" timeOffset="38100.1792">4683 1984,'0'-26,"0"26,0 0,0 26</inkml:trace>
  <inkml:trace contextRef="#ctx0" brushRef="#br1" timeOffset="38624.2092">4921 2540,'27'0,"26"0,0-80,52 27,-25-52,26-1,-27 0,-26-26,-53 52,26 27,-26 0,-26 53,-1 0,-52 53,26 27,0 26,0-1,53-25,0-1,0 0,0-52,53-1,0-26,0 0,0 0,0 0,0 0,26-53,-26 1,-26-28,-27 1,0-1,0 28,0 25,0-26,0 53,-53 27,26-1,-26 53,53-26,-26 0,26 0,0 27,0-28,0 1,0-26,106 26,-53-53,26 53,27-53</inkml:trace>
  <inkml:trace contextRef="#ctx0" brushRef="#br1" timeOffset="39780.2751">7144 2222,'0'0,"0"27,0 26,0-27,0 0,0 1,0 52,53-52,0-27,-27 0,27 0,-53 0,79-53,-79 26,27 1,-27-53,53 79,26 26,-26-26,0 0,-27 53,27-53,-26 0,-27-53,0 27,79 26,-26 0,26 26,-26-26,0 0,0 0,27 0,-28 0,1-53,-53 0,-26 27,-27 26,27 0,-1 0,-26 0,53 0,0 26,0 27,0-26,53-1,-26 27,-1-53,53 79,1-26,-1-53,27 53,-27-53,27 0</inkml:trace>
  <inkml:trace contextRef="#ctx0" brushRef="#br1" timeOffset="40582.3209">7911 2143,'0'-27,"0"54,-53 26,53-27,-53 1,53 26,0-1,0 1</inkml:trace>
  <inkml:trace contextRef="#ctx0" brushRef="#br1" timeOffset="42455.4283">9895 2249,'0'-27,"0"-26,-52 27,52-1,-27-26,27 27,-53 26,53-53,-26 53,-1-26,-52 26,26 0,26 0,-25 0,25 79,27-53,-53 27,53-26,-53-27,53 53,0-27,53-26,0 0,26 0,1 0,-27 0,0 0,0 0,-53-26,53 26,-53-53,0 26,0 27,26 0,-26 53,53 0,-53-26,79-27,-26 79,-26-79,26 0,-27 0,0 0,-26-26,53 26,-53-27,53 27,-26 0,26 79,-53-52,0 52,0-26,0-53,26-53,-26-26,53 26,-53 0,53 0,-53 0,53 53,-53-53,53 53,-27 0,1 0,26 0,-53 27,105-27,-78 79,-1-79,80 27,-26-27,-1 0,0 0,-26 0,-26 0,26 0,-53-53,26 0,-26 26,0-26,0 27,-26 26,-1-26,-26 26,27 0,-1 0,-26 0,53 26,-52 27,52-27,0 27,0 0,0-26,26 26,27-27,-27 27,27-53,27 53,-1-53,27 53,-27-53</inkml:trace>
  <inkml:trace contextRef="#ctx0" brushRef="#br1" timeOffset="47460.7146">12409 1825,'0'27,"0"26,-26 53,26-27,0 0,0 1,0-27,0-27,26-26,0 53,1-53,26 0,0 0,-27-27,27 27,-26-52,25-1,-52 26,27 1,-27-27,0 26,0 1,53 26,-53 26,26 27,-26-26,53 26,-53 26,80-26,-80 0,26 26</inkml:trace>
  <inkml:trace contextRef="#ctx0" brushRef="#br1" timeOffset="47804.7342">13070 2407,'0'-53,"27"1,-27 25,53 27,-53 53,26 26,-26-26,53 0,-53-26,27-27,-27 53,26-53,27-80,-53 27,53 0,-53 0,26-26,-26 53,53-1,-26 27,-27 0,26 0,-26 53,53 0,-53-27,0 1,0 26,0 0</inkml:trace>
  <inkml:trace contextRef="#ctx0" brushRef="#br1" timeOffset="48309.7629">13996 2381,'-52'0,"52"-53,-53 53,26 0,-26 0,27-26,-27 26,26 0,-25 0,52 0,52 0,1 0,0 0,27 0,-27 0,-27 0,0 0,54 0,-27 52,-53-25,53 26,-53-27,53-26</inkml:trace>
  <inkml:trace contextRef="#ctx0" brushRef="#br1" timeOffset="48767.7892">14420 1984,'0'-26,"-27"-27,27 53,0 79,0 27,0 0,0-27,0 0,0 1,0-27,0-27,0 1,27-27,26 0,-53-27,53-26,-53 27,53-27,-27 53,27 0,-53 26,0 1,0-1,0 27,0-26,-27-1,-25 27,-28-53,27 53,0-53,53-26,0 26</inkml:trace>
  <inkml:trace contextRef="#ctx0" brushRef="#br1" timeOffset="49351.8226">14949 2646,'0'-27,"0"-52,53 26,0 26,26-26,27 0,-27 27,27-53,-26-1,25 1,-25-53,-1-1,-52 54,-27 26,0 0,0 27,-53 26,0 26,0 53,-26 1,26 52,53 53,-53-79,53 26,0-52,26-1,-26-26,80 0,-54-53,27 27,-27-27,27 0,27 0,-54-53,27 0,-53 0,26-27,-26 1,0 53,0-1,-52 27,-1 0,26 0,-26 27,27 52,26-26,0 0,0 0,0 26,0-52,53-1,0-26,52 79,1-79,53 0</inkml:trace>
  <inkml:trace contextRef="#ctx0" brushRef="#br1" timeOffset="50062.8633">13970 2302,'0'-53,"0"26,0-26,-106 27,80 26,-27 0,0 0,0 53,27-27,26 27,-53 0,53-27,0 1,53-27,26 79,27-79,0 0,-1 0,28 0,-54 0,-26 27,-27-27</inkml:trace>
  <inkml:trace contextRef="#ctx0" brushRef="#br1" timeOffset="51086.922">17145 1852,'0'-53,"0"0,0 106,0 0,-26 26,26 1,0-1,0-26,0 26,0-26,52-26,-25 25,26-52,-27 0,27 0,0 0,-26-26,-1 26,-26 26,0 54,0-27,79-27,-79 27,80-53,-54 27,1-27,26 0,-27 0,27 0,-27-53,-26 26,0-26,0 0,0-26,0 53,-52 26,-1-53,0 53,-27 0,-25 0,25 79,1-53</inkml:trace>
  <inkml:trace contextRef="#ctx0" brushRef="#br1" timeOffset="51317.9352">16960 1931,'0'0,"26"27,80 52,-79-79,25 53,54-53</inkml:trace>
  <inkml:trace contextRef="#ctx0" brushRef="#br1" timeOffset="52884.0248">19156 1931,'26'0,"-26"-26,0 26,0-27,-26 27,-27 0,26 0,1 0,-27 0,27 0,-1 0,-26 0,27 0,-1 27,-52 26,79 0,0-27,-26 27,26 0,0 0,26 0,27 0,26-1,27-52,26 80,-26-80,-26 0,-1 0,-26-80,0 54,-27 0,-26-27,0 26,0 1,0 26,0 0,-53 0,53 53,0 0,0-53,53 52,0-52,0 0,0 0,0-52,-27 25,27-26,-53 80,27-27,-1 0,54 26,-27-26,26 0,0 0,1-53,25-26,-25-1,-27-25,0-1,-53-27,79 28,-79 52,0 0,0 26,-53 27,27 0,-27 27,-27 26,27 53,1-27,-1 27,53-27,0 1,0-1,0 0,0-26,0 0,79 26,-79-26,53 0,-53 0,53-53</inkml:trace>
  <inkml:trace contextRef="#ctx0" brushRef="#br1" timeOffset="53694.071">20743 2196,'0'-53,"0"53,-53 0,53 26,-26-26,26 53,0 0,0-26,0-27,79 0,-52 0,-1 0,-26 79,27-79,-27 53,53-53,-27 0,27 0,-53 0,53-53,-53 26,26 27,-26-52,0 52,0 26,0 0,27-26,-27 80,79-80,1 0,-27 0,-1-53,1 26,27-78,-27 25,-27 1,-26-53,79 26,-79-27,0 54,0 0,0 52,0 1,0 26,0 0,-52 53,52 0,-53 26,53 0,0 1,0 26,0-1,26 28,-26-27,0-1,53 28,-53-54,26-26,-26 0,80-27,-54-26,27 0</inkml:trace>
  <inkml:trace contextRef="#ctx0" brushRef="#br1" timeOffset="53988.0879">22093 2407,'0'-26,"0"-27,-27 53,1 0,-27 0,26 0,27 26,0 1,0 26,0 0,27-53,26 0,-27 0,1-53,26 53,-53-27,26 54,-26 26,53-27,-27 27,27-26,0-27,0 0,0 0</inkml:trace>
  <inkml:trace contextRef="#ctx0" brushRef="#br1" timeOffset="54379.1103">22675 2328,'53'-132,"0"-1,-53 28,0-1,0 53,0 0,0 0,0 27,0 26,-53 52,53 28,0-1,0 27,0-27,26 1,1-27,26 0,-1 0,1-1,27-52,-1 0,1 0,-1-79,-26 26,-53 0,26-26,-26 26,0 27,-26 26,26-53,-80 53,54 0,-27 53,53-27,-26 27,26 26,0-26,0 0,79 0,-26 0,0-53,0 53,26-53,0 53,-52-53</inkml:trace>
  <inkml:trace contextRef="#ctx0" brushRef="#br1" timeOffset="54588.1222">22225 1772,'0'27,"0"-27,79 53,1-53,26 79,52-79,-25 0</inkml:trace>
  <inkml:trace contextRef="#ctx0" brushRef="#br1" timeOffset="55719.1869">25347 1693,'-53'0,"-53"0,1 0,-28 26,27-26,27 0,0 0,52 0,1 0,26 0,0-52,0-1,0 53,0-80,53 80,0 0,-27 0,0 0,54 53,-54 0,27 0,-53 26,27 27,-27 0,53 26,-53 1,0-28,0-25,0-1,0 27,0-27,0-26,0-26,0-1</inkml:trace>
  <inkml:trace contextRef="#ctx0" brushRef="#br1" timeOffset="55937.1992">24633 2116,'79'0,"-26"-53,0 53,26 0,27 0,26 27,-26-27,0 53,0-53,0 53,0 0,-53-53</inkml:trace>
  <inkml:trace contextRef="#ctx0" brushRef="#br1" timeOffset="56633.2392">26511 1772,'-79'-79,"0"26,52 53,27-53,-79 53,52 0,27 27,-26-27,26 105,0-78,0 26,0 0,0 0,0 26,0 27,0 0,53 0,-53-27,53 0,-53-52,26 26,-26-27,53-26,0 0,0 27,0-27,26 0,27 0,-27 0,1 0,-1 0,-26 0,0-53</inkml:trace>
  <inkml:trace contextRef="#ctx0" brushRef="#br1" timeOffset="56889.2539">27411 1825,'0'-26,"0"26,0 53,0-27,0 27,0 0,0 26,0-26,0 0,0 27,0-1,0-26</inkml:trace>
  <inkml:trace contextRef="#ctx0" brushRef="#br1" timeOffset="57369.2813">27940 1640,'26'0,"-26"-53,80 53,-27-26,-27 26,1 0,26 0,-27 0,27 79,-27-52,-26-1,80 53,-80-26,0 0,0 27,0-27,0 52,-27-52,27 27,-53-1,53 0,0-26,0 0,0-26,-26-27,-53 0,26 0,26 0</inkml:trace>
  <inkml:trace contextRef="#ctx0" brushRef="#br1" timeOffset="58103.3233">29898 1746,'0'0,"53"0,-27 0,27 0,0 0,0 0,-26 0,25 26,-52 1,-26-27,-27 53,0-53,0 26,27-26,26 53,-27-53,27 27,-53-27,53 26,-26-26,26 53,0 0,0-27,0 1</inkml:trace>
  <inkml:trace contextRef="#ctx0" brushRef="#br1" timeOffset="58278.3333">29951 2513,'0'0,"0"0,0 53</inkml:trace>
  <inkml:trace contextRef="#ctx0" brushRef="#br1" timeOffset="60451.4576">20902 2063,'0'-52,"0"25,-26 27,26-53,-53 53,26 0,-26 27,0-1,53 27,-52-27,52 27,0-26,-53-1,53 27,0-26,0-1,26-26,-26 79,79-79,-26 53,27-53,-1 53,27-53,-53 0,0 0,-27 0,27-53,-26 27,-27-27,79 27,-79-1,26-26,-26 27,0 52,0 1,0 26,0-27,0 0,0-26,0 53,27-53,-1 0,27 0,-53-26,27-1,-27-25,0-1,0 0,0 79,0 27,0-26,0-1,0 27,0-27,0 1,53 26,-53 0</inkml:trace>
  <inkml:trace contextRef="#ctx0" brushRef="#br1" timeOffset="61471.5159">22781 1852,'-53'0,"53"-27,26 27,1 0,-1 0,27 0,0 0,0 0,0 0,0 53,0-53,-27 27</inkml:trace>
  <inkml:trace contextRef="#ctx0" brushRef="#br1" timeOffset="67918.8847">582 4048,'27'0,"25"0,-25 0,-27 0,53 79,-53-26,79 0,-79 0,0 26,27 1,-27-54,0 1,0-54,0 1,0-27,0 0,0 0,0 0,0 0,79 0,-52 27,25 26,1 0,-26 0,-1 0,27 0,-26 53</inkml:trace>
  <inkml:trace contextRef="#ctx0" brushRef="#br1" timeOffset="68247.9034">1402 4286,'27'0,"-27"-27,26 27,-26-26,53 26,-53-53,27 53,-27-53,-27 53,-26 0,27 0,-27 53,26 26,27-26,-53 0,53 0,0-26,27 26,52 0,-26-53,27 0</inkml:trace>
  <inkml:trace contextRef="#ctx0" brushRef="#br1" timeOffset="68517.919">2011 4048,'-27'0,"1"0,-27 53,27 53,-27-27,53 0,0-26,0 0,0 27,0-54,26-26,27 26,-27-26,1 0</inkml:trace>
  <inkml:trace contextRef="#ctx0" brushRef="#br1" timeOffset="68747.9319">2170 4180,'0'-26,"0"26,0 53,-27 52,27 28,0-27,0-27,0 0,0 1,0-27,0-1,0-52</inkml:trace>
  <inkml:trace contextRef="#ctx0" brushRef="#br1" timeOffset="68946.9433">2011 4551,'0'0,"26"0,27 0,27 0,-1 0,-26 0,0 0,0 0,0-53</inkml:trace>
  <inkml:trace contextRef="#ctx0" brushRef="#br1" timeOffset="69253.9611">2672 3863,'0'-53,"0"79,-26 27,26 53,-53 53,53-27,-53 0,53-26,0 0,-26 26,26-26,0-27,0 1,0-1,0-26,0-26,26-27,-26 52,0-78</inkml:trace>
  <inkml:trace contextRef="#ctx0" brushRef="#br1" timeOffset="69649.9837">3334 4021,'-53'0,"26"0,-26 0,53 27,-52-27,52 53,0 0,0-27,26 27,27-53,-53 26,26-26,-26 27,53 52,-53-52,0-1,0 27,-53-26,53-1,-53-26,53 53,-26-53</inkml:trace>
  <inkml:trace contextRef="#ctx0" brushRef="#br1" timeOffset="69889.9973">3545 4233,'0'0,"0"53,0 0,0 0,0 0,0 0,0 0,0-1,0-25,53 26</inkml:trace>
  <inkml:trace contextRef="#ctx0" brushRef="#br1" timeOffset="70331.0227">3678 4048,'26'-27,"1"27,26 0,-53 80,0 52,0 27,0-53,26-27,-26 0,0-26,53-26,-53 26,0-80,26 1,-26-27,53 26,-53 1,53 26,-53-53,27 53,-1 0,27 0,-26 53,-27 0,52-53,-52 26,0 1,27-27,-1 0</inkml:trace>
  <inkml:trace contextRef="#ctx0" brushRef="#br1" timeOffset="70754.0467">5001 4418,'0'0,"0"-26,-27 26,1 26,26 1,-80-1,80 27,0-26,0-1,0 27,0-27,0 27,27-53,-27 53,53-53,-27 53,27-53,-26 0,25 0</inkml:trace>
  <inkml:trace contextRef="#ctx0" brushRef="#br1" timeOffset="70931.057">5715 4154,'0'-53,"0"26,0 54,0 52,0-26</inkml:trace>
  <inkml:trace contextRef="#ctx0" brushRef="#br1" timeOffset="71067.0647">5583 4815,'26'0</inkml:trace>
  <inkml:trace contextRef="#ctx0" brushRef="#br1" timeOffset="72161.1274">1402 5503,'27'0,"52"0,-52 0,-1 0,27 0,26 0,54 0,-1 0,133 0,26 0,53 0,52-53,54 53,-53 0,26-53,-52 53,-1 0,1 0,-54 0,-79 0,-53 0,-26 0,-53 0,-27 0,-26 0,0 0,-53-53,0 80</inkml:trace>
  <inkml:trace contextRef="#ctx0" brushRef="#br1" timeOffset="79142.5267">7646 3783,'0'-26,"0"79,0 26,0 27,27 0,-27-27,26-26,-26 0,80 26,-80-52,53-27,-27 0,27-27,-53-26,53 0,-53-26,0 0,26-1,-26 54,0 26,53 53,-53-27,27 27,-27-26,53-1,0 53,0-79,-1 0,-52-26,0-53,0 26,0-27,0 1,0 0,0 26,0 26,-26 27,26-53,0 80,26-27,-26 53,27-27,-27 1</inkml:trace>
  <inkml:trace contextRef="#ctx0" brushRef="#br1" timeOffset="79527.5487">8573 4101,'0'0,"26"0,27 0,-27 0,1 0,-27-27,79-52,-79 26,0 0,0 27,0-27,-26 53,-27 0,0 26,53 27,-53 0,53 0,0 26,0-26,0 0,26 0,1 0,52-27,-26-26,0 53,0-53,0 0,26 0</inkml:trace>
  <inkml:trace contextRef="#ctx0" brushRef="#br1" timeOffset="79913.5708">9551 3730,'0'0,"0"0,0 80,-52-27,52 26,0 0,0 1,0-1,0-26,26 0,-26-27,26 27,54-53</inkml:trace>
  <inkml:trace contextRef="#ctx0" brushRef="#br1" timeOffset="80221.5884">9843 3942,'0'-26,"-53"26,26 26,-26 0,27 54,-27-54,26 27,-26 0,53-26,0-1,27-26,-1 53,27-53,27 26,-27-26,-27 0,1 0</inkml:trace>
  <inkml:trace contextRef="#ctx0" brushRef="#br1" timeOffset="80603.6102">10028 4207,'0'52,"0"-52,0 27,26-27,-26 53,53 0,-53 0,27-53,-27-27,0 1,0-1,0-26,0-26,52 53,-52-27,27 53,-1 0,27 0,-53 26,27 1,-27 25,0-25,0-1,26 27,-26-26,53-27</inkml:trace>
  <inkml:trace contextRef="#ctx0" brushRef="#br1" timeOffset="80843.624">10557 4339,'-27'0,"-25"0,52 26,0 27,26-26,0-27,27 0,0 0,-53-27,0 1,0-1,0-52,-26 52,-1-25</inkml:trace>
  <inkml:trace contextRef="#ctx0" brushRef="#br1" timeOffset="81248.6471">10848 4471,'0'27,"26"26,1-53,26 0,-27 0,1 0,26 0,-53-53,0 0,0 0,0 26,53 27,-1 27,1-27,0 0,-53-53,0 26,0-26,0 1,0-1,-26 53,26-27</inkml:trace>
  <inkml:trace contextRef="#ctx0" brushRef="#br1" timeOffset="82531.7205">12012 3836,'-26'0,"26"53,0 53,-53 53,53-27,0-26,0-27,0 1,0-1,0-26,0-27,0 27,0-26,0-27</inkml:trace>
  <inkml:trace contextRef="#ctx0" brushRef="#br1" timeOffset="82874.7401">12383 4127,'0'80,"0"-1,0 27,-27 0,27-1,-26 28,26-27,0-27,0-53,0 27,26-53,27-26,0-1,0-52,26 0,1-54,-54 80,53 1,-26 78,-53 0,53 1,-53 26,27 0,-27 0,0 0</inkml:trace>
  <inkml:trace contextRef="#ctx0" brushRef="#br1" timeOffset="83264.7622">13309 4286,'0'-27,"-27"27,-26 0,0 0,0 0,-26 53,53-26,26-1,0 27,0-26,0-1,26-26,27 0,-27 0,1 0,26 0,-53-26,26 26,1 0,-27 0,79 53,-79 0,53-27</inkml:trace>
  <inkml:trace contextRef="#ctx0" brushRef="#br1" timeOffset="83512.7766">13626 3916,'0'-27,"0"27,0 53,0 26,-26 27,26 53,-53 0,53-53,0-1,0 28,0-54,0 0,0-52,26-27</inkml:trace>
  <inkml:trace contextRef="#ctx0" brushRef="#br1" timeOffset="83709.7879">13414 4551,'53'0,"-26"0,26 0,0 0,26 26,-26-26,-27 0</inkml:trace>
  <inkml:trace contextRef="#ctx0" brushRef="#br1" timeOffset="84134.8121">13309 4312,'0'27,"0"26,0-27,0 1,0 26</inkml:trace>
  <inkml:trace contextRef="#ctx0" brushRef="#br1" timeOffset="84683.8434">11933 4233,'53'0,"0"0,26 0,27 0,53 0,26 0,-53 0,-26 0,0 0,-53 0</inkml:trace>
  <inkml:trace contextRef="#ctx0" brushRef="#br1" timeOffset="85231.875">12383 3995,'0'-27,"0"27,0 0,0 53,0 53,0-26,26-54</inkml:trace>
  <inkml:trace contextRef="#ctx0" brushRef="#br1" timeOffset="85598.8959">11774 4286,'0'0,"53"0,0 0,-27 0,1 0,26 0</inkml:trace>
  <inkml:trace contextRef="#ctx0" brushRef="#br1" timeOffset="88269.0487">16431 4312,'26'-53,"27"53,0 53,-27-26,54 26,-27 0,0 0,-27 26,-26 0,0-52,0-1,0 27,0-106,0 27,-53-27,53-26,0-1,0 27,0 0,0 27,27-27,52 26,-26 27,0 0,0 0,-53 27,53-27</inkml:trace>
  <inkml:trace contextRef="#ctx0" brushRef="#br1" timeOffset="88631.0694">17145 4445,'26'0,"27"0,27-53,-54 53,27-53,-26 53,-27-53,26 53,-26-27,0-25,-53 52,-26 0,26 52,0 1,0 0,0 27,53-27,0 0,0-27,0 27,79-53,-26 53,27-53,-1 53,1-53,-1 0</inkml:trace>
  <inkml:trace contextRef="#ctx0" brushRef="#br1" timeOffset="88929.0864">18045 4312,'0'-53,"0"53,-53 0,0 0,26 53,-26-26,27 26,26 0,-79 0,79 26,0 0,0-26,79 0,-26-53,26 53,27-53</inkml:trace>
  <inkml:trace contextRef="#ctx0" brushRef="#br1" timeOffset="89177.1006">18441 4180,'0'-26,"0"26,0 79,-52 0,52 1,0-1,0 27,0 26,0-52,0-1,0-26,26-53,-26 26</inkml:trace>
  <inkml:trace contextRef="#ctx0" brushRef="#br1" timeOffset="89349.1104">18230 4630,'0'-27,"53"27,0 0,0 0,-1 0,1 0,0 0,-26 0,-27 53</inkml:trace>
  <inkml:trace contextRef="#ctx0" brushRef="#br1" timeOffset="89591.1243">19076 4286,'0'-53,"-26"53,-53 79,26-52,0 52,0-26,53 0,-53 26,53 27,26 0,54-53,-1 26,80-79</inkml:trace>
  <inkml:trace contextRef="#ctx0" brushRef="#br1" timeOffset="91351.225">19950 3545,'26'0,"-26"-26,0 79,0-1,-53 1,27 53,26-53,-53 0,53 0,0 0,0 0,53-27,-27 27,27-53,0 0,26 0,-52 0,-1-26,-26-27</inkml:trace>
  <inkml:trace contextRef="#ctx0" brushRef="#br1" timeOffset="91621.2404">19817 3783,'0'-26,"-26"26,26 0,0 0,79 0,-26 53,27-53,-1 0,0 0,-26 26,-26-26</inkml:trace>
  <inkml:trace contextRef="#ctx0" brushRef="#br1" timeOffset="92041.2644">19526 4365,'0'0,"53"0,0 0,-26 0,25 0,28 0,26 0,0 0,-1 27,1-27,0 0,-53 0,0 26,-27-26,27 53</inkml:trace>
  <inkml:trace contextRef="#ctx0" brushRef="#br1" timeOffset="92341.2816">19870 4656,'0'53,"0"0,0-26,0-1,0 27,0-27,0 1,0 26,0-27</inkml:trace>
  <inkml:trace contextRef="#ctx0" brushRef="#br1" timeOffset="92587.2957">19606 4603,'53'0,"-1"0,1 0,0 0,27 0,-1 27,0-27,27 0,-26 0,-1 0,-26 0</inkml:trace>
  <inkml:trace contextRef="#ctx0" brushRef="#br1" timeOffset="92835.3098">20902 4233,'0'53,"0"0,0 26,0 1,0-1,0 0,0 1,0-27,-53 26,27-26,-27-27,26 27</inkml:trace>
  <inkml:trace contextRef="#ctx0" brushRef="#br1" timeOffset="93743.3618">21643 4524,'0'27,"0"-27,26 0,54 0,52 26,0-26,80 0,53 0,26 0,0 0,0 0,-80 0,-78 0,-54 0,-26 0,-79 0</inkml:trace>
  <inkml:trace contextRef="#ctx0" brushRef="#br1" timeOffset="93961.3743">23733 4392,'53'0,"0"0,-27 0,1 0,26 53,-27 0,-26-27,0 27,0 26,-79 1,-27 26,27-27,-27 0</inkml:trace>
  <inkml:trace contextRef="#ctx0" brushRef="#br1" timeOffset="94703.4165">21855 4365,'-27'0,"-26"0,0 0,-26 53,52-53,-25 80,52-54,-27-26,27 79,0-52,27 26,52-27,-26 27,26 0,1-53,25 53,-52-53,-26 53,-27 0</inkml:trace>
  <inkml:trace contextRef="#ctx0" brushRef="#br1" timeOffset="95616.4687">23892 4577,'26'0,"27"0,-26 0,-27 26</inkml:trace>
  <inkml:trace contextRef="#ctx0" brushRef="#br1" timeOffset="109196.2456">24712 4048,'0'-27,"0"27,0 80,0 26,0-54,0 28,0-27,0 0,0-27,0 27,0-26,0-1,0 27</inkml:trace>
  <inkml:trace contextRef="#ctx0" brushRef="#br1" timeOffset="109571.2671">24395 3995,'0'-53,"0"53,26 0,27 0,26 0,54 0,-1 0,-26 0,26 0,-53 0,-26 0,-26 0</inkml:trace>
  <inkml:trace contextRef="#ctx0" brushRef="#br1" timeOffset="110539.3225">25903 3942,'0'-26,"0"-1,-27 27,1 0,-1 0,-26 0,27 0,0 0,-27 0,53 53,0-27,53 27,-1 0,1-26,27 26,-27-27,-27 27,-26-27,53 27,-53 0,-26-53,-54 27,27-27,0 0,27 0,-27 0,53 0,0-53</inkml:trace>
  <inkml:trace contextRef="#ctx0" brushRef="#br1" timeOffset="111190.3597">26220 3968,'0'-52,"0"78,0 27,0-27,0 1,0 52,0-52,0-1,0 27,0-27,0 27,0-26,53-27</inkml:trace>
  <inkml:trace contextRef="#ctx0" brushRef="#br1" timeOffset="111521.3786">26326 3836,'0'-53,"27"80,25 26,-52 0,80-27,-80 27</inkml:trace>
  <inkml:trace contextRef="#ctx0" brushRef="#br1" timeOffset="111858.3979">26617 4577,'27'0,"25"0,-25-53,26 53,-53-26,26 26,-26-27,27-26,-27 27,53 26,-53-53,26 53,1 0,-27 53,53 0,-53-27,0 27</inkml:trace>
  <inkml:trace contextRef="#ctx0" brushRef="#br1" timeOffset="112199.4174">27490 4048,'0'-27,"0"-52,-53 79,27 0,-1 0,-52 0,79 26,-53 1,53 26,0 0,0 0,0 0,27-1,25-25,1-27,0 53,53-53,-53 0,-26 0,-1 0</inkml:trace>
  <inkml:trace contextRef="#ctx0" brushRef="#br1" timeOffset="112879.4563">27993 3730,'0'-53,"-53"80,53 26,-79 26,79 1,0-1,-53 27,53 0,0-1,0-25,53-1,-53-26,53-26,-27 25,27-52,-27 27,27-27</inkml:trace>
  <inkml:trace contextRef="#ctx0" brushRef="#br1" timeOffset="113449.4889">28337 3889,'0'27,"0"-1,53 27,-53 0,0-27,0 27,26-26,-26-1,53-26,-53 53,27-53,26-26,-53-1,79-26,-79-26,26 26,-26 26,0-25,0 104,0-25,0-1,53 27,-53-26,106 26,-79-53,-1 0,27 0,-53-27,79-26,-79 0,0 0,0-26,0 26,0 27,-26-1,-1-26,1 53,-27 27,53 26,0-27,0-26</inkml:trace>
  <inkml:trace contextRef="#ctx0" brushRef="#br1" timeOffset="113733.5052">29607 3810,'0'0,"0"53,0 0,0 26,-27-26,27-27,0 27,0 27,0-54,0 0,27-26</inkml:trace>
  <inkml:trace contextRef="#ctx0" brushRef="#br1" timeOffset="113989.5198">29395 3863,'-26'0,"26"-53,0 53,53 0,26-27,0 27,1 0,26-53,-27 53,-53 0,1 0</inkml:trace>
  <inkml:trace contextRef="#ctx0" brushRef="#br1" timeOffset="114272.536">30215 3519,'27'0,"-27"0,-27 79,27 0,-79 54,79-27,-79 26,79-26,-53 26,53-26,0-27,0-26,0 0,0-27,0 27</inkml:trace>
  <inkml:trace contextRef="#ctx0" brushRef="#br1" timeOffset="114701.5605">30321 4127,'27'0,"-1"0,27 0,-53 0,27 0,-27 27,0 26,-27-1,27-25,-53-27,53 79,-26-79,26 27,0-1,26-26,1 0,26 0,52 0,-25 0,-27 0,0-79,-27 52,27-26</inkml:trace>
  <inkml:trace contextRef="#ctx0" brushRef="#br1" timeOffset="114940.5742">31009 3730,'0'-53,"0"133,0-27,0 26,0 0,0 27,0 0,0-27,-53 54,-26-1,0-26,-1 0,27-53</inkml:trace>
  <inkml:trace contextRef="#ctx0" brushRef="#br1" timeOffset="116839.6828">26538 4233,'26'26,"-26"1,0 26,27-53,-27 53,0 26,0 1,0-28,0-25,0-1,53-26,-53 0,26-26,27-27,-27 27,27-54,-26 54,-27-1,26 27,-26-53,53 53,-53-26,27 26,-1 0,-26-27,53 27,-53 53,26-53,-26 53,0 0,0 0,0 0,0 0,0-27,0 1,0-27,0 53,0-80</inkml:trace>
  <inkml:trace contextRef="#ctx0" brushRef="#br1" timeOffset="125511.1788">14870 5609,'26'0,"1"0,-1 0,53 53,-26-27,0 27,0 0,-53-26,27 52,-27-26,0-27,-27-26,-26 0,53-26,-26-27,26 26,0 1,0 0,0-27,0 26,26-26,27-26,-26 52,-1-26,27 53,-53-26,53 26,-27 0,27 0,0 53,-53 0</inkml:trace>
  <inkml:trace contextRef="#ctx0" brushRef="#br1" timeOffset="125835.1973">15637 5741,'0'-53,"53"53,-53-26,53 26,0 0,-53-53,-53 53,0 0,26 26,-26-26,1 27,52 26,0 26,0-52,52 52,28-26,-1 26,53 1,27-80</inkml:trace>
  <inkml:trace contextRef="#ctx0" brushRef="#br1" timeOffset="126157.2158">16775 5529,'0'-26,"-27"26,-26 0,27 0,-27 0,-27 26,28 1,-1 26,0 53,0-27,53 0,0-26,0 53,53-53,26 0,27-53,53 0,-27 0,0-53</inkml:trace>
  <inkml:trace contextRef="#ctx0" brushRef="#br1" timeOffset="126396.2294">17277 5503,'0'-26,"0"26,0 79,0 0,-53 27,53 0,0 26,0-26,0 0,0-53,27 0</inkml:trace>
  <inkml:trace contextRef="#ctx0" brushRef="#br1" timeOffset="126595.2407">17039 5953,'-53'0,"53"-27,53 27,27 0,25 0,1 0,-26 0,-1 0,-26 0,0 0</inkml:trace>
  <inkml:trace contextRef="#ctx0" brushRef="#br1" timeOffset="126831.2543">18045 5582,'0'-26,"-80"52,54 54,-27-27,26 26,-26 53,53-26,-52 26,52-26,52 27,1-80,80-1,52-52</inkml:trace>
  <inkml:trace contextRef="#ctx0" brushRef="#br1" timeOffset="127515.2934">19103 5133,'26'0,"-26"-27,-26 27,26 53,-27 0,27 0,0 0,0 26,0-26,27 0,26 0,-27 0,27-53</inkml:trace>
  <inkml:trace contextRef="#ctx0" brushRef="#br1" timeOffset="127747.3067">18865 5371,'-27'0,"27"0,53 0,27 0,25 0,54 0,-26 0,-1 26,-53-26,-26 0</inkml:trace>
  <inkml:trace contextRef="#ctx0" brushRef="#br1" timeOffset="128060.3246">18362 5926,'27'0,"25"0,54 0,53 0,26 0,27 0,53-26,-80 26,-53 0,-53 0,1 0</inkml:trace>
  <inkml:trace contextRef="#ctx0" brushRef="#br1" timeOffset="128429.3457">18997 6085,'27'0,"-1"0,27 0,-27 53,27-53,-53 26,27-26,-27 53,0-26,-27-27,-26 53,27-53,26 53,-53-53,53 53,0-27,26-26,27 0,0 0,53 0,0 0,0 0,-53 0,-27-26</inkml:trace>
  <inkml:trace contextRef="#ctx0" brushRef="#br1" timeOffset="128638.3577">19685 6217,'0'0,"-26"0,26 80,0-27,0 0,0 0,0-27</inkml:trace>
  <inkml:trace contextRef="#ctx0" brushRef="#br1" timeOffset="128857.3702">19394 6191,'53'-53,"0"27,-27 26,27 0,27 0,-28 0,28 0,-27 0,0 0,0 0,0 0</inkml:trace>
  <inkml:trace contextRef="#ctx0" brushRef="#br1" timeOffset="129080.3829">20241 5741,'26'0,"-26"53,53-26,-53 25,0 28,0-27,0 26,0 0,-53 1,27 26,-54 0,1 26,26-79</inkml:trace>
  <inkml:trace contextRef="#ctx0" brushRef="#br1" timeOffset="130228.4486">13573 5688,'0'0,"-26"53,26 27,-53-1,53 27,0-27,0-26,-27 0,27-27,0 27,0-79,27-1,-27-52,53-53,-53-1,106-25,-54-1,1 27,-26 52,26 27,-53 0,26 53,-26-26,53 26,-53 0,79 53,-79 26,53 1,-53-1,80 53,-80-52,0-1,53 0,-53 1,0-27,0 0,0 0</inkml:trace>
  <inkml:trace contextRef="#ctx0" brushRef="#br1" timeOffset="130447.4611">13705 5900,'0'-27,"27"27,-1 0,1 0,26 0,53 0,-27 0,0 0,27 0,-26 0</inkml:trace>
  <inkml:trace contextRef="#ctx0" brushRef="#br1" timeOffset="131489.5207">21193 6164,'0'0,"0"0,80 0,25 0,54 0,0 0,0 0,-27-52,-53 52,-26 0,-26 0,-54 0,-26 0,27 0</inkml:trace>
  <inkml:trace contextRef="#ctx0" brushRef="#br1" timeOffset="131710.5333">21960 5926,'0'-26,"0"52,0 54,53-27,-53 0,0-1,0 1,0 27,0-1,-26-26,26-26,-53-27</inkml:trace>
  <inkml:trace contextRef="#ctx0" brushRef="#br1" timeOffset="132157.5589">21220 5979,'-27'0,"1"53,-27 0,26-26,-26 52,53-26,-26 0,26-27,0 27,0-26,53 52,26-79,54 26,52-26,0 0,0 0,-79 0</inkml:trace>
  <inkml:trace contextRef="#ctx0" brushRef="#br1" timeOffset="133036.6092">22595 5794,'0'-26,"27"26,-1 0,1 0,26 0,26 0,-26 26,-27 27,-26-27,0 1,0 52,0-26,-26-26,26 26,-53-53,53 52,0-25,79-27,1 0,-1 0,1 0,-1 0</inkml:trace>
  <inkml:trace contextRef="#ctx0" brushRef="#br1" timeOffset="133476.6343">23336 5847,'0'53,"-26"0,26 0,0 0,-53 0,53-1,0 1,-27-26,27-27,0-27,53-26,-53 1,0-28,27 1,-27 26,0 0,53 0,-53 27,0-27,26 53,27 26,0-26,-27 80,27-28,-53-25,27 26,-27 26,53-26,-53 26,0-26,0 0,0 0</inkml:trace>
  <inkml:trace contextRef="#ctx0" brushRef="#br1" timeOffset="133679.646">23363 6112,'0'0,"0"-27,53 27,26 0,-26 0,-27 0,27 0,0 0,-26 0</inkml:trace>
  <inkml:trace contextRef="#ctx0" brushRef="#br1" timeOffset="133926.6601">23945 5873,'0'27,"0"-1,0 1,0 52,0-26,0 0,0 0,0-27,0 27,0-26,0 26</inkml:trace>
  <inkml:trace contextRef="#ctx0" brushRef="#br1" timeOffset="134166.6739">23733 5873,'0'-26,"0"26,53 0,26 0,1 0,26 0,-1 0,1 0,-26 0,-27 0,26 0</inkml:trace>
  <inkml:trace contextRef="#ctx0" brushRef="#br1" timeOffset="135020.7227">25268 5635,'0'-26,"0"26,-53 0,-27 0,-25 0,-1 26,26 27,27-53,1 53,52 0,0 0,26-53,53 53,1-53,-1 79,1-79,-28 27,28-27,-80 26,26-26,-26 53,-53-26,0-27,-26 79,26-79,27 26</inkml:trace>
  <inkml:trace contextRef="#ctx0" brushRef="#br1" timeOffset="135260.7364">25453 5873,'0'-26,"0"26,0 53,0-27,0 27,0 0,0 0,0 0,0-27,0 27</inkml:trace>
  <inkml:trace contextRef="#ctx0" brushRef="#br1" timeOffset="135459.7478">25559 5741,'0'-79,"0"52,0 1,0-27,53 53,-53 53,0 0,0 26</inkml:trace>
  <inkml:trace contextRef="#ctx0" brushRef="#br1" timeOffset="135756.7648">25770 6164,'53'0,"-26"0,-1 0,27 0,-53-26,80 26,-28 0,-52-53,53 53,-53-53,27 53,-27-26,53 26,-27 0,-26 26,27 27,-27 0,0-27,0 1,0 26</inkml:trace>
  <inkml:trace contextRef="#ctx0" brushRef="#br1" timeOffset="136026.7803">26802 5768,'0'-53,"-26"53,-27 0,0 0,0 26,27-26,-27 80,53-28,-27 1,27 0,0 0,80 27,-1-54,53 27,-26 0,26-53,-26 0</inkml:trace>
  <inkml:trace contextRef="#ctx0" brushRef="#br1" timeOffset="136618.8141">27728 5424,'0'-27,"0"27,-26 0,-27 53,0 0,27 53,26 0,-80 26,80-26,0 0,0-1,0-25,27 26,26-53,0 0,-1-53,28 0</inkml:trace>
  <inkml:trace contextRef="#ctx0" brushRef="#br1" timeOffset="137540.8669">28231 5529,'-53'53,"53"0,0 0,-26 27,26-27,0-1,0-25,79 26,-52-53,-1 26,27-26,0 0,-53 0,26-26,-26-27,0 26,0 1,53 52,-53 1,53 26,0-53,0 53,-27-53,27 0,-26 0,-27-53,26 0,-26-26,0-1,0 1,0-1,0 54,0-27,-26 53,26 26</inkml:trace>
  <inkml:trace contextRef="#ctx0" brushRef="#br1" timeOffset="137796.8813">29501 5609,'0'0,"0"53,0 0,0 0,0 0,0-1,0 1,0 27,0-27,0-27,0 1</inkml:trace>
  <inkml:trace contextRef="#ctx0" brushRef="#br1" timeOffset="138028.8946">29157 5609,'0'-27,"27"27,-1 0,27 0,0 0,26 0,27 0,26 0,-52 0,-27 0,-27 0,1 0</inkml:trace>
  <inkml:trace contextRef="#ctx0" brushRef="#br1" timeOffset="140078.012">28496 5768,'0'-27,"-53"54,53 26,0-27,0 0,0 27,0-26,0-1,0 27,0-26</inkml:trace>
  <inkml:trace contextRef="#ctx0" brushRef="#br1" timeOffset="159496.1226">30163 5265,'26'0,"-26"53,53 0,-53-27,0 1,0 26,0-1,0 1,0 0,0 0,0 27,0-27,-53-1,27 28,-27-27,26 0,-26 0,27-27,-27 0,26-26,27 0,-26 0</inkml:trace>
  <inkml:trace contextRef="#ctx0" brushRef="#br0" timeOffset="175106.0155">3016 7726,'0'-53,"0"26,0 27,53 0,-26 0,26 0,-1 27,28 52,-54-53,-26 27,80 53,-80-26,0-1,0-26,0-27,-27 27,1-53,-27-26,53-27,0 0,-27-26,27-1,0 1,0-1,0 54,0 0,53 26,-53-80,80 80,-80-26,53 26,-27 0,27-27,-27 27,1 0,-27 0,0 27,0 52</inkml:trace>
  <inkml:trace contextRef="#ctx0" brushRef="#br0" timeOffset="175445.0349">3784 7884,'26'0,"0"0,-26-53,0 0,-79 53,53 0,-27 0,26 0,27 0,-53 53,53-26,0 26,0-27,0 1,0 26,53-27,0-26,0 53,26-53,27 0</inkml:trace>
  <inkml:trace contextRef="#ctx0" brushRef="#br0" timeOffset="175731.051">4498 7620,'0'0,"-53"0,27 0,-27 53,26 0,-26-1,53 28,-26-1,26 1,0-28,53 28,0-54,52-26,1 0,27 0,-28 0</inkml:trace>
  <inkml:trace contextRef="#ctx0" brushRef="#br0" timeOffset="175962.0643">5080 7620,'0'79,"0"0,0 1,0-1,0 1,0-1,0-26,0-27</inkml:trace>
  <inkml:trace contextRef="#ctx0" brushRef="#br0" timeOffset="176145.0749">4868 7990,'27'-53,"-1"53,27 0,27 0,25-26,-52 26,0 0,0 0,-26 0</inkml:trace>
  <inkml:trace contextRef="#ctx0" brushRef="#br0" timeOffset="176383.0883">5821 7646,'-27'0,"-26"53,-52 26,-1 1,53 26,0-1,53 28,0-54,0-26,26 0,80 0,27-53,52 53,-26-53</inkml:trace>
  <inkml:trace contextRef="#ctx0" brushRef="#br0" timeOffset="177110.1301">6879 6985,'0'-27,"0"80,0 27,0 25,0 28,-53-54,53 0,0-26,0 0,27 0,52 0,-52-53</inkml:trace>
  <inkml:trace contextRef="#ctx0" brushRef="#br0" timeOffset="177334.1429">6562 7382,'0'0,"53"-53,0 53,26 0,0 0,1 0,-1 0,-26 26,-27-26,-26 53</inkml:trace>
  <inkml:trace contextRef="#ctx0" brushRef="#br0" timeOffset="177661.1616">6429 7937,'0'0,"53"0,-26 0,26-53,26 53,27 0,0 0,0 0,-1 0,-25 0,-1 0,1 0,-28 0,-25 53,-27-26,53-27</inkml:trace>
  <inkml:trace contextRef="#ctx0" brushRef="#br0" timeOffset="178152.1897">6853 8202,'0'0,"0"53,0 0,0 26,0-26,0-27,0 1,0 52</inkml:trace>
  <inkml:trace contextRef="#ctx0" brushRef="#br0" timeOffset="178346.2008">6641 8202,'0'-53,"27"53,25-27,1 27,27-53,-1 53,0 0,1 0,-1 0,-26 0,-26 0</inkml:trace>
  <inkml:trace contextRef="#ctx0" brushRef="#br0" timeOffset="178581.2142">7673 7726,'26'0,"-26"26,27 27,-27 0,0 0,53 26,-53 0,0 1,0 52,-53-26,0 0,26-53,-25 0,25 0,1-53</inkml:trace>
  <inkml:trace contextRef="#ctx0" brushRef="#br0" timeOffset="179391.2606">8599 8122,'26'0,"54"-53,-1 53,27 0,0 0,53 0,26 0,26 0,1 0,-53 27,-53-27,-53 0,0 53,-27-53,0 0,-26-27</inkml:trace>
  <inkml:trace contextRef="#ctx0" brushRef="#br0" timeOffset="179586.2717">10081 7990,'0'27,"53"-1,-53 27,0 26,0-26,0 0,-53 0,0 26,-53-26,27-53,-1 0</inkml:trace>
  <inkml:trace contextRef="#ctx0" brushRef="#br0" timeOffset="179991.2949">8996 7937,'0'0,"0"53,-132 0,52 26,-52 1,0-1,52-52,27-27,0 79,80-53,52-26,80 0,0 0,79 53,0-53,27 0</inkml:trace>
  <inkml:trace contextRef="#ctx0" brushRef="#br0" timeOffset="180627.3313">11456 7937,'0'0,"0"53,0 0,0 0,0 26,0-26,0-26,0-1</inkml:trace>
  <inkml:trace contextRef="#ctx0" brushRef="#br0" timeOffset="180831.3429">11165 7699,'53'0,"27"-106,52 106,27-53,-27 53,27 0,0 27,-1 26,-52-53</inkml:trace>
  <inkml:trace contextRef="#ctx0" brushRef="#br0" timeOffset="181410.3761">13123 7567,'27'0,"-27"-53,-27 53,-26 0,-26 0,0 53,-1-27,54 27,-27-26,53-1,0 27,26-27,27 27,27-26,26-27,-27 79,-26-79,0 27,-53 26,0-27,-106-26,27 53,-1-53,27 0,27 0</inkml:trace>
  <inkml:trace contextRef="#ctx0" brushRef="#br0" timeOffset="181625.3883">13361 7778,'0'53,"53"0,-53-26,0 26,27 0,-27-27,0 0,53-26,-53 27</inkml:trace>
  <inkml:trace contextRef="#ctx0" brushRef="#br0" timeOffset="181814.399">13547 7593,'53'-26,"-53"-27,26 53,-26 26,0 27,0 27,0-1</inkml:trace>
  <inkml:trace contextRef="#ctx0" brushRef="#br0" timeOffset="182068.4137">13811 8122,'0'-26,"27"26,-27-53,53 0,0 0,52 0,-78 53,-1 0,27 0,-26 0,26 0,-53 0,26 0,-26 53,0 27,0-1,0-53,0-26</inkml:trace>
  <inkml:trace contextRef="#ctx0" brushRef="#br0" timeOffset="182601.4442">14949 7752,'0'-26,"-26"26,-27 0,26 0,27 79,-53-53,53 27,0 27,0-54,27 1,26-27,79 79,-26-79,-27 0</inkml:trace>
  <inkml:trace contextRef="#ctx0" brushRef="#br0" timeOffset="183043.4693">15716 7540,'0'0,"0"-26,-53 26,0 0,-26 0,26 26,0 1,0 52,53 1,-53 25,53 1,0 26,0-26,0 0,106 0,0 0,79-27,-26 1,-53-28</inkml:trace>
  <inkml:trace contextRef="#ctx0" brushRef="#br0" timeOffset="184038.5263">16431 7249,'-27'0,"27"0,0 53,-53 27,53-28,0 1,0 0,27 0,26-26,-27-27,1 0,52-27,-79-26,53 27,-53-1,53-52,-53 105,0 27,0-26,53 26,-27-53,27 26,-26-26,-1 0,27 0,-27 0,-26-53,53 0,-53-26,0 0,0 26,0 0,0 26,-26 27,-1 0,27 0,0 80,53-1,27-79</inkml:trace>
  <inkml:trace contextRef="#ctx0" brushRef="#br0" timeOffset="184278.5401">17568 7223,'27'-53,"-27"79,0 1,0 26,0 26,-53 0,53 1,-53-1,53-26,0 0,0 0</inkml:trace>
  <inkml:trace contextRef="#ctx0" brushRef="#br0" timeOffset="184526.5543">17304 7117,'0'-26,"26"26,27 0,53 0,-27 0,27 0,0 0,0 0,-27 0,-26 0,0 26,-53 27</inkml:trace>
  <inkml:trace contextRef="#ctx0" brushRef="#br0" timeOffset="184924.5771">16272 8017,'0'-27,"26"27,54-26,-27 26,26 0,53 0,27 0,53 0,-1 0,-25 0,-1 26,0-26,-26 0,-80 0,-26 0,-26 27</inkml:trace>
  <inkml:trace contextRef="#ctx0" brushRef="#br0" timeOffset="185275.5971">17224 8202,'53'0,"0"0,27 0,-54 0,27 53,-53-27,26 27,-26-26,0 25,-26-52,-27 53,0-53,53 0,106 0,0 0,53-26,-27 26,0-53,-52 0</inkml:trace>
  <inkml:trace contextRef="#ctx0" brushRef="#br0" timeOffset="185486.6092">18759 7514,'0'0,"0"53,0 0,0 26,0-26,0 26,0 1,0-1,-53 0,27 1,-27-27,0 0,-27 0</inkml:trace>
  <inkml:trace contextRef="#ctx0" brushRef="#br0" timeOffset="187716.7368">4075 8837,'0'-53,"0"79,0 27,0 0,0 0,0 0,0 0,0 0</inkml:trace>
  <inkml:trace contextRef="#ctx0" brushRef="#br0" timeOffset="187984.7521">3466 9498,'27'-26,"-1"26,27 0,26 0,27-27,0 27,53-53,-1 53,-52 0,-26 0,-27 0,-1 53,-52-26</inkml:trace>
  <inkml:trace contextRef="#ctx0" brushRef="#br0" timeOffset="188231.7662">3995 9842,'0'27,"0"52,0-53,0 27,0-26,0-1,0 27,0-26,0-1,0 54</inkml:trace>
  <inkml:trace contextRef="#ctx0" brushRef="#br0" timeOffset="188451.7788">3704 9842,'53'0,"-26"-26,-1 26,27 0,-27 0,27 0,53-53,-26 53,25 0,-25 0,-1 0</inkml:trace>
  <inkml:trace contextRef="#ctx0" brushRef="#br0" timeOffset="189213.8223">5001 9366,'0'26,"53"27,-27-26,27-1,-27 54,27-27,-53-1,27 1,-27-26,0 26,0-53,0 0,-53-53,53 0,0 0,0 0,53 0,-53 0,53 27,0-27,26 53,-26 53</inkml:trace>
  <inkml:trace contextRef="#ctx0" brushRef="#br0" timeOffset="189536.8409">5741 9631,'80'0,"-80"0,53 0,-53-53,53 26,-53 1,0-27,0 26,0 1,0 26,-27 0,-26 0,0 53,-26 0,53 0,26 26,-53-26,53-27,0 1,26-27,1 79,25-79,28 27,-1-27,-26 0</inkml:trace>
  <inkml:trace contextRef="#ctx0" brushRef="#br0" timeOffset="189792.8553">6509 9525,'0'-27,"0"27,-80 27,1 26,0 26,-1 0,27 27,53-26,0-1,0-26,0-27,106-26,0 0,0 0</inkml:trace>
  <inkml:trace contextRef="#ctx0" brushRef="#br0" timeOffset="190023.8687">6959 9578,'-27'0,"27"53,0 52,0-25,0-1,0 0,0 1,0-1,0 1,0-27</inkml:trace>
  <inkml:trace contextRef="#ctx0" brushRef="#br0" timeOffset="190212.8793">6773 9948,'0'-53,"27"53,-1 0,27 0,27 0,-28 0,1 0,0 27,27-27</inkml:trace>
  <inkml:trace contextRef="#ctx0" brushRef="#br0" timeOffset="190452.8933">7726 9604,'-27'0,"1"0,-27 53,27 26,-27 1,53-1,-53 0,53 1,26 26,27-53,53 26,26-26,1-53</inkml:trace>
  <inkml:trace contextRef="#ctx0" brushRef="#br0" timeOffset="191117.9313">8678 8916,'0'-26,"0"79,0 26,0 0,-53 1,53-1,0-26,27 0,-27 0,79 0</inkml:trace>
  <inkml:trace contextRef="#ctx0" brushRef="#br0" timeOffset="191344.9443">8467 9207,'0'-26,"0"26,53 0,0 0,-1 0,28 0,26 0,-1 0,-25 0,-1 0,-26 0</inkml:trace>
  <inkml:trace contextRef="#ctx0" brushRef="#br0" timeOffset="191658.9622">8176 9710,'79'0,"-26"26,26-26,27 0,53 0,0 0,79 0,-27-26,-52 26,-53 0,-27 0,-26 0,-53 0,0 0</inkml:trace>
  <inkml:trace contextRef="#ctx0" brushRef="#br0" timeOffset="191898.976">9102 9869,'0'53,"0"26,0-53,0 1,0 26,0-27,-27 27,27-26,0-1,-26-26</inkml:trace>
  <inkml:trace contextRef="#ctx0" brushRef="#br0" timeOffset="192132.9892">8811 9869,'26'0,"1"0,25 0,1 0,0 0,27 0,-1 0,27 0,0 0,26 0,-53 0,-26 0</inkml:trace>
  <inkml:trace contextRef="#ctx0" brushRef="#br0" timeOffset="192357.0022">9948 9604,'27'0,"26"27,-53 25,26 1,-26 0,0 0,0 27,0 25,-53-25,-26 26,26-53,27-53</inkml:trace>
  <inkml:trace contextRef="#ctx0" brushRef="#br0" timeOffset="193098.0445">11430 9710,'0'-27,"26"27,27 0,-26 0,52 0,1 0,25 0,1 0,53 27,-53-27,-27 0,27 53,-53-53,0 0,-27 0,27 0,-26 0,-1 0,27 0,-26 0,-27-27</inkml:trace>
  <inkml:trace contextRef="#ctx0" brushRef="#br0" timeOffset="193287.0553">12541 9525,'27'0,"-27"0,26 53,-26 26,0-26,0 0,-26 26,-27 27,-53-27,27 27,-27-26,53-80</inkml:trace>
  <inkml:trace contextRef="#ctx0" brushRef="#br0" timeOffset="193759.0823">11430 9551,'-79'0,"26"0,0 80,-27-28,54 1,26 27,-53-27,53-27,0 27,0-27,53 1,0 26,26 0,-52-53,26 53,-27-27,53 27,-52-53</inkml:trace>
  <inkml:trace contextRef="#ctx0" brushRef="#br0" timeOffset="194846.1445">13520 9313,'0'-79,"0"79,-53 0,27 0,-27 0,0 0,0 53,27-27,-27 53,53-26,26-26,27 26,53-27,26 27,-26-53,0 79,-53-52,-27-27,-26 53,0-27,-53-26,0 53,1-53,25 0</inkml:trace>
  <inkml:trace contextRef="#ctx0" brushRef="#br0" timeOffset="195095.1588">14023 9419,'0'0,"0"79,0-26,0 0,0 0,0 0,0 0,0 26,0-52,26-27</inkml:trace>
  <inkml:trace contextRef="#ctx0" brushRef="#br0" timeOffset="195289.1699">14129 9234,'0'-53,"79"53,-79-53,0 79,0 54,0-54</inkml:trace>
  <inkml:trace contextRef="#ctx0" brushRef="#br0" timeOffset="195596.1874">14314 9763,'53'0,"-53"26,26-26,-26 27,53-27,-26 53,26-53,0 0,-53-27,79 1,-26-27,-27 0,-26 26,53 27,-53-52,53 78,-53 0,0 1,0 52,0-26,0 0,0-26</inkml:trace>
  <inkml:trace contextRef="#ctx0" brushRef="#br0" timeOffset="195889.2042">15743 9445,'0'0,"0"-26,-80 26,1 0,26 0,0 0,0 26,-26 27,52 0,27 0,0 0,0 0,53 53,53-27,26-26,27 0,0 0,0-53,-27 0</inkml:trace>
  <inkml:trace contextRef="#ctx0" brushRef="#br0" timeOffset="197075.272">16854 9181,'-53'0,"0"0,27 26,-27 27,26 26,-26 27,53 0,-53 0,53 26,0-52,0-1,0-26,0 0,0 0,53-27,0-26,0 53,27-53</inkml:trace>
  <inkml:trace contextRef="#ctx0" brushRef="#br0" timeOffset="197658.3053">17251 9234,'26'0,"-26"0,0 26,0 27,0-27,0 1,0 26,0-27,0 1,53-27,-26 0,-1 0,54 0,-28 0,1-53,0 26,-53-26,53 27,-53 0,0 26,0 26,53-26,-26 0,25 0,-25 0,-1 0,27 0,-53-26,0-1,0-26,0 27,0-1,-26 27,26-26,-27 26,54 0</inkml:trace>
  <inkml:trace contextRef="#ctx0" brushRef="#br0" timeOffset="197898.3191">18230 9128,'0'0,"0"53,0-27,0 27,0 0,0 0,0 0,0 26,0-26,0-26</inkml:trace>
  <inkml:trace contextRef="#ctx0" brushRef="#br0" timeOffset="198138.3328">17992 8996,'0'-27,"0"27,26 0,27 0,53 0,0 0,0 0,-1 0,-25 0,-27 27,0-1</inkml:trace>
  <inkml:trace contextRef="#ctx0" brushRef="#br0" timeOffset="198550.3562">17330 9604,'27'0,"-1"0,-26-26,27 26,52 0,0 0,54 0,25 26,54-26,0 0,-27 53,0-53,-26 0,-53 0,-27 0,0 0,-26 26</inkml:trace>
  <inkml:trace contextRef="#ctx0" brushRef="#br0" timeOffset="198874.3749">17886 9974,'106'0,"52"-52,-52 52,-53 0,0 0,-53 0,0 52,0 1,0-26,0 26,-53-27,0 27,80-53,52 0,53 0,80-79,-27 26,-52 0</inkml:trace>
  <inkml:trace contextRef="#ctx0" brushRef="#br0" timeOffset="199076.3863">19553 9101,'53'0,"-53"27,0 52,26 1,-26 52,0 0,-53 27,0 0,0-1,-26 1,26-106</inkml:trace>
  <inkml:trace contextRef="#ctx0" brushRef="#br2" timeOffset="213528.2131">23971 7011,'0'-53,"0"27,0 26,-53 0,27 0,-1 0,-25 26,52 27,-27-26,27 26,-53 26,53-26,-26 0,26 0,0 0,-53 26,53-53,0 1,0 26,0-27,0 1,26 52</inkml:trace>
  <inkml:trace contextRef="#ctx0" brushRef="#br2" timeOffset="213760.2263">23442 7487,'0'0,"27"0,78 0,1 0,0 0,0 0,26-53,-52 53,-1 0</inkml:trace>
  <inkml:trace contextRef="#ctx0" brushRef="#br2" timeOffset="214044.2426">24500 6958,'-26'0,"26"27,-79-1,79 27,-53 26,53 1,-53-1,53 1,0-1,0 0,0 1,53-1,-27-26,27-53,0 0</inkml:trace>
  <inkml:trace contextRef="#ctx0" brushRef="#br2" timeOffset="214292.2568">24844 7091,'0'-27,"0"54,0 25,0 1,0 0,0 27,0-1,0 0,0 1,0-1,0-26</inkml:trace>
  <inkml:trace contextRef="#ctx0" brushRef="#br2" timeOffset="214481.2676">24606 7487,'0'-26,"0"26,53 0,0 0,0 0,26 0,1 0,-1-53,-26 53</inkml:trace>
  <inkml:trace contextRef="#ctx0" brushRef="#br2" timeOffset="214668.2783">25135 7249,'0'27,"0"-1,53 1,-53 26,0-1,0 28,-53-1,1 27,-28 0,1-27,52-26</inkml:trace>
  <inkml:trace contextRef="#ctx0" brushRef="#br2" timeOffset="215424.3213">25665 7540,'0'0,"53"0,-1 0,1 0,53 0,53 0,53 0,-27-53,26 53,-25 0,-28 0,-78 0,-54-53,-26 53,-53 0,53-26</inkml:trace>
  <inkml:trace contextRef="#ctx0" brushRef="#br2" timeOffset="215612.3323">27067 7302,'0'27,"26"52,-26-53,0 27,0 0,-26 53,-27-53,-53 53,-26-27,26-79</inkml:trace>
  <inkml:trace contextRef="#ctx0" brushRef="#br2" timeOffset="216032.3563">26220 7567,'-26'0,"-27"26,-53 1,27 26,26-27,0-26,0 79,53-52,0-1,53-26,0 53,26-53,0 53,1-53,26 0,26 27,-53-27</inkml:trace>
  <inkml:trace contextRef="#ctx0" brushRef="#br2" timeOffset="216962.4095">26141 7276,'26'-53,"-26"53,-53 0,0 0,1 53,-1-27,-27 27,27 0,0 26,27-26,26 0,-53-26,53 52,53-79,-27 27,1-27,52 0,-26 0,27 0,-1 0</inkml:trace>
  <inkml:trace contextRef="#ctx0" brushRef="#br2" timeOffset="217733.4536">29025 6932,'0'-27,"-53"27,-26 0,-27 0,-27 27,28-27,-28 0,80 26,0-26,27 0,26 0,0-26,0 26,0-53,26 53,-26 26,0 27,53 0,-53 0,27 53,-27-27,79-26,-52 27,26 25,-53-52,79 27,-79-27,0-27</inkml:trace>
  <inkml:trace contextRef="#ctx0" brushRef="#br2" timeOffset="217961.4667">28152 7382,'0'0,"53"0,-27 0,27 0,26 0,27 26,53-26,0 53,-27-53,0 53</inkml:trace>
  <inkml:trace contextRef="#ctx0" brushRef="#br2" timeOffset="218582.5022">29739 6905,'0'-53,"-26"53,26-53,-27 53,27 53,-79 0,26 0,27 27,-27-1,0 0,53 1,-27-1,27 0,0-26,0 0,27 27,26-27,52 0,-25-53,-1 0</inkml:trace>
  <inkml:trace contextRef="#ctx0" brushRef="#br2" timeOffset="219064.5297">30242 7038,'0'53,"0"-1,0 1,0-26,0-1,0 27,0-53,0 53,79-53,-52 0,-1 0,27 0,0-53,-53 27,26-1,-26-26,0 80,0-1,80 1,-54 26,1-53,26 53,0-53,-27 0,-26-53,53 0,-53-27,0 27,0-26,0 26,0 27,0-1,0-52,0 52</inkml:trace>
  <inkml:trace contextRef="#ctx0" brushRef="#br2" timeOffset="219242.5399">31485 6852,'0'27,"-26"52,26-52,0 26,0 0,-53 52,53-25,-53-1,53 0,-79 27,26-53</inkml:trace>
  <inkml:trace contextRef="#ctx0" brushRef="#br2" timeOffset="220458.6095">23813 8572,'0'-26,"0"-1,-27 27,-26 0,-26 0,-1 0,1 0,0 0,26 0,26 0,-26 0,27 0,26 0,0 53,0 0,0 26,0 1,0 26,0-27,26 0,-26-26,27 0,-27 27,53-54,-53 1,0 25</inkml:trace>
  <inkml:trace contextRef="#ctx0" brushRef="#br2" timeOffset="220674.6218">23125 9022,'0'0,"0"-26,53 26,-1 0,1 0,0 0,27 0,-1 0,27 26,-53-26,0 0,0 0</inkml:trace>
  <inkml:trace contextRef="#ctx0" brushRef="#br2" timeOffset="220952.6377">24236 8625,'-27'0,"1"53,-27-27,0 27,27 27,26-27,-80 0,80 26,0-26,0 26,53-26,0 0,0-53,26 27,1-27</inkml:trace>
  <inkml:trace contextRef="#ctx0" brushRef="#br2" timeOffset="221184.651">24606 8810,'0'0,"0"27,0 26,0 0,0 0,0-1,0 28,0-27,0 0,0-27,0-26</inkml:trace>
  <inkml:trace contextRef="#ctx0" brushRef="#br2" timeOffset="221483.6681">24421 8837,'27'0,"-27"-27,79 27,-53 0,1 0,26 0,-27 0,1 0,26 0,-27 0,0 0,27 27,-26-27,-1 26</inkml:trace>
  <inkml:trace contextRef="#ctx0" brushRef="#br2" timeOffset="222558.7296">24659 8572,'-26'0,"-27"0,53 27,0-1,0 27,0-27,0 27,0 0,0 0,0 27,-27-54,27 1,0 25,0-25,0-27,53 0,-26 26,26-26,-53 53,26-53,-26 27,0-1,0 27,53-53,-53 27,26-27,1 0,52-27,-26 27,-53-26,27 26,-27-27,53-26,-53 0,0 27,53-27,-53 27</inkml:trace>
  <inkml:trace contextRef="#ctx0" brushRef="#br2" timeOffset="222842.7458">25241 8652,'0'52,"0"-25,0-1,0 27,0 0,53-26,-53 52,53-26,-53 0,0 0,0 0,-53 0,0 0,-53 26,27 0,26-52</inkml:trace>
  <inkml:trace contextRef="#ctx0" brushRef="#br2" timeOffset="223450.7806">25956 9101,'26'0,"27"-26,-27 26,54 0,26 0,52 0,28 0,-1 0,-53 0,0 53,-52-53,-54 0,-26 0</inkml:trace>
  <inkml:trace contextRef="#ctx0" brushRef="#br2" timeOffset="223644.7917">27093 9022,'0'0,"0"79,0-52,0 26,-79 0,53 0,-54-1,27-25,0-27</inkml:trace>
  <inkml:trace contextRef="#ctx0" brushRef="#br2" timeOffset="224034.814">26009 8784,'0'26,"0"1,0-1,26 27,-26-26,0-1,0 27,0-27,-26 27,26-26,-27-27,27 53,0 0,79 26,1-79,79 53</inkml:trace>
  <inkml:trace contextRef="#ctx0" brushRef="#br2" timeOffset="224808.8583">27305 8625,'0'0,"53"0,0 0,0 0,26 0,-26 53,26-27,-79 27,27-26,-27 26,0 26,-53-26,-26 0,26 0,26-27,-26 27,53-26,53-27,0 0,53 0,-27 0,27 0,-26 0,25 0,-52 0,-26 0</inkml:trace>
  <inkml:trace contextRef="#ctx0" brushRef="#br2" timeOffset="225024.8707">28178 8837,'0'-27,"0"80,0 0,0 0,0 0,0 26,53-26,-53 0,27-26,52-27</inkml:trace>
  <inkml:trace contextRef="#ctx0" brushRef="#br2" timeOffset="225233.8826">28522 8890,'0'26,"0"1,27 26,-27-27,0 0,52 27,-52-26,0-1,0 27,27-53</inkml:trace>
  <inkml:trace contextRef="#ctx0" brushRef="#br2" timeOffset="225580.9025">28813 8546,'-26'0,"-1"0,-26 26,27 27,-27-53,26 53,1-53,-53 0,26 0,26 0,1 0,-27 0,26-26,-25 26,25-53,-26 0,27 53,26 26,0 1,0-1,0 27,26 0</inkml:trace>
  <inkml:trace contextRef="#ctx0" brushRef="#br2" timeOffset="225986.9257">30427 8757,'0'-53,"0"27,-26-27,-1 53,-52-53,-1 53,1 0,26 0,0 0,-26 27,52 26,-26-1,27 28,26-1,-53 27,53-27,0 1,0-27,-26 0,26 26,0-26,0 0,0-27,53-26</inkml:trace>
  <inkml:trace contextRef="#ctx0" brushRef="#br2" timeOffset="226193.9375">29580 9075,'27'0,"26"0,53 0,-1 0,28 0,26 26,-1-26,-25 0,-54 0</inkml:trace>
  <inkml:trace contextRef="#ctx0" brushRef="#br2" timeOffset="226450.9522">30718 8572,'-26'0,"-27"0,53 27,-53 26,53-1,-53 54,53 0,-27-26,27-1,0 0,0 1,27-27,26-27,26 53,-26-79</inkml:trace>
  <inkml:trace contextRef="#ctx0" brushRef="#br2" timeOffset="226663.9643">30903 9048,'27'0,"-1"0,54 0,-1 0,-26 0,0 0,0 0,0 0</inkml:trace>
  <inkml:trace contextRef="#ctx0" brushRef="#br2" timeOffset="227140.9917">31406 8784,'0'53,"0"-27,-53 54,53-27,0-27,0 0,0 27,27-53,-27 27,53-27,26 0,0 0,-79-27,53-26,-53 1,0 78,0 27,0-27,53-26,-53 27,53-27,-27 0,-26-27,53 1,-53-53,0 26,0 0,0 0,0 0,0 26,0 1,0-1,0-25</inkml:trace>
  <inkml:trace contextRef="#ctx0" brushRef="#br2" timeOffset="227313.0015">32332 8652,'-26'52,"26"-25,-53 52,53-26,0 27,-27-1,27 27,-53 0,53-27,-79 0,53-79</inkml:trace>
  <inkml:trace contextRef="#ctx0" brushRef="#br2" timeOffset="229027.0996">19817 8122,'-26'0,"-27"27,26-1,-25 54,-28-27,27 26,0-26,-26-27,26 27,0-26,0-27,27 79,-27-52,79-27</inkml:trace>
  <inkml:trace contextRef="#ctx0" brushRef="#br2" timeOffset="229258.1128">19209 8440,'0'26,"0"27,-53 0,53-26,0-1,0 27,0-27,-27-26,27 53,0-26,0-27,53 79,0-79,27 27,52-27,-26 0</inkml:trace>
  <inkml:trace contextRef="#ctx0" brushRef="#br2" timeOffset="229575.1309">20320 8228,'-26'0,"-27"53,0 0,53 26,-53-26,53 27,-53-1,53 0,0 1,0-1,0-26,0-26,0-27</inkml:trace>
  <inkml:trace contextRef="#ctx0" brushRef="#br2" timeOffset="229798.1437">20188 8334,'0'-26,"0"26,26 0,54 0,-28 0,1 0,0 26,27-26,-54 53</inkml:trace>
  <inkml:trace contextRef="#ctx0" brushRef="#br2" timeOffset="230000.1552">20161 8599,'0'0,"53"0,-53 53,53-53,-26 0,-27 26,79-26,-26 0,-27 0,1 0,26 0</inkml:trace>
  <inkml:trace contextRef="#ctx0" brushRef="#br2" timeOffset="230276.171">20690 8361,'0'26,"0"27,0-27,0 27,0-26,-52-1,52 27,0-26,0 25,0 1,26 0,27-26,-27-27,54 53,-27-53</inkml:trace>
  <inkml:trace contextRef="#ctx0" brushRef="#br2" timeOffset="230728.1969">21034 8519,'0'27,"0"-1,0 54,0-54,0 0,80 27,-54-53,1 0,26 0,-53-26,0-53,0 105,26-26,-26 53,53-53,-53 26,53-26,0 0,-53 0,0-79,0 26,0 27,0-1,0 1,0-27,0 26,0-26,79-79</inkml:trace>
  <inkml:trace contextRef="#ctx0" brushRef="#br2" timeOffset="230902.2068">21828 8096,'-26'0,"26"26,-80-26,80 80,-26-27,26 26,0-26,0 0,0 26,0 1,-53-1,53-26,-27 0</inkml:trace>
  <inkml:trace contextRef="#ctx0" brushRef="#br2" timeOffset="232649.3068">4313 10345,'0'-27,"0"27,0 27,0 26,0-27,0 1,0 26,0-27,26-26,-26 27,53-27,0 0,-27 0,27 0,27 0,26 0,-1 0,54 0,-27 0,27-53,0 53,-27 0,27 0,26 0,-26 0,0 0,-1 0,-25-53,-1 53,-26 0,-27-53,1 53,-1 0,0 0,1 0,-1 0,-26 0,26 0,1 0,26 0,-1 0,28-53,-54 53,1 0,-28-27,1 27,-26 0,-27-52,26 52,27 0,-26 0,-1 0,-79 0,-26 0</inkml:trace>
  <inkml:trace contextRef="#ctx0" brushRef="#br2" timeOffset="233008.3273">6429 10107,'-26'0,"-1"0,-25 53,25 26,-26-26,27 0,-27 26,53-26,-53 0,53-26,-79 25,52-25</inkml:trace>
  <inkml:trace contextRef="#ctx0" brushRef="#br2" timeOffset="233248.341">5821 10557,'0'52,"-80"1,80 0,-26 0,26 0,0 0,0-26,53-27,0 52,26-52,1 0,-1 0</inkml:trace>
  <inkml:trace contextRef="#ctx0" brushRef="#br2" timeOffset="234119.3908">7091 10662,'0'-79,"-27"53,-52 26,53 0,-27 0,0 0,26 105,-26-52,53 0,-26 27,26-1,0 27,0 0,0-1,26 1,-26-26,80-54,-54 27,-26-79</inkml:trace>
  <inkml:trace contextRef="#ctx0" brushRef="#br2" timeOffset="234312.4019">6694 11192,'0'-53,"0"53,26 0,27 0,53 0,26-27,-52 27,-1 0,1-53</inkml:trace>
  <inkml:trace contextRef="#ctx0" brushRef="#br2" timeOffset="234546.4153">7435 10715,'-27'27,"27"-1,-53 27,53 27,0-28,0 1,27 0,-27 0,79-53,-52 0</inkml:trace>
  <inkml:trace contextRef="#ctx0" brushRef="#br2" timeOffset="234769.428">7673 10636,'0'-53,"53"79,-53 54,0-27,0 0,0 26,0-26,26 0,-26 26,0-26,0 0</inkml:trace>
  <inkml:trace contextRef="#ctx0" brushRef="#br2" timeOffset="234980.4401">7594 11033,'0'-27,"0"27,26 0,27 0,0 0,-27 0,1 0,26 0,-27-26,27 26,-53-53</inkml:trace>
  <inkml:trace contextRef="#ctx0" brushRef="#br2" timeOffset="235168.4508">7990 10636,'0'0,"0"53,0 26,0 1,0-1,0 27,-52 0,-1-27,26 27,-52-80</inkml:trace>
  <inkml:trace contextRef="#ctx0" brushRef="#br2" timeOffset="237365.5765">900 13044,'-27'-53,"-52"-27,52 80,1 0,-27 0,26 0,1 0,0 0,-27 0,26 0,-26 53,27-26,-27-1,53 27,-27-26,27 25,0 1,53-53,27 0,26 0,-27-26,0 26,27-79,-53 26,0 26,0-52,-27 26,-26 0,0 0,0 0,0 0,0 27,0-1,0 54,0 26,0 0,0 26,0 0,0 1,0-1,0 0,0-26,0-26,80-27,-27 0,-53-53,53 0,-53 0,0 0,0 27,0 52,0 27,52 26,-52-26,80 0,-1 0,-26-53,0 53,-26-53,25 0,-25-53,-27 0,0 0,0-26,0-27,0 27,-27-1,-25 54,25 26,-26 0,53 53,0 0,0 0,0 0,0 26,0-53,80 27,-54-26,-26-27,0-53,0 26,0 1,0-27,0 27,-53-1,53-52,-26 79,26 26,0-26,0 27,0-1,53-26,-27 0</inkml:trace>
  <inkml:trace contextRef="#ctx0" brushRef="#br2" timeOffset="237936.6092">1640 13044,'0'-27,"-26"27,0 0,26 27,0-1,-53 27,53-27,0 1,26 52,27-52,0-27,-53 26,26-26,1 53,26-53</inkml:trace>
  <inkml:trace contextRef="#ctx0" brushRef="#br2" timeOffset="238641.6495">2037 13229,'0'0,"0"-53,-26 53,26-27,-80 27,28 0,25 0,27 27,0 52,53-79,-27 0,1 0,26 0,0 0,-27 0,1 0,52 0,-26 0,0-26,0-1,26-26,-52 1,-27-28,53 1,-53-27,0-53,0 53,0 27,-27 53,1 26,-1-53,-26 53,27 0,-27 53,26-1,27 54,0 0,-52 26,52-26,26-26,-26-1,79 0,-26-26,27 0,-27-53,-1 27,1-27,27 0,-27 0,0 0,0-53</inkml:trace>
  <inkml:trace contextRef="#ctx0" brushRef="#br2" timeOffset="238842.661">2884 13149,'0'0,"0"-26,-53 26,53 26,-26 1,26 52,0 1,0-27,0 0,0-27,0 27,26-53,-26 26,79-26,-52 0,26-26,-27-1,-26 1,53-53</inkml:trace>
  <inkml:trace contextRef="#ctx0" brushRef="#br2" timeOffset="239015.6709">2805 12806,'0'-27,"0"54,0-1</inkml:trace>
  <inkml:trace contextRef="#ctx0" brushRef="#br2" timeOffset="239652.7073">3096 11959,'0'26,"0"54,0 26,0 52,0-25,0-1,0-26,0 0,0-1,53 1,-53-26,79-28,-53 1,27-53,27 0</inkml:trace>
  <inkml:trace contextRef="#ctx0" brushRef="#br2" timeOffset="240088.7323">3731 12938,'-27'0,"27"26,-26 1,26 26,0-27,0 1,26-27,27 79,-26-79,-1 0,27 0,-27 0,-26-53,0 0,0-26,0-1,0 27,0 1,0-1,0 26,0 27,0 53,27 0,-27 0,53 0,-53 53,0-53,0 26,0-26,0 0,0 0,0 26,0-52,0-1,0 0,-27-26,-26 0,27 0,-27-52,-26-1</inkml:trace>
  <inkml:trace contextRef="#ctx0" brushRef="#br2" timeOffset="240380.749">2752 12567,'26'0,"54"0,-54 0,53 0,27 0,0 0,0 0,53 0,-27 0,-26 0</inkml:trace>
  <inkml:trace contextRef="#ctx0" brushRef="#br2" timeOffset="240589.7609">4710 13070,'0'79,"0"-52,0-1,0 1,-27 26</inkml:trace>
  <inkml:trace contextRef="#ctx0" brushRef="#br2" timeOffset="250638.3357">8361 10001,'0'-53,"0"27,53 26,-27 0,1 0,26 0,-27 26,27 0,-53 1,0 52,0-26,0-26,-53 26,0-27,27 27,-54-27,133-26,-26 0,-1 0,27 0,-26 0,-1 0,27 0,-27 0,1 0,26 0</inkml:trace>
  <inkml:trace contextRef="#ctx0" brushRef="#br2" timeOffset="252687.4529">17992 9948,'79'0,"0"-26,-26 26,27 0,26 0,26 26,-53-26,-26 79,0-52,-53 26,0-27,0 1,0-1,-106 27,27-53,-1 0,-25 0,25 0,1 0,52 0,27 0,0-26,53 26,0-53,0 53,27 0,-1 0,0 0,-26 0,-26 0,-27 0,-27 0,-26 53,-53-53,1 0,25 0,27-27,27 27,26-26,-53 26,53-27,53 27,-27-53,27 53,0 0,27 0,25 0,-52 0,-26 0,-27 27,0-1,-53-26,-27 0,1 0,0 0,-1 0,27 0,53 0,0-53,27 53,26 0,0 0,0 0,26 0,0 0,-26 0,-26 0,-1 27,-26-27,0 26,0-26,80 0,-54 0</inkml:trace>
  <inkml:trace contextRef="#ctx0" brushRef="#br2" timeOffset="255784.63">6509 12409,'0'-53,"-27"53,-26-27,27 27,-27 0,27 0,-1 0,-26 0,53 27,-53-27,53 53,-26-53,26 53,0-1,0 1,53-53,0 80,79-27,0 0,-52 0,-1-27,0 27,-52-27,-27 27,0 0,-27-53,-52 27,0-27,-27 0,26 0,27 0,27 0,26-27,26 27,27-53</inkml:trace>
  <inkml:trace contextRef="#ctx0" brushRef="#br2" timeOffset="256370.6635">7064 12488,'0'26,"0"27,0 0,0 0,27 27,-27-27,53-27,-53 27,26-53,-26 26,53-26</inkml:trace>
  <inkml:trace contextRef="#ctx0" brushRef="#br2" timeOffset="256552.6739">7250 12488,'0'-53,"0"27,0 79</inkml:trace>
  <inkml:trace contextRef="#ctx0" brushRef="#br2" timeOffset="256863.6917">7514 13017,'27'0,"-27"53,53-53,-27 0,27 0,0 0,-53-26,106-27,-106 26,53-26,-53 27,26 26,1 0,25 26,-25 27,26 53,-53-53</inkml:trace>
  <inkml:trace contextRef="#ctx0" brushRef="#br2" timeOffset="258483.7843">8678 12779,'0'-53,"-26"27,-1-27,-25 53,-1 0,26 0,-26 26,27 1,-27 52,26-26,27 0,0-27,0 27,0 0,27-53,52 0,27 0,53 0,-27 0,27 0,-53 0</inkml:trace>
  <inkml:trace contextRef="#ctx0" brushRef="#br2" timeOffset="258867.8063">9499 12276,'-53'0,"0"27,26 26,-26 26,0 27,53 0,-26 26,26-26,0 0,0 26,53-53,53 27,26-26,-26-27,53-53,-27 0</inkml:trace>
  <inkml:trace contextRef="#ctx0" brushRef="#br2" timeOffset="260299.8883">10398 12356,'0'-27,"0"54,0 26,0 26,0 0,-26-26,26 0,0 0,0 0,0-26,0-1,0 27,0-27,0 27</inkml:trace>
  <inkml:trace contextRef="#ctx0" brushRef="#br2" timeOffset="260591.905">10054 12329,'-26'0,"26"-26,0-27,26 53,54 0,-1-27,0 27,27 0,53-52,0 52,-27 0,-26 0,-27 0,1 0,-54 0</inkml:trace>
  <inkml:trace contextRef="#ctx0" brushRef="#br2" timeOffset="260967.9263">11456 12118,'0'26,"0"27,0 53,-52-27,52 1,0-1,0 0,0-26,26 27,27-54,0-26,0 53,26-53,-26 0,-26-53</inkml:trace>
  <inkml:trace contextRef="#ctx0" brushRef="#br2" timeOffset="261206.9402">11218 12488,'0'-26,"27"-27,-1 53,54 0,-1 0,0 0,1 0,-1 0,-26 0,0 26,0-26</inkml:trace>
  <inkml:trace contextRef="#ctx0" brushRef="#br2" timeOffset="261445.9538">12091 12197,'0'0,"53"53,-53 0,80 0,-80 26,26 0,-26-26,0 0,0 0,0 0,0-26,-26 26,-1-27,27 0,-79 27</inkml:trace>
  <inkml:trace contextRef="#ctx0" brushRef="#br2" timeOffset="262225.9984">13018 12514,'-53'0,"53"-52,26 52,27 0,0 0,53 0,105 0,54 0,26 0,27 0,-1 0,1 0,-54 0,-52 0,-27 0,-106 0,-26 0,-26 0</inkml:trace>
  <inkml:trace contextRef="#ctx0" brushRef="#br2" timeOffset="262444.0109">15637 12250,'0'0,"53"0,-27 53,-26-27,27 27,-27-26,0-1,0 27,0-27,-53 27,-27 0,1 0,26-53</inkml:trace>
  <inkml:trace contextRef="#ctx0" brushRef="#br2" timeOffset="263164.0519">13203 12171,'-27'0,"-26"52,-26-25,26 26,0-27,0 27,53-26,-79-27,79 26,0 27,53-53,-27 0,1 0,26 26,26-26,-26 80,26-54,27 27,-53-53</inkml:trace>
  <inkml:trace contextRef="#ctx0" brushRef="#br2" timeOffset="264882.1504">16801 11879,'0'-26,"27"26,25 0,54-53,-26 53,-1 0,0 27,-26-1,0 27,-53-27,0 1,0 26,-79 0,26 0,0-27,0 27,0-53,53 26,80-26,-1 0,27 0,26 0,-26 0,26-26,-26 26,-53 0,-27 0</inkml:trace>
  <inkml:trace contextRef="#ctx0" brushRef="#br2" timeOffset="265149.1656">18018 11721,'0'53,"0"0,0-27,0 0,0 27,0-26,27 26,-27-27,53 1,-53 26,52-53</inkml:trace>
  <inkml:trace contextRef="#ctx0" brushRef="#br2" timeOffset="265354.1774">18309 11853,'0'26,"0"27,27 0,-27-26,0-1,0 1,0 26</inkml:trace>
  <inkml:trace contextRef="#ctx0" brushRef="#br2" timeOffset="265722.1984">18547 11192,'0'0,"-53"0,0 79,27-79,-27 53,27-53,-27 26,26-26,1 0,-54 0,28 0,-1 0,0-26,0 26,0-53,26 53,-26 0,1 0,52 26,-27-26,27 80,0-27,0 0,27 0</inkml:trace>
  <inkml:trace contextRef="#ctx0" brushRef="#br2" timeOffset="266952.2686">19791 10768,'-53'-53,"26"53,1 0,-27 0,-26 0,52 0,-26 0,0 53,53-26,0-1,27-26,-27 53,26 0,-26-27,53 27,-53 27,27-54,-27 1,0 26,0-27,53 0,-53 27,0-26,0-1,26 27,-26-26,0-1,0 27,0 0,0-27,0 54,0-27,-53 0,53 0,-26 26,26-26,0 0,-53-27,53 27,0-26,0-1,0 53,0-52,0-27,0 26,0 1,0 52,53-79,-53 53,0-26,26-27,27 52,26-52,-52 0,26 0,0 0,0 0</inkml:trace>
  <inkml:trace contextRef="#ctx0" brushRef="#br2" timeOffset="268990.3853">20532 10609,'0'-52,"0"104,0 1,0 0,0 27,0 26,0-27,0 0,0 1,0-1,0-79</inkml:trace>
  <inkml:trace contextRef="#ctx0" brushRef="#br2" timeOffset="269239.3996">20082 11430,'79'0,"-52"0,26 0,52 0,54 0,0-27,0 27,79 0,-53 0,-53 0,-26 0,-53 0,-53 27</inkml:trace>
  <inkml:trace contextRef="#ctx0" brushRef="#br2" timeOffset="269747.4286">20426 11774,'0'0,"26"0,27 0,27 0,-27 0,-27 0,-26 26,26-26,-26 53,0 0,-26-27,0 27,-27-53,53 27,-27-27,54 0,26 0,26 0,-26 0,0 0,0 0,-27 0</inkml:trace>
  <inkml:trace contextRef="#ctx0" brushRef="#br2" timeOffset="269965.4411">21114 11800,'0'53,"0"26,0-52,0 26,0-27,0 1,0 26,0-27</inkml:trace>
  <inkml:trace contextRef="#ctx0" brushRef="#br2" timeOffset="270182.4535">20929 11774,'79'0,"-53"-53,27 53,-26 0,26 0,26 26,-26-26,0 0,0 53,0-53</inkml:trace>
  <inkml:trace contextRef="#ctx0" brushRef="#br2" timeOffset="272013.5581">22093 11165,'26'0,"80"53,-53-27,0 27,-27 27,27-27,-53 0,27 26,-27-53,0 1,0-27,0 26,-27-26,27 0,0-26,-53-27,53 0,0 0,0 0,0 0,0 0,27 27,-1-27,27 53,27 0,-28 0,-25 0,-1 53</inkml:trace>
  <inkml:trace contextRef="#ctx0" brushRef="#br2" timeOffset="272350.5775">22913 11430,'0'0,"26"0,27 0,27-53,-27 53,0-27,-1-26,-52 27,27 26,-27-53,-27 0,-52 53,26 0,-26 53,-27 0,53 0,0 0,53 26,-26-26,26-26,0-1,26 27,27-53,53 53,-27-53,1 0,-27 0</inkml:trace>
  <inkml:trace contextRef="#ctx0" brushRef="#br2" timeOffset="272628.5934">23786 11165,'0'-53,"0"27,-26 26,-27 0,0 53,-27 0,27-1,1 54,25-26,27-1,0-26,0 0,0-27,53-26,79 80,-26-80,0 0,26-27</inkml:trace>
  <inkml:trace contextRef="#ctx0" brushRef="#br2" timeOffset="272859.6066">24236 11139,'-27'0,"27"-27,0 27,0 53,0 26,0 1,0-1,0 1,0-1,0 0,0 1,0-27</inkml:trace>
  <inkml:trace contextRef="#ctx0" brushRef="#br2" timeOffset="273056.6177">23892 11483,'53'0,"0"0,0 0,26 0,0 0,1 0,-1 0,-26 0,0 0,-27 0</inkml:trace>
  <inkml:trace contextRef="#ctx0" brushRef="#br2" timeOffset="273295.6316">24950 10874,'-26'0,"-54"53,27 53,-26 0,26-27,0 53,53-26,0 0,0-27,80 1,52-1,80 27,52-27,-52-79</inkml:trace>
  <inkml:trace contextRef="#ctx0" brushRef="#br2" timeOffset="274195.6831">25559 10636,'0'-27,"26"27,27 0,0 0,-26 0,25 0,-25 0,-1 0,27 27,-26-27</inkml:trace>
  <inkml:trace contextRef="#ctx0" brushRef="#br2" timeOffset="274766.7157">26273 10266,'0'26,"0"27,0 0,0 0,0 0,0 0,0-1,0 1,53-26,-26-27,25 53,-25-53,-1 0,27 0,27-53,-27 0,-1 0,-52-26,53 26,-53 26,0 54,0-1,0 27,0 0,53-27,0-26,-26 53,-1-53,54-26,-80-1,26-52,-26 0,0-1,0 1,0 0,0 26,0 26,-53-26,53 106,0 0,0 0</inkml:trace>
  <inkml:trace contextRef="#ctx0" brushRef="#br2" timeOffset="275515.7586">25850 10953,'0'0,"26"0,27 0,27 0,52 0,53 0,0 0,-26 0,79 0,-26-52,52 52,-52 0,-106 0,-53 0,-80 0,1 0,-27 26,27-26</inkml:trace>
  <inkml:trace contextRef="#ctx0" brushRef="#br2" timeOffset="277385.8655">26141 11430,'0'0,"79"0,-52 0,-1 0,1 0,-27 53,53-27,-53 1,0 25,0 1,0-26,-27 26,27-27,-26 1,26-27,53 0,-1 0,28 0,26 0,-1 0,1 0,-53 0,-26 0,-27-53</inkml:trace>
  <inkml:trace contextRef="#ctx0" brushRef="#br2" timeOffset="277607.8782">26961 11483,'0'0,"0"79,0-26,0-27,0 27,0 0,0-26,0 26,0-1</inkml:trace>
  <inkml:trace contextRef="#ctx0" brushRef="#br2" timeOffset="277863.8929">26723 11377,'53'0,"-27"26,54-26,-1 0,0 27,27-27,0 0,0 0,-53 0,-27 0</inkml:trace>
  <inkml:trace contextRef="#ctx0" brushRef="#br2" timeOffset="278499.9293">28072 10477,'27'0,"26"80,-53-28,53 54,-53 0,53 26,-53-52,0-1,0 1,0-1,0 0,-27-26,-26 0,27 0,-27-26,26-27,27 52</inkml:trace>
  <inkml:trace contextRef="#ctx0" brushRef="#br2" timeOffset="279776.0022">28549 10107,'0'-27,"26"27,0 0,1 0,26 0,-27 0,-26 53,53-26,-53 26,0 52,0-25,0 26,0-1,0 28,0 26,-26-27,26-53,0 1,0-1,0 27,0-27,0 1,0-1,0 0,0 1,0-1,0 0,0 1,-53-27,53 0,0 0,-27-1,27-25,0-1,0 27,0-26,-26-27,26 53,0-27,0 27,-53-53,-26 0</inkml:trace>
  <inkml:trace contextRef="#ctx0" brushRef="#br2" timeOffset="283365.2075">16298 13705,'53'-53,"0"53,-26 0,-1 0,27 0,-27 0,-26 0</inkml:trace>
  <inkml:trace contextRef="#ctx0" brushRef="#br2" timeOffset="283529.2169">16378 13996,'79'0,"-26"0,-53-26,53 26,-27 0</inkml:trace>
  <inkml:trace contextRef="#ctx0" brushRef="#br2" timeOffset="284879.2941">18283 13229,'0'26,"0"27,26-53,-26 53,0 0,53-53,-53 53,53 0,0-27</inkml:trace>
  <inkml:trace contextRef="#ctx0" brushRef="#br2" timeOffset="285097.3066">18547 13361,'0'-53,"0"106,0-26,27-1,-27 27,53-27,0 27,-27-53,27 53</inkml:trace>
  <inkml:trace contextRef="#ctx0" brushRef="#br2" timeOffset="285556.3329">18838 12832,'0'0,"0"79,0 1,0-54,-26 1,26 26,-27-53,27 52,-52-52,-1 0,26 0,-26 0,0 0,-26-26,0 26,26-79,-53 26,53 53,0-27,27 27,-54 0,80 0,-26 0,26 53,0 27,26-1,-26-53,27 54,-27-1,53 1</inkml:trace>
  <inkml:trace contextRef="#ctx0" brushRef="#br2" timeOffset="286470.3851">18124 13837,'0'-53,"26"53,54 0,-1 0,27-52,0 52,79 0,0-53,-26 53,-53 0,-27 0,-52 0,26 0,-80 79,1-79</inkml:trace>
  <inkml:trace contextRef="#ctx0" brushRef="#br2" timeOffset="286785.4032">18574 14605,'0'0,"53"0,-53 79,0-52,26 52,-26-26,0 0,0-27,53 27,-53-26,0-1</inkml:trace>
  <inkml:trace contextRef="#ctx0" brushRef="#br2" timeOffset="287025.4169">18389 14605,'26'0,"0"0,54 0,-1 0,27-53,0 53,26-53,-26 53,-53 0,0 0</inkml:trace>
  <inkml:trace contextRef="#ctx0" brushRef="#br2" timeOffset="287896.4667">19711 13335,'27'0,"-27"-80,79 80,-26 0,-26 27,26-1,-53 27,53 0,-53 0,52 0,-52 26,0-26,0-26,0-1,0-26,27-53,-27 0,0-26,0 26,53 0,-53 27,0-27,26 26,-26 1,27 26,26-53,26 53,-26 0,26 26,1-26</inkml:trace>
  <inkml:trace contextRef="#ctx0" brushRef="#br2" timeOffset="288255.4872">20796 13441,'0'-27,"27"27,26-53,-27 27,27-27,-53 26,53-26,-53 27,0-1,-27 27,1 0,-27 53,0 0,53 0,-26 0,26-26,0-1,0 27,0-27,0-26,53 53,0-53,-1 0,1 0,27 0</inkml:trace>
  <inkml:trace contextRef="#ctx0" brushRef="#br2" timeOffset="288518.5023">21775 13123,'0'-53,"0"53,0-26,-53 26,0 0,27 0,-27 53,0 26,0-26,27 0,26 0,0 26,0-26,0 0,106 0,-1-53,1 0,0 0,26 0</inkml:trace>
  <inkml:trace contextRef="#ctx0" brushRef="#br2" timeOffset="288765.5164">22463 12911,'0'-26,"0"26,0 26,0 27,0 27,0 25,0 1,0 27,0-54,0 0,0 1,0-27</inkml:trace>
  <inkml:trace contextRef="#ctx0" brushRef="#br2" timeOffset="288975.5284">22199 13388,'0'-27,"26"27,27 0,0 0,26-53,27 53,0 0,-27 0,-26 0</inkml:trace>
  <inkml:trace contextRef="#ctx0" brushRef="#br2" timeOffset="289246.5439">22966 13017,'0'-53,"-27"53,-52 53,26-26,27 52,26 0,-53 27,53 0,0-27,0 27,53-53,26 27,53-28,1 28,-28-27,54-53,-27 53</inkml:trace>
  <inkml:trace contextRef="#ctx0" brushRef="#br2" timeOffset="290476.6143">23654 12567,'0'-26,"0"26,0 79,0-26,0 0,0 0,0 0,0 0,0-27,0-26,0 27,79-27,-52 0,-1 0,27 0,-27-80,27 28,-53 25,27-26,-27 80,0 26,53-53,-53 52,53-52,-27 0,1 0,25 0,1 0,-53-26,0 0,0-54,0 27,0 0,-26 0,26 27,-27 26,1-27,-27 27,53 80,0-27,27-27</inkml:trace>
  <inkml:trace contextRef="#ctx0" brushRef="#br2" timeOffset="290865.6365">23178 13546,'-27'0,"-26"0,80 0,52-79,80 26,79 0,0 0,27 0,52 53,1-106,-54 106,27-52,-106 52,-52 0,-54 0,-52 0,25 52</inkml:trace>
  <inkml:trace contextRef="#ctx0" brushRef="#br2" timeOffset="291270.6596">24156 13520,'27'0,"26"0,-27 0,1 0,26 0,-27 0,27 53,-53 0,0-27,0 1,-26-27,26 53,-27-53,27 52,27-25,52-27,0 0,27 0,26 0,1-27,-54 27</inkml:trace>
  <inkml:trace contextRef="#ctx0" brushRef="#br2" timeOffset="291479.6716">25083 13520,'-53'-53,"53"79,0 27,0-26,0-1,0 1,0 26,26-27,-26 27,0-27,27-26</inkml:trace>
  <inkml:trace contextRef="#ctx0" brushRef="#br2" timeOffset="291689.6837">24844 13546,'0'-26,"53"-53,-26 79,52-53,1 53,-28 0,28-27,-1 27,-26 0,26 0,-52 0</inkml:trace>
  <inkml:trace contextRef="#ctx0" brushRef="#br2" timeOffset="291937.6977">25903 12726,'53'53,"-53"-26,26 52,-26 0,0 1,53-1,-53 27,0 0,0-27,-26 27,26-53,-27 0,27 0,0-27,0 1</inkml:trace>
  <inkml:trace contextRef="#ctx0" brushRef="#br2" timeOffset="292147.7099">26802 13626,'27'-53,"-27"79,0 27,0-26,0 26</inkml:trace>
  <inkml:trace contextRef="#ctx0" brushRef="#br2" timeOffset="292972.7571">27464 12911,'26'0,"27"0,27 80,-28-27,28 26,-27 27,-53-53,79 26,-79-52,0-1,0 1,-26-27,26-27,0-26,0-26,0-27,0 0,26 0,-26 53,53 27,53-27,-80 53,27 0,0 0,27 0,-54 0</inkml:trace>
  <inkml:trace contextRef="#ctx0" brushRef="#br2" timeOffset="293289.7752">28443 12991,'79'0,"-52"0,25 0,-25-80,-1 80,-26-53,53 53,-53-52,-26 52,-27 0,0 0,0 0,0 26,0 27,53-27,-53 27,53 0,0 0,0-26,53 25,27-52,-1 53,-26-53,26 0</inkml:trace>
  <inkml:trace contextRef="#ctx0" brushRef="#br2" timeOffset="293519.7883">29448 12673,'0'-26,"-53"26,27 0,-27 53,26-27,-26 27,27 0,26 0,-53 0,53 26,0-26,53-53,53 53,0-53</inkml:trace>
  <inkml:trace contextRef="#ctx0" brushRef="#br2" timeOffset="293743.8012">30083 12356,'0'0,"0"79,0-26,0 26,0 1,0-1,0 1,0-1,0 27,0-53</inkml:trace>
  <inkml:trace contextRef="#ctx0" brushRef="#br2" timeOffset="293958.8135">29924 12806,'0'-27,"27"27,-1 0,1 0,26 0,26 0,-26 0,0 0,0 0,0 0,0 0</inkml:trace>
  <inkml:trace contextRef="#ctx0" brushRef="#br2" timeOffset="294373.8372">31168 12356,'0'26,"0"1,0 26,0-27,0 0,53-26,-27 53,27-53,27 0,-27 0,-27 0,27 0,-53-79,0 53,0-27,-53 26,27 27,26 0,0 27,0 52,26-26,-26 0,79 0,-79 0,0-27,0 1,0 26,-53-27,1 27,-1-53,-27 26,1-26,26 0,26 0</inkml:trace>
  <inkml:trace contextRef="#ctx0" brushRef="#br2" timeOffset="294552.8472">31194 12012,'0'0,"0"26,0 1</inkml:trace>
  <inkml:trace contextRef="#ctx0" brushRef="#br2" timeOffset="296331.9492">28469 13917,'0'0,"27"0,52 0,0 0,1-27,26-52,-53 52,-27-52,-26 53,53-1,-53-26,0 53,-53-53,27 53,-27 0,26 0,1 0,-27 27,53 52,0-26,0 0,0 0,0 0,0 0,0-27,0-26,0 53,26-53,1 0,52 0,-26 0,0 0,0-53,26 27,-52-27,-27 26,53-26,-53 106,0-26,0-1,26 27,-26-26,53-27,0 53,-27-53,27 0,-53 0,80-53,-80-27,26-26,-26 54,0 25,0-26,53 80,-53-1,53 27,0-27,-27-26,27 80,0-80,26 0,-52 0,-1 0,27-53,0-26,27-54,-27 1,-53 26,52 27,-52 26,0 0,-26 53,0 0,-1 26,27 27,-79 0,79 27,0-27,0-27,0 0,0 27,26-53,1 0,26 0,-1-26,28 26,-1-27,-26 27,0 0,-27 0,27 0,-26 0,-27 0,53 27,-53 26,0-27,26 1,1 26,26-53,0-80,-1 54,-25-1,-27-26,53 53,-53-52,53 52,0 0,-53 26,26 27,-26-27,0 1,0 26,0 26,0-52,0-27</inkml:trace>
  <inkml:trace contextRef="#ctx0" brushRef="#br2" timeOffset="296488.9582">31433 13758,'26'0,"-26"-26,0 26</inkml:trace>
  <inkml:trace contextRef="#ctx0" brushRef="#br2" timeOffset="300775.2033">794 16219,'0'26,"26"27,-26 0,0-27,0 1,27 26,-27-27,0 27,0 0,0-26</inkml:trace>
  <inkml:trace contextRef="#ctx0" brushRef="#br2" timeOffset="301061.2197">503 16324,'0'-26,"26"26,27 0,0 0,53-53,-27 53,1-53,25 53,1-53,-26 53,-27-53,-27 53</inkml:trace>
  <inkml:trace contextRef="#ctx0" brushRef="#br2" timeOffset="301414.2399">1270 16430,'0'-26,"53"26,-27 0,27-27,0 27,-26 0,-1 0,27 0,-26 27,-27 26,-27-53,27 53,-53-53,0 0,133 0,-54 0,1 0,25 0,1 0</inkml:trace>
  <inkml:trace contextRef="#ctx0" brushRef="#br2" timeOffset="301932.2695">2090 16245,'-26'-53,"-1"53,-26 0,0 0,27 53,26-26,-53-1,53 27,0-27,0 1,53-27,-27 0,1 0,26 0,-53 0,53 0,-53-27,0-26,0 27,0 52,53-26,-53 80,53-54,0 1,-27 26,0-53,-26 26</inkml:trace>
  <inkml:trace contextRef="#ctx0" brushRef="#br2" timeOffset="302103.2793">2646 16668,'53'27,"-53"-1,0 27,0-26,0-27</inkml:trace>
  <inkml:trace contextRef="#ctx0" brushRef="#br2" timeOffset="304076.3921">9975 15319,'0'-53,"0"27,-27 26,1 0,-53 0,-1 53,1 0,-1-1,54 1,-27 27,53-54,-26 27,26 0,52-53,28 26,26-26,26 0,-26 80,-27-80,27 53,-53-53,-53 53,0 0,0-53,-53 53,0-53,0 0,0 0,27 0</inkml:trace>
  <inkml:trace contextRef="#ctx0" brushRef="#br2" timeOffset="304623.4234">10478 15372,'0'0,"0"79,0-52,52 52,-52-52,0-1,0 1,27 25,-27 1,53 0</inkml:trace>
  <inkml:trace contextRef="#ctx0" brushRef="#br2" timeOffset="304813.4343">10636 15372,'0'-53,"0"27,0-1,27 27,-27 53,0 0</inkml:trace>
  <inkml:trace contextRef="#ctx0" brushRef="#br2" timeOffset="305118.4516">10927 15928,'53'0,"-26"0,26 0,0 0,-53 0,79 0,-79-53,26 53,-26-27,27 27,26 0,-27 27,1-1,-27 1</inkml:trace>
  <inkml:trace contextRef="#ctx0" brushRef="#br2" timeOffset="306527.5323">11959 15557,'0'-53,"0"53,-79 0,26 0,0 0,0 27,0 26,27-27,26 53,0-52,0-1,0 27,0-26,79-27,53 53,1-53,25 0,-25 0,25 0,-78 0</inkml:trace>
  <inkml:trace contextRef="#ctx0" brushRef="#br2" timeOffset="306822.5492">12885 15160,'-26'53,"26"27,0-1,-53 27,53 0,0-1,0-25,26 26,-26-53,80 0,-27-1,-27-52,1 27,52-27,53 0,-26 0</inkml:trace>
  <inkml:trace contextRef="#ctx0" brushRef="#br2" timeOffset="307550.5909">14076 15557,'0'-79,"0"79,0-53,-53 53,53-27,-53 27,27 0,-1 0,-26 0,27 27,26 26,-80 0,80 0,0-27,0 27,0-27,80-26,-27 0,0 0,-1 0,1 0,0 0,-26-26,-27-27,26 53,-26-26,0 52,53 27,-26-53,26 53,-27-53,0 0</inkml:trace>
  <inkml:trace contextRef="#ctx0" brushRef="#br2" timeOffset="307765.6032">14446 15266,'0'27,"0"26,0 26,27 0,-27 1,0-1,0-26,26 0,-26 0,53-27</inkml:trace>
  <inkml:trace contextRef="#ctx0" brushRef="#br2" timeOffset="307991.6161">14393 15584,'0'0,"53"53,-26-53,-1 0,27 0,26 0,1 0</inkml:trace>
  <inkml:trace contextRef="#ctx0" brushRef="#br2" timeOffset="308695.6564">14817 15293,'0'0,"26"0,27 0,26 53,-26-1,0 1,27 27,-54-27,27 0,-53-1,0 54,0-53,-26 0,-1-26,-26 26,27-53,26 26</inkml:trace>
  <inkml:trace contextRef="#ctx0" brushRef="#br2" timeOffset="309437.6986">15769 15875,'53'0,"26"0,27 0,53 0,26 0,27 0,79 0,79-27,1 27,26 0,-27-53,-52 53,-27 0,-80 0,-52 0,-53 0,-53 0,-53-53</inkml:trace>
  <inkml:trace contextRef="#ctx0" brushRef="#br2" timeOffset="309655.7113">19368 15557,'26'0,"0"0,27 0,-26 0,-1 0,27 27,-53 52,0-26,0 0,-26 0,-80 53,-26-1,-27 1,53-79</inkml:trace>
  <inkml:trace contextRef="#ctx0" brushRef="#br2" timeOffset="310353.7512">15690 15637,'53'-80,"26"54,-79 52,0 27,-26 0,-1 26,27-26,-79-26,79 26,-27-53,27 53,0-27,27 27,-1-53,1 26,26-26,52 53,-25-53,26 27,0-27,26 0</inkml:trace>
  <inkml:trace contextRef="#ctx0" brushRef="#br2" timeOffset="311245.8022">20770 14658,'0'53,"53"-27,-53 27,0-27,0 1,26 26,-26-27,0 1,53-27,-53 53</inkml:trace>
  <inkml:trace contextRef="#ctx0" brushRef="#br2" timeOffset="311470.8151">21061 14658,'0'-53,"0"53,0 53,0 0,0-1,0 1,0 0,0 0,0-26,53 26</inkml:trace>
  <inkml:trace contextRef="#ctx0" brushRef="#br2" timeOffset="311815.8348">21246 14261,'0'-27,"0"27,-53 0,27 27,-1-27,-52 0,26 0,0 0,0 0,27 0,-27 0,26 0,1 0,-54 0,54 0,26 79,-26-26,26 0,0 0,0 0</inkml:trace>
  <inkml:trace contextRef="#ctx0" brushRef="#br2" timeOffset="312136.8532">20558 15187,'27'0,"26"0,52-53,1 53,26 0,27 0,26 0,1-53,-28 53,-25 0,-27 0,-27 0,-53 26</inkml:trace>
  <inkml:trace contextRef="#ctx0" brushRef="#br2" timeOffset="312693.885">21564 15451,'0'-26,"0"-27,0 27,-27 26,27-53,-53 53,27 0,-54 0,27 0,1 0,-1 53,0-27,53 27,-53-27,53 27,0 0,53-53,0 0,26 0,-26 0,0 0,26-26,-52 26,-27-80,26 80,27 27,-27-27,27 79,0-26,0-26,0-27</inkml:trace>
  <inkml:trace contextRef="#ctx0" brushRef="#br2" timeOffset="313731.9444">22172 14843,'27'0,"25"26,-25-26,26 80,-27-27,-26-27,80 27,-80-27,0 27,0-26,-27-54,27 1,0-27,0 0,0 0,0 27,0-1,27-26,26 27,26 26,-53 0,27 0,-53 0,53 0</inkml:trace>
  <inkml:trace contextRef="#ctx0" brushRef="#br2" timeOffset="314073.964">22966 14949,'26'0,"54"0,-54 0,27 0,-53-53,0 0,0 26,-26 27,-27-26,26 26,-26 0,27 0,-1 53,27 0,-53 0,53 0,0-1,0-25,0-1,53 27,0-53,27 27,-1-27,27 0</inkml:trace>
  <inkml:trace contextRef="#ctx0" brushRef="#br2" timeOffset="314335.979">23733 14816,'0'-26,"-26"26,-27 0,0 79,-27-52,28 26,52 26,-53-26,53 0,0 0,0 0,53-53,26 26,0-26</inkml:trace>
  <inkml:trace contextRef="#ctx0" brushRef="#br2" timeOffset="314582.9931">24024 14763,'0'-26,"0"79,0 0,-26 0,26 53,0-27,0 0,0 1,0-1,0-26</inkml:trace>
  <inkml:trace contextRef="#ctx0" brushRef="#br2" timeOffset="314778.0042">23813 15028,'52'0,"1"0,-26 0,26 0,0 0,0 0,-27 0,27 26</inkml:trace>
  <inkml:trace contextRef="#ctx0" brushRef="#br2" timeOffset="315040.0192">24818 14499,'0'0,"0"0,-79 79,26 1,0 52,53-26,-80 26,80-26,0 0,0-27,53 0,0 27,53-26,-27-27,27-1</inkml:trace>
  <inkml:trace contextRef="#ctx0" brushRef="#br2" timeOffset="316381.0959">25638 14102,'-26'-26,"-27"52,53 0,0 27,0 0,0-26,0 26,26 26,-26-26,80-27,-54-26,1 0,-27 53,79-53,-53-79,-26 26,0 0,53 0,-53 0,0 27,0 26,0 53,0 0,53 0,0-1,-26-25,-1-27,27 53,-27-53,-26-27,0 1,0-27,0-26,0-1,0 27,0 0,0 27,0 26,0-26,-26 26,26 26,0 27,0-27,0 27,0-26</inkml:trace>
  <inkml:trace contextRef="#ctx0" brushRef="#br2" timeOffset="316831.1216">25532 14684,'0'0,"27"-53,-1 53,1 0,26 0,0 0,26 0,27 0,52 0,-52 0,27 0,25 0,-52 0,-26 0,-28 0,1 0</inkml:trace>
  <inkml:trace contextRef="#ctx0" brushRef="#br2" timeOffset="317237.1447">25850 14949,'79'-53,"-26"53,0 0,0 0,0 0,-53 79,26-79,-26 53,0-27,-26 27,-1-26,1-27,26 53,-79-53,79 53,52-53,28 0,-1 0,1 0,-1 26,0-26,-26 0,0 0</inkml:trace>
  <inkml:trace contextRef="#ctx0" brushRef="#br2" timeOffset="317702.1715">26829 14975,'-53'-26,"0"26,-26 0,26 0,26 0,1 0,26 53,-53-27,53 0,0 27,26-53,27 27,-26-27,26 0,26 0,-53 0,1 0,26-53,-53 26,26-25,-26 25,0 54,0 52,53-79,0 53,0-53,26 53,-26-53</inkml:trace>
  <inkml:trace contextRef="#ctx0" brushRef="#br2" timeOffset="317934.1848">27596 14419,'0'53,"0"27,0-27,-26 0,26 26,0-26,-53 26,53-26,0 0,-27 0,27 0,-53-53</inkml:trace>
  <inkml:trace contextRef="#ctx0" brushRef="#br2" timeOffset="320238.3166">9260 16536,'0'27,"0"52,0 27,0 53,0-27,27 27,-27-54,53 28,-53-54,0 0,0-26,26 0,-26-26,0-1,0 27,53-53</inkml:trace>
  <inkml:trace contextRef="#ctx0" brushRef="#br2" timeOffset="320658.3406">9816 17118,'0'0,"0"0,-53 27,27 26,-27-27,0-26,0 79,0-79,0 0,27 27,-1-27,27 0,27 53,26 0,-27-27,27 27,-27-26,27 25,-26-52,-27 53,79-53,-26 27,-26-27,-1 53,27-53,0 26,-27-26,27 0,-26 0</inkml:trace>
  <inkml:trace contextRef="#ctx0" brushRef="#br2" timeOffset="321533.3906">11218 16801,'0'-53,"-53"53,27 0,-27 0,0 26,-26 27,26 0,0 26,0-26,53 0,0 0,0-26,26-1,54 27,-1-53,1 79,-27-79,-1 53,-25-53,-27 27,0 52,0-26,-53-26,0-27,27 52,-27-52</inkml:trace>
  <inkml:trace contextRef="#ctx0" brushRef="#br2" timeOffset="321781.4048">11562 17092,'0'0,"0"79,0-26,0 0,0 0,0 0,0 0,0-27</inkml:trace>
  <inkml:trace contextRef="#ctx0" brushRef="#br2" timeOffset="321977.416">11774 16907,'0'-27,"0"27,0 27,0 52,0 27,0 0</inkml:trace>
  <inkml:trace contextRef="#ctx0" brushRef="#br2" timeOffset="322223.4301">11853 17356,'27'53,"-27"-79,0-1,53 1,-27-27,27 27,-26-27,-1 53,27-27,-27 27,27 0,-26 0,-1 0,-26 80,53-28,-53-25,0-1,0 27,0-26,0-1,-26-26</inkml:trace>
  <inkml:trace contextRef="#ctx0" brushRef="#br2" timeOffset="322697.4572">12991 17065,'-26'0,"-1"0,-52 0,52 0,27 27,-53-1,53 54,-79-27,79-1,0 1,0 0,0-26,79 26,-26-53,27 0,-1 0,27 0,53 0,-27 0,-26 0</inkml:trace>
  <inkml:trace contextRef="#ctx0" brushRef="#br2" timeOffset="323273.4902">13891 16668,'-53'80,"53"26,0-1,0 28,0-27,0-1,-53 28,53-27,53-27,-27 0,27-52,0-27,26 0,1 0</inkml:trace>
  <inkml:trace contextRef="#ctx0" brushRef="#br2" timeOffset="323874.5245">14790 16933,'-53'-79,"27"79,-1 0,-52 0,26 0,0 0,0 79,0-26,0 0,53 0,0 26,0-52,53-1,-26-26,26 0,0 0,0 0,-27 0,27-79,-53 26,26 53,-26-27,0 54,53 26,-53-27,80 27,-54-26,27-27,-26 52</inkml:trace>
  <inkml:trace contextRef="#ctx0" brushRef="#br2" timeOffset="324129.5391">15161 16642,'0'0,"0"26,0 27,0 27,0-27,0 0,0 26,26 27,-26-27,53-26,-53-26,79 25,-52-52</inkml:trace>
  <inkml:trace contextRef="#ctx0" brushRef="#br2" timeOffset="324317.5499">14896 16986,'79'0,"1"-27,-1 27,1 0,-1 0,0 0,-26 27,0 26</inkml:trace>
  <inkml:trace contextRef="#ctx0" brushRef="#br2" timeOffset="324849.5803">15981 16695,'53'0,"-53"26,53 27,-27 0,27 0,-53 0,0 53,53-27,-53 1,0-1,-53-26,0 26,0-52,-26 26,52-53</inkml:trace>
  <inkml:trace contextRef="#ctx0" brushRef="#br2" timeOffset="325733.6309">17277 17118,'27'0,"26"0,26-26,0 26,1 0,26 0,105 0,27 26,-52-26,52 0,26 0,-26 0,27 0,-27 0,-26 0,-27 0,-26 0,-80 0,-52 0,-27 0,-27 0</inkml:trace>
  <inkml:trace contextRef="#ctx0" brushRef="#br2" timeOffset="325959.6436">20214 16880,'27'27,"26"25,-53 1,0 0,0 27,0-1,0-26,-53 0,0 0,0-27,-27 27,1-53</inkml:trace>
  <inkml:trace contextRef="#ctx0" brushRef="#br2" timeOffset="326805.6922">17463 16827,'0'-79,"0"26,-53 53,26 0,27 26,-26 27,26-26,0 26,-53 0,53-1,0-25,-27 26,27 0,0 0,0 0,0 0,80-27,-80 0,53 27,-27-26,27-27,26 0</inkml:trace>
  <inkml:trace contextRef="#ctx0" brushRef="#br2" timeOffset="327910.7554">21616 16139,'0'53,"53"-26,-53-1,27 27,-27-27,0 27,53 0,-53 0,0 0,26-53</inkml:trace>
  <inkml:trace contextRef="#ctx0" brushRef="#br2" timeOffset="328134.7682">22040 16192,'0'0,"0"27,0 26,0-27,0 0,0 27,0-26,0-1,53 27</inkml:trace>
  <inkml:trace contextRef="#ctx0" brushRef="#br2" timeOffset="328489.7885">22172 15981,'-53'0,"27"0,-27 0,-27 0,28 0,25 0,1 0,-27 0,26 0,1-27,-27 27,26 0,27-53,-26 53,-27 53,53-26,0-1,0 0,0 54,26-54</inkml:trace>
  <inkml:trace contextRef="#ctx0" brushRef="#br2" timeOffset="328824.8076">22966 15901,'0'-26,"0"26,0 26,0 27,0 26,0 1,0-1,-53 1,53-1,0-26,0 0,0 0,0-27</inkml:trace>
  <inkml:trace contextRef="#ctx0" brushRef="#br2" timeOffset="329132.8253">23098 16060,'0'26,"-53"54,0-54,-26 27,52-26,-25 25,52-25,26-27,0 0,27 0,0 53,27-53,-27 0,0 0,-1 0,1 26</inkml:trace>
  <inkml:trace contextRef="#ctx0" brushRef="#br2" timeOffset="329658.8554">21669 16748,'27'0,"52"-53,80 53,26 0,27 0,52 0,-25 0,25 0,-26 0,-79 0,-53 0,-80 0,-26 26,0 1</inkml:trace>
  <inkml:trace contextRef="#ctx0" brushRef="#br2" timeOffset="330319.8932">22807 17277,'0'-79,"0"26,-26 26,-27-26,0 53,26 0,-26 0,-26 27,26-1,27 27,-27-26,53-1,0 27,0 0,26-53,54 0,-27 0,-1 0,1 0,0 0,0-27,0-25,-53 25,27 27,-27 27,52-27,-52 52,53 1,0-26,-26 26,-1-27,-26 1,80-27</inkml:trace>
  <inkml:trace contextRef="#ctx0" brushRef="#br2" timeOffset="331405.9553">23892 16324,'0'-26,"0"26,53 0,0 53,0 0,-27 0,27 26,-53-26,53 0,-53 0,0 0,0 0,0-53,-53 0,53-27,0-52,0 26,0 0,26 0,-26 0,53 27,0-27,0 53,27 0,-27 0,26 0,0 0</inkml:trace>
  <inkml:trace contextRef="#ctx0" brushRef="#br2" timeOffset="331765.9759">24844 16563,'80'0,"-54"0,27 0,-26 0,-27-27,79 27,-79-53,0 27,26-27,-26 26,-26-26,-27 53,27 0,-27 0,0 53,26 0,27 0,0 0,0 27,0-28,0 1,0 0,27-53,52 53,-26-53,0 0,0 0</inkml:trace>
  <inkml:trace contextRef="#ctx0" brushRef="#br2" timeOffset="332065.9931">25770 16298,'0'0,"0"-26,-79 26,26 0,-26 0,26 0,0 26,-26 27,52 26,27-26,0 0,0 27,79-1,54-53,-27-26,52 53,-52-53</inkml:trace>
  <inkml:trace contextRef="#ctx0" brushRef="#br2" timeOffset="332321.0076">26300 16139,'0'53,"0"27,0-1,0 0,0 1,0-1,0 0,0 1,0-54</inkml:trace>
  <inkml:trace contextRef="#ctx0" brushRef="#br2" timeOffset="332532.0197">25982 16510,'27'0,"52"0,-26-27,0 27,26 0,1 0,-1 0,0 0,-26 0,0 0</inkml:trace>
  <inkml:trace contextRef="#ctx0" brushRef="#br2" timeOffset="332795.0348">27173 16033,'-27'0,"-26"27,0 26,-26 53,0-27,26 53,53-26,-53 26,53 1,79 52,1-79,105 26,0-26,0-27,27 1,-106-27</inkml:trace>
  <inkml:trace contextRef="#ctx0" brushRef="#br2" timeOffset="333999.1036">28443 15293,'0'0,"-27"79,27 0,0 1,0-1,0-26,27 0,-1 0,1-27,52-26,-26 0,0 53,-27-53,27-26,-26-1,-27 1,53-54,-53 28,0 25,0 1,0 52,0 1,0-1,53 27,-1-27,-25-26,26 80,0-80,-27 0,-26-53,0-27,0 1,53 0,-53-1,0 27,0 1,0-1,0 0,-26 53,-1 26,27 27</inkml:trace>
  <inkml:trace contextRef="#ctx0" brushRef="#br2" timeOffset="334382.1255">27914 16563,'0'-80,"26"80,0 0,54-26,79 26,26 0,53 0,53 0,0 0,79-80,-52 80,-1 0,-105 0,-53 0,-80 0,-52 0,-27 0,-53 0,-27 0</inkml:trace>
  <inkml:trace contextRef="#ctx0" brushRef="#br2" timeOffset="334794.1491">28972 16668,'26'0,"27"0,27 0,-1 0,0 0,-26 27,-26-27,-27 79,0-26,0 0,0 0,-27 0,-26 0,0-27,27 27,26-26,0-27,79 0,27 0,53-27,0 27,-27-53,0 53,-52 0,-27 0</inkml:trace>
  <inkml:trace contextRef="#ctx0" brushRef="#br2" timeOffset="335243.1748">30480 16695,'0'-53,"-26"53,-54-26,27 26,-26 0,0 0,-1 0,1 52,52-25,27 26,0-27,0 1,27-27,26 79,53-79,-27 0,0 0,-26 0,0 0,-26 0,-27-53,52 53,-52-26,0 26,80 53,-54-27,27 27,0-53,0 53,0-53</inkml:trace>
  <inkml:trace contextRef="#ctx0" brushRef="#br2" timeOffset="335581.1941">31512 15531,'0'-27,"0"27,0 53,0 0,0 0,53 53,0-27,-53 27,53 0,-53 53,0-54,0 1,0 0,0 0,0 0,-53-53,26 0,-26 0</inkml:trace>
  <inkml:trace contextRef="#ctx0" brushRef="#br2" timeOffset="335756.2041">32226 16801,'53'0</inkml:trace>
  <inkml:trace contextRef="#ctx0" brushRef="#br2" timeOffset="336259.2329">30348 16668,'26'0,"1"0,-1 0,-26 80,0-54,0 1,0 26,-53-27</inkml:trace>
  <inkml:trace contextRef="#ctx0" brushRef="#br2" timeOffset="336851.2668">26300 18203,'53'53,"79"-53,53 0,80 0,105-27,27 27,53-79,-1 79,-78-53,-80 53,-79 0,-107 0,-25 0,-80 0,-106 80,27-28,-1-52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31:12.7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2302 344,'0'-53,"0"0,-53 26,53 1,-26 26,26 26,-53 27,53 27,0-1,0 0,0 1,0 52,0-26,26-27,-26 1,0-54,53 27,-53-27,53-26,-27 0,27 0</inkml:trace>
  <inkml:trace contextRef="#ctx0" brushRef="#br0" timeOffset="266.0152">2566 317,'0'-26,"0"-1,0-26,0 80,0 52,0 27,0 26,0-26,0 53,0 0,0-54,0 1,53 0,-53-53,53-26,-26 25</inkml:trace>
  <inkml:trace contextRef="#ctx0" brushRef="#br0" timeOffset="936.0536">2223 1005,'0'-26,"26"26,27 26,-27 27,27-27,0 27,53-53,26 27,1-27,25 0,-25 0,-28-53,1-26,-53 26,0-27,-53 27,0 27,-53-27,27 53,-27 0,26 0,-52 53,53-27,26 27,-80 27,80-27,0-1,0-25,0 26,27-53,-1 26,1-26,52 0,-26 0,0-26,0 26,-27-53,1 53,26 0,-1 0,-25 0,-1 0,27 0,-26-27,-1 27,27 0,0 0,-53 0,79 0,-52 0</inkml:trace>
  <inkml:trace contextRef="#ctx0" brushRef="#br0" timeOffset="1353.0773">4207 714,'-27'0,"27"53,-79 53,79-53,-26 0,26 26,0-26,0 0,0 0,53-53,-1 0,54 0,53-27,-27-52,-52 0,26 26,-80 0,-26 26,0 1,-26 26,-27 26,53 1,-53-27,53 79,0 0,0-52,26-27,54 0,25 0,1 0,-26 0,-28 0</inkml:trace>
  <inkml:trace contextRef="#ctx0" brushRef="#br0" timeOffset="1516.0867">5239 1058,'0'53,"0"-27,0 1,0 52,0-26,-80 0,1 0</inkml:trace>
  <inkml:trace contextRef="#ctx0" brushRef="#br0" timeOffset="2853.1632">2223 1058,'0'-26,"-27"26,27 26,0 27,27 0,-27 0,0 26,0-26,0 26,26-26,-26-26,0-1,0 27,26-53,54-26,-54 26</inkml:trace>
  <inkml:trace contextRef="#ctx0" brushRef="#br0" timeOffset="5133.2936">10478 529,'-27'0,"1"0,-54 0,1 0,-53 79,26-79,-27 80,28-80,25 0,1 0,26 0,0 0,27 0,26-53,-27 53,27-53,0 0,0 26,0 27,0-53,27 53,52 0,-53 80,54-27,-54 26,27 53,0 1,-53-27,79 26,-79-26,80 52,-80-52,53 0,-53-53,0-27,0 27,0-79</inkml:trace>
  <inkml:trace contextRef="#ctx0" brushRef="#br0" timeOffset="5351.3061">9710 1296,'27'-26,"26"26,0 0,-1 0,28-53,-1 53,53-27,-26 27,27-53,-54 53,-26 0,-27 0</inkml:trace>
  <inkml:trace contextRef="#ctx0" brushRef="#br0" timeOffset="6018.3442">11404 238,'0'-27,"-53"27,0-53,-27 53,1 0,0 0,-27 0,0 0,-26 0,79 0,26 0,-26 0,80 53,52-53,-79 53,53-26,-53 26,79 0,-79 26,53 0,-53 54,80-28,-80 54,79 26,-79 1,53-28,-53 28,53-1,-53-26,0-54,0-25,0-1,0-26,0-27,26-26,27 0,0 0,27-52,52 52,-26-27,0 27,26 0,-26-53,26 53,-53 0,-26 0</inkml:trace>
  <inkml:trace contextRef="#ctx0" brushRef="#br0" timeOffset="6542.3742">11906 793,'0'27,"0"-1,0 54,53-27,-53 0,0-1,53 28,-53-1,27 1,-27-27,0-1,52 1,54-26,-79-27</inkml:trace>
  <inkml:trace contextRef="#ctx0" brushRef="#br0" timeOffset="6880.3935">12409 899,'-26'0,"-1"0,-26 80,53-54,-53 1,0 25,53-25,-53-27,53 53,0 0,0-27,0 1,80-27,-54 53,27-53,27 0,25 0,28 0,-28 0,-25-27</inkml:trace>
  <inkml:trace contextRef="#ctx0" brushRef="#br0" timeOffset="7660.4382">13891 635,'0'-53,"-53"53,0 0,-27 0,1 26,-27 27,27-26,26 26,0-1,53 1,0 27,0-54,0 1,79 26,1-53,-1 26,1-26,-28 0,1 53,-53-27,-105 27,25-53,27 53,0-53</inkml:trace>
  <inkml:trace contextRef="#ctx0" brushRef="#br0" timeOffset="7938.4541">13996 741,'0'26,"0"53,27-52,-27-1,0 27,0-26,53 26,-53-27,0 27,0-27,0 27</inkml:trace>
  <inkml:trace contextRef="#ctx0" brushRef="#br0" timeOffset="8132.4652">14155 661,'0'-26,"27"26,-27 0,0 79,0-26</inkml:trace>
  <inkml:trace contextRef="#ctx0" brushRef="#br0" timeOffset="8424.4818">14367 1137,'26'0,"-26"80,27-80,-27 53,79-53,1 0,-54-27,27 27,-27-26,1 26,26-53,0-27,-53 54,26 26,27 0,-53 0,27 0,-27 53,52 0,-52-27,0 1</inkml:trace>
  <inkml:trace contextRef="#ctx0" brushRef="#br0" timeOffset="8710.4982">15637 767,'-53'-26,"0"26,0 0,-26 0,26 52,0-25,-26 52,79-52,-27 26,27 0,27-27,25-26,81 53,-27-53,26 0,0 0,-52 0</inkml:trace>
  <inkml:trace contextRef="#ctx0" brushRef="#br0" timeOffset="9384.5368">16325 529,'0'-27,"-53"27,26 0,1 80,-27-1,53 1,-53 25,53 54,0-27,0 1,80-54,-1 0,27-26,0-53,52 53,-25-53</inkml:trace>
  <inkml:trace contextRef="#ctx0" brushRef="#br0" timeOffset="9902.5664">17568 793,'-79'-52,"53"52,-1 0,-52 0,26 0,0 0,-27 52,28 1,25-26,27-1,-53 27,53-26,0-1,27 27,-1-53,1 0,52 0,-26 0,0 0,-27-26,27-27,-53 26,27-26,-27 27,53 26,-53 0,26 53,27-27,-27 27,1-26,26 25,-27-52,27 27,-26-27</inkml:trace>
  <inkml:trace contextRef="#ctx0" brushRef="#br0" timeOffset="10158.5811">18018 529,'0'53,"-26"0,26 0,0 0,0 26,0 0,0 1,0-1,0 0,26-52,1 26,-1-53,27 0</inkml:trace>
  <inkml:trace contextRef="#ctx0" brushRef="#br0" timeOffset="10352.5921">17674 926,'53'-27,"-26"27,25 0,28 0,-1 0,1 0,25 0,-52 0,-26 0</inkml:trace>
  <inkml:trace contextRef="#ctx0" brushRef="#br0" timeOffset="10554.6037">18415 741,'26'0,"1"0,-27 26,53 27,-53 0,0 26,0 1,0 25,-27-25,1-1,-27-26,0 0,0-27</inkml:trace>
  <inkml:trace contextRef="#ctx0" brushRef="#br0" timeOffset="11388.6514">18944 317,'0'-53,"0"27,0 26,27 0,52 0,-26 0,26 53,1-53,-1 53,-52-27,-1 27,-26 0,79 0,-79 53,0 0,0-1,0 1,0 79,53-26,-53-53,80 26,-80-52,53-1,-53-26,0 26,0-52,0-1,-53-26,-27 0,1 0,-27 0,0 0,-26-26,79 26,0-27,53 1</inkml:trace>
  <inkml:trace contextRef="#ctx0" brushRef="#br0" timeOffset="11723.6706">20505 846,'53'0,"-26"0,26 0,-27 27,27-27,-27 53,1-53,26 26</inkml:trace>
  <inkml:trace contextRef="#ctx0" brushRef="#br0" timeOffset="11860.6784">20717 1270,'53'0,"26"0,-26-27,-26 27</inkml:trace>
  <inkml:trace contextRef="#ctx0" brushRef="#br0" timeOffset="12573.7192">22463 449,'27'0,"-27"27,0-1,0 1,0 26,0-27,0 1,0 26,0-27,0 1,79-27</inkml:trace>
  <inkml:trace contextRef="#ctx0" brushRef="#br0" timeOffset="12798.7321">22807 555,'0'-53,"0"53,0 27,0-1,0 27,0-26,0 26,0-27,53 27</inkml:trace>
  <inkml:trace contextRef="#ctx0" brushRef="#br0" timeOffset="13134.7513">22966 132,'0'0,"0"0,-53 0,53 26,-27-26,-25 53,-28-53,27 0,0 0,27 0,-27 0,0 0,27 0,-1 0,-26 0,27 0,26 27,0 26,0-27,0 1,0-27</inkml:trace>
  <inkml:trace contextRef="#ctx0" brushRef="#br0" timeOffset="13539.7744">23178 264,'0'-53,"-27"106,27 0,0 0,0 26,0 1,0-1,0 1,0-27,0-1,53-25</inkml:trace>
  <inkml:trace contextRef="#ctx0" brushRef="#br0" timeOffset="13861.7929">23416 344,'-27'0,"1"0,-27 26,26 1,-78 52,78-53,27 27,0 0,79-53,-52 27,-1-27,27 0,-26 0,-1 0,27 0,-26 0,-1 0</inkml:trace>
  <inkml:trace contextRef="#ctx0" brushRef="#br0" timeOffset="14311.8186">22384 952,'53'0,"-53"0,79 0,-26 53,53-53,0 0,26 0,27 0,105 0,-52 0,-53 0,-80 0,-26 0,-53 27</inkml:trace>
  <inkml:trace contextRef="#ctx0" brushRef="#br0" timeOffset="14838.8487">23416 1376,'-53'0,"53"-53,-53 53,26 0,-26 0,-26 0,26 26,27-26,-27 53,26 26,27-26,27-26,26-27,0 0,26 0,0 0,-52 0,-1 0,27 0,0 0,-26 0,52 53,-26-53,26 53,-26-53,0 0</inkml:trace>
  <inkml:trace contextRef="#ctx0" brushRef="#br0" timeOffset="15737.9002">23389 1534,'0'-53,"0"106,0-26,0-1,53-26,-53 53,53-53</inkml:trace>
  <inkml:trace contextRef="#ctx0" brushRef="#br0" timeOffset="16592.9491">24130 793,'53'0,"-27"53,27-26,27 26,-27-27,0 27,-1-26,-25 25,26-25,-80-27,1 0,26-53,0 27,0-27,0 26,0 1,0-1,26-26,27 53,-26-26,26 26,26 0,-53 0,1 0,-1 0</inkml:trace>
  <inkml:trace contextRef="#ctx0" brushRef="#br0" timeOffset="16908.9672">25083 926,'26'0,"27"0,0 0,-53-53,53 53,-53-27,0-26,0 1,-53 52,26 0,-26 0,27 0,0 26,26 0,-53 27,53-26,0-1,26 27,1-26,25 26,54-27,-26 27,-1-53</inkml:trace>
  <inkml:trace contextRef="#ctx0" brushRef="#br0" timeOffset="17192.9834">26194 635,'0'-27,"0"27,-53 0,-27 0,1 53,26 0,-26 0,52 0,27 0,0 26,0-26,0 0,80 0,-27-53,26 53,0-53,-26 0</inkml:trace>
  <inkml:trace contextRef="#ctx0" brushRef="#br0" timeOffset="17439.9975">26564 767,'27'0,"-27"0,-27 53,27 26,-26 27,26-27,0 1,0-1,0-26,0 0,0-26</inkml:trace>
  <inkml:trace contextRef="#ctx0" brushRef="#br0" timeOffset="17642.0091">26273 1032,'53'0,"53"0,0-53,-27 53,0 0,1 0,26 26,-27-26,-26 53,-27-53</inkml:trace>
  <inkml:trace contextRef="#ctx0" brushRef="#br0" timeOffset="17892.0234">27411 714,'-53'0,"0"53,-53 26,53 27,0-26,53-1,-53 27,53 26,27-26,26 0,53 0,-27-1,53 1,-26-53</inkml:trace>
  <inkml:trace contextRef="#ctx0" brushRef="#br0" timeOffset="19213.0989">28178 238,'0'26,"0"27,0 0,0 0,0 26,0-26,0 0,53-26,0 26,-27-53,27 0,-26 0,-1 0,27-27,-26-52,26 26,-53 0,26 0,-26 27,0 26,0 52,53-25,-53 26,53-27,-27-26,27 53,-26-53,-1 0,-26 0,53-26,-53-54,0 27,0 1,0-1,-26 0,-27 0,26 53,1 0,26 26,0 27,0-26</inkml:trace>
  <inkml:trace contextRef="#ctx0" brushRef="#br0" timeOffset="19649.1239">27675 1164,'0'0,"27"-27,52 27,27 0,26-53,27 53,53-52,52 52,27-80,0 80,1-79,-1 79,-53 0,-53-53,-26 53,-80 0,-53 0,-26 0,-79 26,-53 1,52-27</inkml:trace>
  <inkml:trace contextRef="#ctx0" brushRef="#br0" timeOffset="20082.1486">28972 1243,'26'0,"27"-26,0 26,-26 0,26 0,-27 26,27 54,-53-27,0-1,0 1,-27-26,27 26,-52-27,52 27,0-53,79 0,0 0,1 0,-1-26,0 26,-26 0,0-27,27 27</inkml:trace>
  <inkml:trace contextRef="#ctx0" brushRef="#br0" timeOffset="20548.1753">30348 1323,'0'-80,"0"54,0 26,0-27,-53 27,-53 0,80 0,-1 0,-26 0,27 53,-27 0,53 0,26-53,1 53,26-53,26 0,-26 53,0-53,-27 0,54-27,-80-25,26 52,-26-27,27 27,52 27,-79-1,53 0,-53 27,26-26,-26-1</inkml:trace>
  <inkml:trace contextRef="#ctx0" brushRef="#br0" timeOffset="20923.1968">31089 608,'0'27,"52"26,-52 0,53-1,0 1,-26 53,-27 0,79-27,-79 1,0 26,0-27,0 0,-53 27,27-26,-27-1,26-53,-26 27,106-53,0-26</inkml:trace>
  <inkml:trace contextRef="#ctx0" brushRef="#br0" timeOffset="21080.2057">31962 1587</inkml:trace>
  <inkml:trace contextRef="#ctx0" brushRef="#br0" timeOffset="22858.3074">1032 3228,'0'0,"0"53,-27 52,27-25,-52-1,52 0,0-26,0 0,0-26,26-27,53 26,1-26,52 0,27-53,-53 53,-1-53,-52 53,-53-53</inkml:trace>
  <inkml:trace contextRef="#ctx0" brushRef="#br0" timeOffset="23061.3188">1005 3492,'80'0,"-1"-79,-52 79,-1 0,27 0,-27 0,1 26,26-26</inkml:trace>
  <inkml:trace contextRef="#ctx0" brushRef="#br0" timeOffset="23338.3348">1058 3069,'-26'0,"52"0,27-53,27 53,-1 0,27 0,26 0,-52-27</inkml:trace>
  <inkml:trace contextRef="#ctx0" brushRef="#br0" timeOffset="23638.3521">2143 3175,'0'0,"-53"53,53 26,-53-26,53 26,-79 1,79-1,-27-26,27 0,0-27,0 27</inkml:trace>
  <inkml:trace contextRef="#ctx0" brushRef="#br0" timeOffset="23870.3653">1826 3519,'0'-27,"53"27,-27 0,0 0,54 27,-27-27,-27 53,27-53,-26 79,26-79,-27 79</inkml:trace>
  <inkml:trace contextRef="#ctx0" brushRef="#br0" timeOffset="24088.3778">2328 3201,'-53'0,"53"27,0-1,27 27,-27 26,0-26</inkml:trace>
  <inkml:trace contextRef="#ctx0" brushRef="#br0" timeOffset="24246.3868">2381 3863,'53'-27,"-26"27,26-26,-27 26,27-53</inkml:trace>
  <inkml:trace contextRef="#ctx0" brushRef="#br0" timeOffset="24410.3962">2831 3439,'0'-26,"53"26,-53 0,-79 53,26 53,-53-1</inkml:trace>
  <inkml:trace contextRef="#ctx0" brushRef="#br0" timeOffset="24579.4059">1296 4736,'0'-53,"80"0,52 0,-26 0,26 53,-26-26,26 26,-52 0</inkml:trace>
  <inkml:trace contextRef="#ctx0" brushRef="#br0" timeOffset="25296.4469">4233 3281,'0'-27,"-26"27,26 27,-27 52,27 0,0 1,0 25,0-25,0-27,0 0,0 0,0-27,0 27,0 0,27-53,52 0,-52 0,-1 0,27 0,53 26,0-26,53 53,-80-53</inkml:trace>
  <inkml:trace contextRef="#ctx0" brushRef="#br0" timeOffset="25642.4667">5212 3995,'53'-27,"27"-25,25-28,-52 54,-26-27,26 26,-53-26,26 27,-26-27,0 53,-26 0,-27 0,0 0,0 0,0 53,0-27,53 54,0-27,0-27,27 1,26 26,-1-53,28 79,26-79,-27 0,-26 0,-27 0,1 0</inkml:trace>
  <inkml:trace contextRef="#ctx0" brushRef="#br0" timeOffset="25874.4798">6033 3386,'0'53,"0"0,0 27,0 25,0 1,0 0,0 0,0-27,52-26,-52-26,27-27</inkml:trace>
  <inkml:trace contextRef="#ctx0" brushRef="#br0" timeOffset="26038.4893">5821 3889,'26'0,"54"0,52-53,0 53,27 0,-53 0</inkml:trace>
  <inkml:trace contextRef="#ctx0" brushRef="#br0" timeOffset="26863.5365">7990 3492,'27'-79,"-27"52,53-26,-53 1,0 25,0-26,-27 27,1 26,-27-53,27 53,-1 0,-26 0,27 0,-27 53,53 0,-27 0,27 26,0 0,0 54,0-28,27 1,-27 27,106-1,-106-53,53 1,-53-28,52 1,-52 0,0-26</inkml:trace>
  <inkml:trace contextRef="#ctx0" brushRef="#br0" timeOffset="27058.5477">7779 4048,'53'0,"26"-53,0 53,54-53,-1 53,27 0,-53 0,-27 0,-26 0</inkml:trace>
  <inkml:trace contextRef="#ctx0" brushRef="#br0" timeOffset="27406.5676">9128 3439,'-53'0,"27"27,26 52,-53 0,53 1,0-1,0 27,0-27,0 1,0-27,26 26,1-52,-1-27,54 52,-1-52,-26-26</inkml:trace>
  <inkml:trace contextRef="#ctx0" brushRef="#br0" timeOffset="27636.5807">9631 3413,'0'-53,"0"106,0 26,-53 27,53 0,0 53,0-54,0 1,0-26,0-1,0-53,26-26</inkml:trace>
  <inkml:trace contextRef="#ctx0" brushRef="#br0" timeOffset="27830.5918">9446 3995,'26'-27,"1"27,52-52,-26 52,26 0,1 0,-1 0,0 0,-52 0,26 0</inkml:trace>
  <inkml:trace contextRef="#ctx0" brushRef="#br0" timeOffset="28722.6429">10266 3466,'53'0,"-27"0,27 53,27 0,-54-1,27 28,-53-27,26 0,-26 0,0 0,0 52,-53-25,1-27,-28 26,1-26,-1-53,27 26,27-26,26 0,0 0,26 0,27 0</inkml:trace>
  <inkml:trace contextRef="#ctx0" brushRef="#br0" timeOffset="29158.6678">11033 3863,'27'0,"-1"0,27 0,-27 0,1 0,26 0,-27 0,1 0,-27 53,53-53</inkml:trace>
  <inkml:trace contextRef="#ctx0" brushRef="#br0" timeOffset="29307.6763">11165 4233,'0'0,"80"0,-54 0,27 0</inkml:trace>
  <inkml:trace contextRef="#ctx0" brushRef="#br0" timeOffset="32564.8626">13176 3439,'0'-53,"53"27,0 26,-26 0,25 0,1 0,27 0,-54 53,-26 0,53 26,-53 0,0 27,0 27,-53-54,53 0,-53 1,53-54,-53 1,53 26,27-53,-1 0,54 0,-1-27,53 27,-26-53,53 53,-53 0,-27 0,27 0</inkml:trace>
  <inkml:trace contextRef="#ctx0" brushRef="#br0" timeOffset="33331.9065">15610 3228,'0'0,"0"-27,-79 27,0 0,-27 0,0 0,0 0,53 0,0 80,27-80,26 52,0 1,0-26,0 26,26-27,27 27,0-26,-26 25,-27-25,53-1,-53 27,0 0,0-26,0 26,-53-27,0-26,0 53,0-53,26 0,27-26</inkml:trace>
  <inkml:trace contextRef="#ctx0" brushRef="#br0" timeOffset="33651.9248">15716 3413,'27'0,"-1"0,-26 53,0 0,53-27,-53 1,0 52,0-26,0 0,0 26,-26-52</inkml:trace>
  <inkml:trace contextRef="#ctx0" brushRef="#br0" timeOffset="33824.9347">16219 3122,'26'0,"-26"53</inkml:trace>
  <inkml:trace contextRef="#ctx0" brushRef="#br0" timeOffset="34153.9535">16245 3942,'53'0,"-26"0,26 0,-27 53,27-53,-53 26,27-26,-1 0,27-53,-53 1,53 25,-53 1,53 26,-53-80,53 80,0 0,-53 27,26-1,-26 27,0 0,0 0,0 0</inkml:trace>
  <inkml:trace contextRef="#ctx0" brushRef="#br0" timeOffset="34461.971">17648 3466,'0'0,"-53"0,-27 53,28-27,-1 27,0-27,53 1,-27 26,27-27,0 27,80-26,25-27,28 0,52 53,-26-53,-53 0</inkml:trace>
  <inkml:trace contextRef="#ctx0" brushRef="#br0" timeOffset="35188.0127">18600 2884,'-53'0,"53"53,-53 26,53 53,-53-26,53 0,0 26,27 27,26-27,26-26,-26-53,0 26,53-52,-27-27,-26 0</inkml:trace>
  <inkml:trace contextRef="#ctx0" brushRef="#br0" timeOffset="35676.0406">19526 3148,'27'0,"52"0,-52 27,-27-1,0 27,-27 0,-52-27,26 27,26-53,27 53,0-26,27-27,26 79,79-79,-53 53,27-53,0 53,-53-53,-53 26,0 27,0-53,-106 27,0-27,27 0,0 53,26-53</inkml:trace>
  <inkml:trace contextRef="#ctx0" brushRef="#br0" timeOffset="35962.0569">20479 3016,'0'-53,"0"79,0 27,0 27,0-1,0 1,0-1,0 27,-27-27,27 0,0 27,0-26,0-54</inkml:trace>
  <inkml:trace contextRef="#ctx0" brushRef="#br0" timeOffset="36186.0695">20214 3439,'53'0,"-26"0,-1 0,27 0,26 0,1 0,-1 0,0 0,1 0,-1 0,-26 27,0-27</inkml:trace>
  <inkml:trace contextRef="#ctx0" brushRef="#br0" timeOffset="36502.0878">20929 2937,'0'26,"0"53,52 27,-52 53,0-27,53 1,-53-28,0-25,0-1,-53 53,1-52,25 26,-52-53,26-1,26-52,27 53,-53-53,80 0</inkml:trace>
  <inkml:trace contextRef="#ctx0" brushRef="#br0" timeOffset="37741.1587">21431 3704,'53'0,"-53"53,0 0,0-27,0 1,-26 26,-1-27,-52-26</inkml:trace>
  <inkml:trace contextRef="#ctx0" brushRef="#br0" timeOffset="38529.2036">22701 2989,'-53'-26,"27"-27,-53 53,52 0,-26 0,0 27,-53 25,27 54,0 0,26-26,53-1,-53-26,53 26,0-26,0-26,0-1,53 53,26-79,0 0,27 0,27 0,-28 0,1 0,-26 0,-27 0</inkml:trace>
  <inkml:trace contextRef="#ctx0" brushRef="#br0" timeOffset="39090.2356">23045 3413,'-26'-53,"-1"53,-26 26,0 27,53 0,0-26,0-27,53 26,-26-26,26 0,-27 0,1 0,-1 0,-26 0,80 0,-80-53,0 27,26 26,53 0,1 53,26-53,-27 0,0 0,1-53,-27 26,0-26,-53 0,52-26,-52-53,0 26,0 27,0 26,0 0,-52 26,-1 27,0 0,53 0,-80 133,80-28,-53 54,53-27,0 1,0-1,0-26,53 0,0-53,-26 26,26-53,52 27,-25-53,52 0</inkml:trace>
  <inkml:trace contextRef="#ctx0" brushRef="#br0" timeOffset="40358.3084">24448 3175,'-53'0,"53"-27,-27 27,1 0,-27 0,53 27,-80 26,54-27,26 27,-79 26,79-26,-27 0,27 0,0 26,0-52,0-27,53 53,26-53,1 0,-1 0,1 0,-1-53,27 0,-27 0,0 27,-79-1,0 27,-79 53,53 26,-27-26,53 0,0 0,0 0,0-53,53 0,0 0,-27 0,27-26,-27-27,27 0,-53-27,27 54,-27 0,0 26,0 26,26-26,27 79,0-79,0 0,26 0,-26 0,0-53,0 1,-26-54,25-53,-52-26,53-53,-53 105,0 54,0 0,0 52,-26 27,-53 53,79 26,-53 27,53 79,0 1,-53-80,53 26,0-53,0 1,53-28,0 1,26-26,0-27,1 79,-1-79,0 0</inkml:trace>
  <inkml:trace contextRef="#ctx0" brushRef="#br0" timeOffset="40718.329">26114 3466,'-53'-80,"27"80,-27 0,27 0,-27 0,53 53,-53-53,53 53,0-26,0-1,0-26,79 53,1-53,-1 0,0 0,-52-26,26-1,-27-26,-26 106,53-53,-26 53,25-53,28 0,26 0,-27 0</inkml:trace>
  <inkml:trace contextRef="#ctx0" brushRef="#br0" timeOffset="41107.3512">26829 3466,'53'-106,"-53"-53,79-26,-79-27,0 54,0 52,0 26,-26 1,26 52,-27 27,-26 53,0 80,53 25,0 1,0 79,0-52,0-54,0-26,27-1,26-52,0 0,26-53,27 0,0 0,26-26,-26-54,-53-25,0 25,-53 1,0 26,0 0,-27 53,-26 0,0 0,53 79,-26-26,26 27,0-27,26 0,27 26,27-53,-27-26,-1 80,1-80,0 0</inkml:trace>
  <inkml:trace contextRef="#ctx0" brushRef="#br0" timeOffset="41348.365">25797 2910,'159'0,"105"-26,27 26,0 0,-53 0,-26 0,-53 0,-106 0</inkml:trace>
  <inkml:trace contextRef="#ctx0" brushRef="#br0" timeOffset="42656.4398">28813 2593,'0'0,"-26"0,-54 26,27 53,-26 54,0-27,26-27,53 0,0-26,0 0,53-53,-27 0,1 0,25 0,28-53,-27 27,0-27,-53 26,53 27,-53 0,0 53,79-26,-26 26,26-53,54 26,-54-26,0 0,-26 0,0 0,0 0,-26-26,-27-54,0 27,-27 27,-26 26,53 53,0 0,0 0,0 0,0 26,0 0,-26 54,26-28,0 54,0-26,0 25,0-52,0 0,0-53,0-53,0 53,0-106,53-27,-53 28,0 25,0-26</inkml:trace>
  <inkml:trace contextRef="#ctx0" brushRef="#br0" timeOffset="44538.5475">7382 5159,'79'-26,"27"-54,-27 1,1 26,-80 26,26 27,-26-52,-26 52,-27 0,-26 0,26 0,0 0,0 26,53 27,53-53,26 53,80-53,-53 79,26-26,-53 0,27 26,-53-26,0 0,-53 0,0-26,0-1,-26 53,-27-79,0 0,26 0,-26 0,53-52,0 25,0 1,53-54,-26 27,52 0,-52-26</inkml:trace>
  <inkml:trace contextRef="#ctx0" brushRef="#br0" timeOffset="44770.5606">8308 4974,'0'-53,"0"0,0 53,0-53,0 106,0 26,53 1,-53-27,53 0,-53 26,53-26,-53 0,79 26,-79-26,53-26,-53 25,26-52,-26 27,53-27,-53-27</inkml:trace>
  <inkml:trace contextRef="#ctx0" brushRef="#br0" timeOffset="45272.5895">8864 4974,'0'0,"-80"26,27-26,0 53,-26-26,53-27,26 79,0-26,105 0,1-53,26 0,27 53,-53-53,-27 0,1 0,-54 0,-26-27,0 1,0-27,0 0,0 27,27 26,-27-27,0 27,0 27,0 26,0-1,0 1,0 0,0 0,0-26,0-27,53 53,-27-53,27 0,26 0,-26 0,27 0,-27 0,-27 0,27-53</inkml:trace>
  <inkml:trace contextRef="#ctx0" brushRef="#br0" timeOffset="45505.6028">9895 4868,'-26'-26,"26"78,0 28,0-1,0 1,0-1,0 53,53-52,-53-1,26-26,-26 26,53-52</inkml:trace>
  <inkml:trace contextRef="#ctx0" brushRef="#br0" timeOffset="45692.6135">9710 5424,'0'-53,"27"53,26-27,-27 27,27 0,0 0,-27 0,27 0,0 0,0 0</inkml:trace>
  <inkml:trace contextRef="#ctx0" brushRef="#br0" timeOffset="45978.6296">10636 5159,'-26'0,"-1"0,-26 27,-26-1,53 27,-27 0,53 0,-27 0,27 0,0-27,27-26,26 0,26 0,27 0,26 0,-26-79,0-1,0 1</inkml:trace>
  <inkml:trace contextRef="#ctx0" brushRef="#br0" timeOffset="46277.6469">11218 4762,'0'-26,"0"26,0-80,-79 80,26 53,53 27,-79 52,79 53,0-26,0-27,0-26,53 0,0-53,-27 0,0-53,27 0,0 0,0 0,0-80,-26 54,-27-1,26 27,-26-53,0 80,0-1,0 27,0 0,0 27,53-27,-53-27</inkml:trace>
  <inkml:trace contextRef="#ctx0" brushRef="#br0" timeOffset="47183.6988">9472 5291,'0'-53,"27"53,-27-52,0-28,0 54,-27 26,1 0,-1 0,27 0,-26 0,26 53,0 0,0-1,0-25</inkml:trace>
  <inkml:trace contextRef="#ctx0" brushRef="#br0" timeOffset="48250.7598">14208 4762,'0'-26,"-26"26,-54 0,54 0,-27 0,26 0,-25 0,-1 0,26 0,27 53,0 26,0 0,27 1,-27-1,53-26,-53 26,52 27,-52-26,53-27,-53-1,0 1,0 0</inkml:trace>
  <inkml:trace contextRef="#ctx0" brushRef="#br0" timeOffset="48482.7729">13705 5265,'53'-27,"0"27,-26 0,26 0,0 0,-1 0,1 0,27 0,-27 0,0 0,0 0,-27 0</inkml:trace>
  <inkml:trace contextRef="#ctx0" brushRef="#br0" timeOffset="48782.79">14870 4683,'0'-27,"0"27,-53 0,26 53,27 0,-53 53,53-27,0 1,-26-1,26 1,0-1,0 0,26 1,-26-1,80-53,-1-26,0 53,1-53,26 0,26-26</inkml:trace>
  <inkml:trace contextRef="#ctx0" brushRef="#br0" timeOffset="49817.8494">15769 4842,'0'26,"0"0,0 27,0 27,0-27,0 0,0 0,27-1,-27-25,79-27,-53 26,1-26,26 0,0 0,0-53,26 1,-52-28,25 27,-52 0,27 0,-27 27,0 52,0 27,0-26,0-1,0 27,79-26,-52-27,-27 26,53-26,-27 0,-26-53,0 0,0-26,0-1,0 1,0 26,0 0,0 27,0-1,0 27</inkml:trace>
  <inkml:trace contextRef="#ctx0" brushRef="#br0" timeOffset="50041.8622">16986 4498,'0'79,"27"-79,-27 79,53-26,-53 0,26 27,-26-28,0 28,0-1,0-26,0-26,-53 26,27-27,-1 27,-26-27</inkml:trace>
  <inkml:trace contextRef="#ctx0" brushRef="#br0" timeOffset="50200.8713">17806 5106,'27'0,"-27"0,0 0</inkml:trace>
  <inkml:trace contextRef="#ctx0" brushRef="#br1" timeOffset="59681.4136">1984 6588,'0'-53,"-26"53,-27 0,27 0,-1 0,-26 0,27 26,-27 1,-27 79,80-80,-26 1,26 25,0-25,0 52,0-52,0 26,0-27,0 27,53 0,0-27,-53 27,53-26,-53-1,0 54,-53-1,-27-79,54 53,0-53,-27 0,53 0,53-53</inkml:trace>
  <inkml:trace contextRef="#ctx0" brushRef="#br1" timeOffset="60004.4321">2408 6773,'0'26,"0"27,0 27,-53-27,53 0,0-27,26 27,1-53,26 26,26-26,0 0,-26-52,0 25,-53 1,0-54,0 27,0 27,-53-27,27 53,-27-27,0 27,27 0,-1 0,27 80,0-54,27 27,-1 0</inkml:trace>
  <inkml:trace contextRef="#ctx0" brushRef="#br1" timeOffset="60452.4577">2805 7329,'26'0,"1"0,25-53,1-53,-26 27,26-1,-53-52,79-27,-79 53,0 27,0 52,0 27,-26 0,-27 0,26 53,27 0,0 53,0-27,0 27,0-26,0 52,0-53,53 1,-53-27,0 0,53-1,26 1,-52-53,26 0,0-53</inkml:trace>
  <inkml:trace contextRef="#ctx0" brushRef="#br1" timeOffset="60662.4697">3466 6799,'0'-52,"0"78,0 0,0 1,0 26,0 53,0-53</inkml:trace>
  <inkml:trace contextRef="#ctx0" brushRef="#br1" timeOffset="60828.4792">3545 7355,'53'0,"-53"0,0-26,0-27</inkml:trace>
  <inkml:trace contextRef="#ctx0" brushRef="#br1" timeOffset="60987.4883">3757 6932,'0'-53,"0"106,-53 0,-26 26,-1 53,-78 27,25 26</inkml:trace>
  <inkml:trace contextRef="#ctx0" brushRef="#br1" timeOffset="61150.4976">2408 8334,'0'0,"0"0,26-53,27 53,0 0,26-53,1 53,-1 0,27-79</inkml:trace>
  <inkml:trace contextRef="#ctx0" brushRef="#br1" timeOffset="62666.5843">6800 6879,'0'26,"0"-26,53 0,0 0,0-26,-53-27,52 0,-52 27,-26-27,0 53,-1 0,-26 26,53 1,0 25,-26 28,26-1,0 27,0 26,0 1,0 25,0-52,0 0,0 0,26 0,-26-27,80-26,-80 0,52-53,-52 26,27-26,-27-26</inkml:trace>
  <inkml:trace contextRef="#ctx0" brushRef="#br1" timeOffset="62876.5963">6482 7461,'0'0,"27"0,26 0,26 0,27 0,0 0,-27 0,0-53,1 53,-1-26</inkml:trace>
  <inkml:trace contextRef="#ctx0" brushRef="#br1" timeOffset="63138.6113">7461 6773,'0'-53,"-53"132,53 1,-53-1,53 27,0 0,0 26,0-52,0-1,27 0,-1-26,27 0,-26-53,-1 0,54 0</inkml:trace>
  <inkml:trace contextRef="#ctx0" brushRef="#br1" timeOffset="63377.6249">7699 6985,'0'-27,"0"54,0 26,0 26,0 53,0-52,0-1,53 0,-53-26,53 27,-53-27,53-53,-53 26</inkml:trace>
  <inkml:trace contextRef="#ctx0" brushRef="#br1" timeOffset="63559.6353">7620 7408,'26'-26,"1"26,-1 0,54 0,-27-53,0 53,0 0,26 0,-53 0</inkml:trace>
  <inkml:trace contextRef="#ctx0" brushRef="#br1" timeOffset="63768.6474">8123 7143,'0'0,"79"53,-79 27,27 26,-27-1,0 1,0 0,0 0,0 0,0-53,-53-53,53 53</inkml:trace>
  <inkml:trace contextRef="#ctx0" brushRef="#br1" timeOffset="64089.6655">8837 7434,'53'0,"-27"-26,1 26,26-26,-27 26,27 0,-26 26</inkml:trace>
  <inkml:trace contextRef="#ctx0" brushRef="#br1" timeOffset="64225.6735">9155 7752,'53'0,"26"-79,-53 79</inkml:trace>
  <inkml:trace contextRef="#ctx0" brushRef="#br1" timeOffset="64927.7136">10504 7143,'0'-52,"53"52,-27-80,1 80,26 0,0 0,-53 27,0 52,0 0,0 1,0-27,-27 0,27-1,-53 1,53 0,0-53,53 0,27 0,25-26,1 26,27-106,-28 80</inkml:trace>
  <inkml:trace contextRef="#ctx0" brushRef="#br1" timeOffset="65328.7366">11800 6747,'-26'0,"-27"0,27 0,-27 0,0 26,26 27,-26-27,27 27,26-26,0 26,0 0,26 0,1-53,52 26,-52-26,26 79,-53-52,26 26,-26 0,0-27,0 1,0 25,-79-25,52-27</inkml:trace>
  <inkml:trace contextRef="#ctx0" brushRef="#br1" timeOffset="65581.7511">12144 6826,'27'0,"-27"26,26 1,-26 26,0-27,0 1,0 26,0-27,0 1,0 25,0 1,0-26</inkml:trace>
  <inkml:trace contextRef="#ctx0" brushRef="#br1" timeOffset="65761.7614">12277 6667,'53'-53,"-53"27,26 26,-26 26,0 1</inkml:trace>
  <inkml:trace contextRef="#ctx0" brushRef="#br1" timeOffset="66085.7799">12488 7329,'53'0,"-26"0,26 0,0 0,26 0,-53 0,-26-27,27 27,-27-53,0 27,53-27,-53 26,0 1,26 26,1 0,-27 26,53 54,-53-54,0 27,0 0</inkml:trace>
  <inkml:trace contextRef="#ctx0" brushRef="#br1" timeOffset="66376.7963">13705 6879,'-26'0,"0"0,-27 0,0 0,-27 53,27 26,0-26,53 0,0 0,0 0,53-27,27-26,52 0,27 53,-27-53,-26 0,0 0</inkml:trace>
  <inkml:trace contextRef="#ctx0" brushRef="#br1" timeOffset="67226.8452">14658 6482,'-27'0,"-25"53,52 26,-53 27,53 53,-53-53,53 26,0-26,-53 0,53 26,0-53,26-26,27-26,0-27,53 0,0 0</inkml:trace>
  <inkml:trace contextRef="#ctx0" brushRef="#br1" timeOffset="67629.8682">15187 6694,'27'0,"25"0,28 0,-80 0,26 0,-26 79,0-53,0 27,-53-53,27 53,26-53,53 0,26 0,1 53,-27-53,-27 0,-26 27,26-27,-26 26,0 27,-52-26,-1 25,-27-25,27 26,0-53,27 26</inkml:trace>
  <inkml:trace contextRef="#ctx0" brushRef="#br1" timeOffset="67892.8833">16166 6191,'-26'-53,"26"106,0 0,0 0,0 26,0 1,0-1,26 0,-26 27,0-27,0-26,27 0,-27 0,52 0,-25-53</inkml:trace>
  <inkml:trace contextRef="#ctx0" brushRef="#br1" timeOffset="68101.8952">15981 6614,'0'-26,"0"26,53 0,-27 0,1 0,52 0,-26 0,0 0,26 0,1 0,-27 0</inkml:trace>
  <inkml:trace contextRef="#ctx0" brushRef="#br1" timeOffset="68371.9105">16722 6323,'26'0,"54"53,-54 0,-26-26,79 25,-79 28,0 26,0-27,0 27,0 0,-53 26,1-53,-1-26,53 0,-27-26,27-1,0-26,53 0,0 0,0 0</inkml:trace>
  <inkml:trace contextRef="#ctx0" brushRef="#br1" timeOffset="69224.9595">17833 7038,'0'-27,"26"27,27 0,-53 27,0-1,0 27,0 0,-79 0,26 0</inkml:trace>
  <inkml:trace contextRef="#ctx0" brushRef="#br1" timeOffset="70688.0431">20214 6217,'0'80,"0"-1,0 1,0-1,0 0,0-26,0 0,0 26,0-52,0-1,53 54,0-80</inkml:trace>
  <inkml:trace contextRef="#ctx0" brushRef="#br1" timeOffset="70981.0599">20479 6456,'-53'0,"26"52,27 1,-53-26,53-1,-26 27,26-26,0 26,53-53,26 0,27 0,0 0,0 0,-27 0,1 0,-28 0,-52-53</inkml:trace>
  <inkml:trace contextRef="#ctx0" brushRef="#br1" timeOffset="71176.0711">21167 6508,'26'0,"1"0,26 0,-27 0,0 0,-26 53,53-53,-53 53</inkml:trace>
  <inkml:trace contextRef="#ctx0" brushRef="#br1" timeOffset="71319.0792">21246 6879,'79'-27,"1"27,-27-26,0 26,0 0,-27 0</inkml:trace>
  <inkml:trace contextRef="#ctx0" brushRef="#br1" timeOffset="71616.0961">22119 6403,'27'0,"-27"26,0 1,53 25,-53-25,0 26,0-27,-27 1,27 26,-26-27,-27 27,53 0,53-53,52 0,1-27,27 27,-1-52</inkml:trace>
  <inkml:trace contextRef="#ctx0" brushRef="#br1" timeOffset="71784.1058">23019 6773,'26'0,"-26"79,0-52,-26 26,-27-27,26-26</inkml:trace>
  <inkml:trace contextRef="#ctx0" brushRef="#br1" timeOffset="72960.1731">25294 6164,'0'-26,"0"-27,-53 53,-26-53,52 53,1 0,-53 53,26 0,26 0,-26 0,53 26,0-26,0-26,0-1,53 27,0-53,27 0,-1 0,-26 0,0 0,0-79,-27 52,27-26,-53 27,26 26,-26-53,0 79,0 1,0 26,0-27,0 1,27 26,-27-27,53 27</inkml:trace>
  <inkml:trace contextRef="#ctx0" brushRef="#br1" timeOffset="73154.1842">26061 6270,'27'0,"52"0,-26 0,0 0,-26 0,26 0,-53 53</inkml:trace>
  <inkml:trace contextRef="#ctx0" brushRef="#br1" timeOffset="73319.1936">26088 6667,'26'-26,"27"26,53-27,-53 27,0-53,0 53,-27 0</inkml:trace>
  <inkml:trace contextRef="#ctx0" brushRef="#br1" timeOffset="73808.2216">27464 5926,'79'0,"-26"0,0 0,-27 0,1 0,26 0,-27 0,-26 53,0 27,-53-54,0 27,1-27,52 27,-27-53,27 27,0-1,53-26,0 80,0-80,0 26,0-26,-53 53,0-26,0 25,-53-52,-80 80,1-80,-27 79,1-79</inkml:trace>
  <inkml:trace contextRef="#ctx0" brushRef="#br1" timeOffset="75897.3411">6694 8678,'0'0,"-79"-53,26 53,-27 0,1 27,0-27,-1 0,1 26,52-26,1 0,26 0,26 0,27 106,-53-53,53 0,-53 26,27 27,-27 26,53-26,-53 26,52-26,-52 53,53-80,-53-26,0 0,0 0</inkml:trace>
  <inkml:trace contextRef="#ctx0" brushRef="#br1" timeOffset="76108.3532">6112 9419,'26'0,"54"0,26 0,52 0,-25 0,-1-53,-53 53,1-53,-27 53</inkml:trace>
  <inkml:trace contextRef="#ctx0" brushRef="#br1" timeOffset="76374.3684">7117 8916,'-26'53,"26"26,-27 27,27-26,0 25,0 1,-53 27,53-54,0 0,27-26,-1 0,54-53,-27 27,26-27,0 0</inkml:trace>
  <inkml:trace contextRef="#ctx0" brushRef="#br1" timeOffset="76677.3857">7699 8969,'0'0,"0"27,0 25,27-25,-27-1,79 27,-52-26,-1 26,-26-27,80 27,-80-27,0 1,0 26,0-27,0 1,-53 26,0-27,0 27,0-26,26-27</inkml:trace>
  <inkml:trace contextRef="#ctx0" brushRef="#br1" timeOffset="76880.3973">7752 8413,'0'-52,"27"78,-27 0,79 27,-79 0</inkml:trace>
  <inkml:trace contextRef="#ctx0" brushRef="#br1" timeOffset="77294.421">8096 9234,'53'0,"0"53,0-27,0 27,0-53,0 0,-27 0,-26-53,0 27,0-27,0 26,53 27,-53 0,53 0,0 53,-27-53,1 0,-27-26,0-1,0-26,-53-26,53 52,-79 1,52-53,27 52</inkml:trace>
  <inkml:trace contextRef="#ctx0" brushRef="#br1" timeOffset="77495.4323">8864 8943,'0'53,"0"26,0-26,0-27,0 27,0 27,0-1,0 27,0-27,0-26,-27 0</inkml:trace>
  <inkml:trace contextRef="#ctx0" brushRef="#br1" timeOffset="78193.4724">10636 8969,'27'0,"-1"0,27 0,26 0,1 0,-27 0,0 27</inkml:trace>
  <inkml:trace contextRef="#ctx0" brushRef="#br1" timeOffset="78344.4811">10795 9392,'26'0,"54"-79,-27 79,-27 0,27-26</inkml:trace>
  <inkml:trace contextRef="#ctx0" brushRef="#br1" timeOffset="79814.5651">13176 8440,'0'-27,"0"54,0-1,0 27,0-26,0-1,53 27,-53-26,27-1,26 53,-1-26,1 0</inkml:trace>
  <inkml:trace contextRef="#ctx0" brushRef="#br1" timeOffset="80038.578">13573 8572,'0'0,"27"53,-27-26,0-1,0 27,26-27,-26 1,0 26,53-53,-53 53,26-27</inkml:trace>
  <inkml:trace contextRef="#ctx0" brushRef="#br1" timeOffset="80439.6009">13705 8043,'-26'0,"26"53,-53 0,53 26,-26-26,26 0,-80 0,54-27,-1-26,-26 53,27-53,-27 0,-26 0,26-53,0 27,-27-27,54 27,0 26,26-53,-80 53,80 26,0 1,0 26,0-1,0 28,0-27,27 0,26 0,-27-53</inkml:trace>
  <inkml:trace contextRef="#ctx0" brushRef="#br1" timeOffset="80706.6161">14102 8308,'-26'26,"26"27,-80 26,80 1,-52 26,52-27,0 0,0 1,0-1,0 0,26-26,0 0,54-53,-27 0</inkml:trace>
  <inkml:trace contextRef="#ctx0" brushRef="#br1" timeOffset="81073.6372">14393 8308,'27'0,"-27"0,26 0,-26 53,53-27,-53 27,0 26,-26-26,-1 0,27-26,53-27,0 0,26 0,1 0,-1 0,-26 0,0 0,-53-27</inkml:trace>
  <inkml:trace contextRef="#ctx0" brushRef="#br1" timeOffset="81290.6496">14923 8281,'0'0,"0"27,26-1,-26 27,0 0,0 0,0 0,0 0,0 26,0-26,-53 0,27 26,-54-26,54-26</inkml:trace>
  <inkml:trace contextRef="#ctx0" brushRef="#br1" timeOffset="81853.6818">13123 9339,'0'0,"27"0,79 0,-1 0,28 0,52 0,80-26,-27 26,26-53,27 53,0-79,0 79,-52-106,-107 106,-79 0,-53 26,-53-26</inkml:trace>
  <inkml:trace contextRef="#ctx0" brushRef="#br1" timeOffset="82318.7084">14870 9287,'0'0,"26"0,27 0,-27 0,27 26,-26 0,-27 1,26 26,-26-27,0 27,0-26,0-1,-53-26,53 80,0-54,53-26,0 0,27 0,-1 0,-26 26,0-26,-53 53,0 0,-53-26,-27 26,-25 0,-28-1,54-25,-27-27,80 53</inkml:trace>
  <inkml:trace contextRef="#ctx0" brushRef="#br1" timeOffset="83053.7504">16536 8731,'27'0,"26"53,0-27,0 27,0-26,0 26,-53 0,26-1,-26 1,0 27,-53-27,27-53,-27 53,26-53,27-27,0-26,0 0,0 0,53-52,0 52,26 0,-52-27,26 54,-27 26,27-53,-26 53</inkml:trace>
  <inkml:trace contextRef="#ctx0" brushRef="#br1" timeOffset="83367.7684">17568 8890,'0'-53,"53"53,-53-27,53 27,-53-26,0-27,0 0,0 0,-26 53,-27 0,26 0,-26 0,1 27,-1-1,26 27,27 0,-53 0,53 0,0 0,27 26,-1-26,27 0,0-27,26-26,27 0</inkml:trace>
  <inkml:trace contextRef="#ctx0" brushRef="#br1" timeOffset="83637.7837">18653 8466,'0'-26,"-53"26,0 0,0 0,0 26,1 27,-28-26,54 52,-27-26,53 26,0 1,0-27,26 26,54-52,25-27,54 0,-26 0</inkml:trace>
  <inkml:trace contextRef="#ctx0" brushRef="#br1" timeOffset="83879.7977">19024 8387,'0'0,"0"26,0 54,0-27,0 26,0 0,0 27,0-26,-53 26,53 26,0-26,0-27,0-53</inkml:trace>
  <inkml:trace contextRef="#ctx0" brushRef="#br1" timeOffset="84075.8089">18706 8837,'0'-27,"0"27,79 0,-26 0,27 0,52 27,-26-27,0 0,0 0</inkml:trace>
  <inkml:trace contextRef="#ctx0" brushRef="#br1" timeOffset="84305.822">19764 8334,'-53'0,"53"27,-26 25,26 81,-79-27,79 52,-53 1,53-27,0 27,53 26,52-26,28-27,26 1,52-54,-79-79</inkml:trace>
  <inkml:trace contextRef="#ctx0" brushRef="#br1" timeOffset="85579.8949">21167 7620,'0'53,"0"52,0-25,0-1,0 1,0-1,0-53,53-26,0 53,-1-53,1 0,27-53,-27 27,-27-27,27-26,-53 26,26 0,-26 0,0 0,0 79,0 80,53-79,-26-27,26 53,-27-53,1 0,-27 53,0-80,0 1,0-27,0 0,0-53,-53 53,53-26,-53 26,53 0,-53 26,53 54,0 26,0 0,0 0</inkml:trace>
  <inkml:trace contextRef="#ctx0" brushRef="#br1" timeOffset="86015.9197">21114 8334,'79'-53,"-52"53,52 0,0 0,27 0,79 0,80 0,26 0,-26 0,26 0,-27-53,1 53,-54 0,-52-53,-79 53,-54 0,-26 27,-106-1,0-26</inkml:trace>
  <inkml:trace contextRef="#ctx0" brushRef="#br1" timeOffset="86413.9424">20902 9154,'53'0,"-27"0,-26 0,27 53,-27-26,0 26,0-1,0 28,0-27,-27 0,-25 0,25 0,1-27,79-26,52-26,81-54,52-26,0 27,-26-27,-1 27</inkml:trace>
  <inkml:trace contextRef="#ctx0" brushRef="#br1" timeOffset="86675.9576">22357 8652,'0'26,"0"0,0 1,-53 26,53 0,-26 0,26 26,0 0,-53 27,53-26,26-27,1-1,26 1,26-26,-26-27</inkml:trace>
  <inkml:trace contextRef="#ctx0" brushRef="#br1" timeOffset="87125.9831">22754 8784,'80'-53,"-54"53,27-27,-27 27,1 0,-1 0,27 0,-53 27,27-27,-27 53,0 26,0-26,-53-26,0-27,0 79,26-53,27-26,80 53,-1-53,1 0,-1 0,0 27,-52-27,-27 53,0 0,-53-53,-53 53,27-53,-27 52,26-52,54 0,26 0</inkml:trace>
  <inkml:trace contextRef="#ctx0" brushRef="#br1" timeOffset="87335.9953">23786 8704,'53'0,"-27"0,1 0,26 0,-53 0,53 0,-53 80,0-27,0 26,0-26,-53 0,-27 26,1-26,0 0</inkml:trace>
  <inkml:trace contextRef="#ctx0" brushRef="#br1" timeOffset="88258.0481">24289 7858,'79'79,"27"1,-27 25,1 1,-1 27,-26-1,-53 27,0-1,0-25,0 25,0-25,-53-1,0-53,27 1,-27-54,26 27,27-79,80-27,-80 0</inkml:trace>
  <inkml:trace contextRef="#ctx0" brushRef="#br1" timeOffset="88550.0647">25030 8652,'26'-27,"80"27,-53 0,26 0,1 0,-28 0,1 0,-26 0,-27 53</inkml:trace>
  <inkml:trace contextRef="#ctx0" brushRef="#br1" timeOffset="88691.0729">25347 9048,'79'0,"1"0,-27 0</inkml:trace>
  <inkml:trace contextRef="#ctx0" brushRef="#br1" timeOffset="89876.1406">26220 7673,'0'-27,"0"27,53 0,-26 0,26 0,-1 0,1 0,-26 27,-27-1,0 27,0-27,0 27,-53 0,26-26,-25 26,52-27,-53-26,53 27,26 25,1-52,25 0,1 0,0 0,27 0,-27 0,-27-26,27 26</inkml:trace>
  <inkml:trace contextRef="#ctx0" brushRef="#br1" timeOffset="90108.1539">26855 7699,'0'-53,"0"80,0-1,53 1,-53 25,0-25,27-1,-27 27,53-26</inkml:trace>
  <inkml:trace contextRef="#ctx0" brushRef="#br1" timeOffset="90318.1659">27146 7673,'0'0,"0"53,0-27,27 0,-27 27,0-26,0-1,53 27,-27-26</inkml:trace>
  <inkml:trace contextRef="#ctx0" brushRef="#br1" timeOffset="90662.1856">27331 7249,'0'0,"0"53,0-26,0-1,-26 27,0 0,-27-53,0 0,0 0,0 0,0-27,-26 27,52-52,1 52,-54 0,80 26,0 53,0-26,27 27,-27-27</inkml:trace>
  <inkml:trace contextRef="#ctx0" brushRef="#br1" timeOffset="91052.2077">26485 8228,'0'0,"26"0,1 0,26-26,26 26,27 0,53 0,-1-53,-52 53,-26 0,-28 0,1 0,-53 26</inkml:trace>
  <inkml:trace contextRef="#ctx0" brushRef="#br1" timeOffset="91418.2288">26776 8572,'53'0,"0"0,26 0,-26 0,-27 0,27 80,-53-28,0 1,0-26,0-27,27 53,-1-53,27 0,27 0,-1 26,-26-26,-53 53,0 0,-53-26,-26 25,-27 1,-53 0,27-53</inkml:trace>
  <inkml:trace contextRef="#ctx0" brushRef="#br1" timeOffset="92756.3054">27728 7831,'0'-26,"80"52,-54 54,27-27,-26 0,25 26,-52-26,53 0,-53 0,0 0,0 0,0-53,0-27,0-26,0 0,0 0,0 0,0-26,0 26,53 27,-53-1,27-26,26 0,-27 53,1 0,52-53,-26 53,-27 0,27 0</inkml:trace>
  <inkml:trace contextRef="#ctx0" brushRef="#br1" timeOffset="93086.3242">28654 7937,'53'0,"-26"0,-27 0,0-53,0 0,0 53,-53 0,26-26,-26 26,27 0,-27 26,27 27,26-26,-53-1,53 27,0-26,26-1,1-26,-1 79,53-79,-26 27,0-27,0 0</inkml:trace>
  <inkml:trace contextRef="#ctx0" brushRef="#br1" timeOffset="93348.3392">29210 7726,'0'-53,"-26"53,-27 0,0 26,0 1,-27 25,54 1,-27 27,53-1,0 0,0-26,0-26,106 26,-27-53,27 53,0-53</inkml:trace>
  <inkml:trace contextRef="#ctx0" brushRef="#br1" timeOffset="93579.3524">29554 7620,'0'-53,"0"106,0 26,0 0,-53 27,53-26,0-1,0 0,0 1,0-1,0-52</inkml:trace>
  <inkml:trace contextRef="#ctx0" brushRef="#br1" timeOffset="93752.3621">29289 7990,'53'0,"-26"0,-1 0,27 0,27 0,-28 0</inkml:trace>
  <inkml:trace contextRef="#ctx0" brushRef="#br1" timeOffset="93994.3762">29819 7567,'-27'0,"27"26,-53 54,53 25,-79 54,79 0,0-27,0 27,0-27,0 27,106-27,-1 1,1-1,-26-79</inkml:trace>
  <inkml:trace contextRef="#ctx0" brushRef="#br1" timeOffset="95356.4541">30427 6958,'-26'0,"26"27,0 26,0 26,0 0,26 1,-26-1,106 0,-80-26,27-26,-26-27,-1 0,27 0,0-27,-53-26,0 1,0-28,0 27,0 27,0 52,0 1,53 26,-53-27,79 27,-26-27,-26-26,26 0,-53-52,0-1,-27-27,27 1,-53 0,53-27,-26 26,26 54,0-1,0 80,0 27,0-54</inkml:trace>
  <inkml:trace contextRef="#ctx0" brushRef="#br1" timeOffset="96154.4997">30163 7646,'0'27,"-53"-27,0 26,-27-26,27 53,27-53,26 0,53 26,-27-26,54 0,52 0,133 0,52 0,-26-26,0 26,80-79,-27-1,-1 80,-104-53,-81 53,-78 0,-133 0,0 27,-26-27,52 0</inkml:trace>
  <inkml:trace contextRef="#ctx0" brushRef="#br1" timeOffset="96939.5444">31618 7831,'-27'0,"-26"53,-26 80,0-1,-1 27,1-27,26-26,53 26,0-26,0-53,26-27,27-26,27 0,26-26,-27-80,0 27,-26-27,-53 26,0 1,0 26,-79 0,26 53,-26-26,-1 26,1 0,-1 0,1 53,79-27,-53 27,53-27,0 1,27-27,25 0</inkml:trace>
  <inkml:trace contextRef="#ctx0" brushRef="#br1" timeOffset="97389.5704">32464 7355,'80'0,"-27"106,53 53,-27-53,0 52,-26 1,-53 0,53 0,-53-27,0 0,0-26,0 0,-53 0,0-53,0-1,-26 1,26-53,27 27,26-27,0-27,26 27,1-53</inkml:trace>
  <inkml:trace contextRef="#ctx0" brushRef="#br1" timeOffset="97553.5798">33205 8678,'0'-26,"27"26</inkml:trace>
  <inkml:trace contextRef="#ctx0" brushRef="#br1" timeOffset="100057.723">17568 10768,'53'0,"-53"27,0 26,0 0,0 26,0 27,0 26,0 0,0-26,0 26,0 27,-26 0,26-27,0 1,0-28,26 54,-26-27,53 27,-53 0,53 26,-53-26,53-53,-53 52,26 1,-26-27,53 27,-53 0,53 0,-53-27,53 27,-53 0,53 26,-53 0,53-26,-53-27,53 27,-53-1,53-25,-53 26,53-27,-53-26,53-27,-53 0,26 1,-26-27,53-27,-53 27,0-26,27-27,-27 26,0 0,0-26</inkml:trace>
  <inkml:trace contextRef="#ctx0" brushRef="#br1" timeOffset="101751.8199">10266 14922,'53'0,"53"0,26 0,0 0,27 0,-27 0,53 0,1 0,25 0,1 0,79-53,-26 53,-1-53,27 53,0-53,0 53,-53-52,27 52,26-53,0 53,0-80,0 80,0-53,0 53,0 0,-53 0,53 0,1 0,-1 0,0 0,-53 0,26 0,1 0,-27 0,53 0,-26 0,-27 0,26 0,-26 0,27 0,-27 0,-26 0,52 0,1 0,-27 0,27 0,-27 0,26 0,-25 0,25 0,1 27,26-27,-53 0,53 0,0 0,0 0,0 0,0 0,0-27,-26 27,26 0,0 0,26 0,1-53,-1 53,-26 0,53 0,0-53,0 53,27 0,-27 0,-27 0,27 0,0 0,-53 0,27 0,-27 0,0 0,-27 0,-52 0,0 0,-27-52,-26 52,-54 0,-25 0,-27 0,0 0,-1 0,-25 0,-1 0,27 0,0 0,-53 0,-26-27,-1 27</inkml:trace>
  <inkml:trace contextRef="#ctx0" brushRef="#br1" timeOffset="102270.8496">32438 13970,'0'0,"26"79,-26-26,53-27,-53 1,80 26,-80-27,26 27,-26-26,0 26,-53 26,-26 0,-27 27,53 0,-26-27,52-26</inkml:trace>
  <inkml:trace contextRef="#ctx0" brushRef="#br1" timeOffset="103431.9158">32306 15266,'0'-53,"0"27,0 52,0 27,0-26,0 26,0-1,0 28,0-27,0 0,0 0,0-27,0 27,79-27,-53-26,1 0,-1 0,27 0,-26 0,26-79,-27 26,27 27,-53-27,27 26,-27 1,0 52,0 1,0 26,0 26,0 0,52-26,-52-26,53-27,-26 79,26-79,-27 0,1 0,52-53,-79 0,26-26,-26-53,53 26,-53 0,0 27,0-1,0-26,0 80,0 26,0-27,-26 27,26 27,0 26,0 0</inkml:trace>
  <inkml:trace contextRef="#ctx0" brushRef="#br1" timeOffset="104691.9881">17568 10768,'-53'0,"27"80,-27-27,27-1,-27 1,26 27,27-27,-79-27,79 27,0-27</inkml:trace>
  <inkml:trace contextRef="#ctx0" brushRef="#br1" timeOffset="104919.001">17515 10927,'80'-53,"-27"53,-27 0,27 0,-26 0,25 27,-25-27,26 52,0-52,26 0,-26 0,-26 0,25 0,1 0</inkml:trace>
  <inkml:trace contextRef="#ctx0" brushRef="#br1" timeOffset="105706.0459">18521 10504,'-27'0,"27"53,-53-1,53 1,-26 27,26 52,0-53,-53-26,53-26,0 26,0-27,0 1</inkml:trace>
  <inkml:trace contextRef="#ctx0" brushRef="#br1" timeOffset="105930.0589">18468 10477,'26'0,"27"0,27 0,-54 0,1 27,26-27,-27 0,0 0,-26 26</inkml:trace>
  <inkml:trace contextRef="#ctx0" brushRef="#br1" timeOffset="106126.0701">18336 10953,'79'-26,"0"26,-52-26,-1 26,27 0,0 0,-26 0,52 0</inkml:trace>
  <inkml:trace contextRef="#ctx0" brushRef="#br1" timeOffset="106486.0907">19024 10530,'0'53,"0"0,0-27,0 27,-53 53,53-26,0-1,-27-26,27-27,0 27,0-26,27-27,26 0,-27 0,27-53,26 0</inkml:trace>
  <inkml:trace contextRef="#ctx0" brushRef="#br1" timeOffset="106966.1181">19368 10662,'0'27,"0"52,0-26,0-26,0-1,0 27,26 0,27-53,-27 0,-26 0,0-53,0 27,0-27,53 53,-26 0,52 53,-52-53,-1 26,53-26,-79-26,0-54,-26 1,26 26,0-27,0 54,-53 0,53-27,26 26,1 27,26-53</inkml:trace>
  <inkml:trace contextRef="#ctx0" brushRef="#br1" timeOffset="107154.1289">19950 10530,'0'27,"26"52,-26-53,0 27,53 0,-53 27,0 52,-79-53,52 27,-26-53,0 0,-26-53</inkml:trace>
  <inkml:trace contextRef="#ctx0" brushRef="#br1" timeOffset="108037.1794">18441 10715,'0'27,"0"-1,0 27,0-26,0-1,-26 27,26-27,-53-26,53 53,0 27,0-54,0 1,27 52,25 0</inkml:trace>
  <inkml:trace contextRef="#ctx0" brushRef="#br1" timeOffset="111406.3721">14076 12409,'26'0,"1"0,26 0,-27 0,27 0,0 0,-27 0,1 0,26 0,-27 0,1 0,26 0,-27-27,1 27,25 0,-25 0,-1 0,27 0,0-53,0 53,0 0,0 0,26 0,-26 0,0 0,0 0,0 0,26 0,-26 0,0-26,0 26,0 0,-26 0,-1 0,0 0,27 0,-26 0,-1 0,27 0,-26 0,-1 0,27 0,-27 0,1 0,26 0,0 0,0-53,0 53,0 0,26 0,-26 0,-27-27,27 27,27 0,-28 0,1 0,0 0,0-52,-26 52,-1 0,27 0,-26 0,25 0,1 0,0 0,27-27,-54 27,1 0,25 0,-25 0,-1 0,27 0,-26 0,-1 0,27 0,-26 0,26 0,-1 0,1 0,-26 0,26 0,0 0,0 0,26 0,-26 0,0 0,0 0,0 0,26 0,-26 0,0 0,0 0,0 0,0 0,-1 0,1 0,-26 0,26 0,26 0,-26 0,0 0,0 0,0 0,26 0,-26 0,0 0,0 0,26 0,1 0,-27 0,26 0,-26 0,0 0,0 0,0 0,26-53,-26 53,0 0,0 0,0 0,0-26,-27 26,27 0,-27 0,1 0,-1 0,27 0,-26 0,-1 0,27 0,-26 0,25 0,1 0,0 0,0 0,0 0,0 0,0 0,-27-53,1 53,26 0,0 0,0 0,0-27,26 27,0 0,-26 0,27 0,-27 0,-1-53,28 53,-54 0,1 0,-1 0,27 0,0 0,-27 0,27 0,-79 0,-1 0,1 0</inkml:trace>
  <inkml:trace contextRef="#ctx0" brushRef="#br1" timeOffset="112471.433">14102 12514,'0'53,"0"0,0 0,0 0,-26 0</inkml:trace>
  <inkml:trace contextRef="#ctx0" brushRef="#br1" timeOffset="112829.4535">14076 12911,'0'27,"26"-27,-26 53,0 0,27-53,-27 53,0-27,0 53,0-26,0 53,0-53,0 0,0-27,26-26,-26 53</inkml:trace>
  <inkml:trace contextRef="#ctx0" brushRef="#br1" timeOffset="113078.4677">14155 13705,'0'27,"0"-1,0 27,0-27,0-26,0 27,0 26,53-27,-53 1,0 26</inkml:trace>
  <inkml:trace contextRef="#ctx0" brushRef="#br1" timeOffset="113588.4967">14235 14181,'0'27,"0"26,0 0,0-53,0 53,0-27,0 27,0 0,0 0,0 26,0-26,0-26,0 25,0-78,0 0,-53 26,53 26,0 27</inkml:trace>
  <inkml:trace contextRef="#ctx0" brushRef="#br1" timeOffset="114052.5234">13335 15954,'53'0,"0"0,53-53,0 53,-1-79,-25 52</inkml:trace>
  <inkml:trace contextRef="#ctx0" brushRef="#br1" timeOffset="114412.544">14129 15478,'106'-53,"-27"53,-26-53,0 53,0 0,-53 0,0 53,0 0,0 0,-53 0,26 26,27-53,0 1,0-1,53-26,0 0,0 0,26 0,1 0,-1 0,-52 0,-27 27,-27 26,1 26,-54 1,-52 25,26 1,-79 0,106-106</inkml:trace>
  <inkml:trace contextRef="#ctx0" brushRef="#br1" timeOffset="115965.6329">21616 12065,'0'26,"0"27,0-26,0 25,0 1,0-26,53-27,-53 26</inkml:trace>
  <inkml:trace contextRef="#ctx0" brushRef="#br1" timeOffset="116227.6479">21722 12514,'0'27,"0"26,0-27,0 1,0 26,53 0,-53-27</inkml:trace>
  <inkml:trace contextRef="#ctx0" brushRef="#br1" timeOffset="116475.662">21802 13097,'53'0,"-53"26,0 27,0 0,0 0,0 0,0 0,0-27,0 1,26-27,-26 52,0-25</inkml:trace>
  <inkml:trace contextRef="#ctx0" brushRef="#br1" timeOffset="117021.6933">21881 13758,'0'26,"0"27,0-26,0-1,0 27,0-26,0-1,0 27,0-26,27-1,-27 27,52-53,-52 26,0 1,0 26,-26-53,26 26,-26-26,26 27,0-1</inkml:trace>
  <inkml:trace contextRef="#ctx0" brushRef="#br1" timeOffset="117651.7293">21987 15240,'53'0,"26"0,1 0,25 0,1 0,-26 0,-1 0,0 0,-52 0</inkml:trace>
  <inkml:trace contextRef="#ctx0" brushRef="#br1" timeOffset="117908.744">22331 15054,'0'-26,"79"-27,-52 53,-27-26,26 26,-26 0,0 79,0 0,0 1,-26-1,26 1,-53-1,53 27,0-53,0-27,0 27,0 0</inkml:trace>
  <inkml:trace contextRef="#ctx0" brushRef="#br1" timeOffset="118371.7705">23336 15054,'27'0,"26"0,-27 0,-26 27,0-1,0 1,-53 26,0-27,27 54,26-54,53-26,-27 0,27 53,0-53,26 0,-52 26,-27 1,0 26,-53 0,-53 0,-79 26,-53 0,79-79</inkml:trace>
  <inkml:trace contextRef="#ctx0" brushRef="#br1" timeOffset="119293.8232">17330 15319,'-53'0,"0"0,27 0,-27 53,27 0,26-27,-53 1,53 52,79-79,-26 0,0 0,0 0,0 0,26-53,-52 0,-27 27,0-27,0 27,-53-27,26 26,1 27,-27 0,26 0,1 0</inkml:trace>
  <inkml:trace contextRef="#ctx0" brushRef="#br1" timeOffset="120749.9064">18124 12594,'26'0,"-26"-53,27 53,-1 0,54 26,-80 27,0-26,0 26,0-27,0 1,-27 26,27-27,-53-26,53 26,-26-26,26 53,0-53,79 0,-26 0,0 0,-26 0,25 0,-25 0,26 27,-27-27</inkml:trace>
  <inkml:trace contextRef="#ctx0" brushRef="#br1" timeOffset="121148.9293">18733 12620,'26'0,"-26"0,0 80,0-27,26-53,-26 79,53-26,-26-53,26 0</inkml:trace>
  <inkml:trace contextRef="#ctx0" brushRef="#br1" timeOffset="121357.9413">18944 12779,'0'-26,"0"26,0 53,0-1,27-52</inkml:trace>
  <inkml:trace contextRef="#ctx0" brushRef="#br1" timeOffset="121725.9621">19103 12462,'-27'0,"-25"0,25 26,-26-26,0 0,0 0,0 0,27 0,-27-26,27 26,-1 0,-26-53,0 53,27 26,26 53,0 1,0-27,0-27</inkml:trace>
  <inkml:trace contextRef="#ctx0" brushRef="#br1" timeOffset="121986.9773">19420 12567,'0'-79,"0"79,-26 0,26 53,-53 0,53 0,0 26,-53 1,53 25,0-25,-26-1,26 0,0-26</inkml:trace>
  <inkml:trace contextRef="#ctx0" brushRef="#br1" timeOffset="122353.9983">19579 12779,'53'0,"-53"27,0 25,0 1,-26-53,26 27,-27-27,27 0,80 0,-54 0,0 53,-26-27,0 1,-52 26,-28-1,-26-25,27 26,0-53</inkml:trace>
  <inkml:trace contextRef="#ctx0" brushRef="#br1" timeOffset="123149.0437">18785 12673,'0'-53,"0"53,-52 0,52 27,-27-27,27 26,0 1,0 52,0-26,0-27,0 1,0 26,0-27</inkml:trace>
  <inkml:trace contextRef="#ctx0" brushRef="#br1" timeOffset="123579.0683">18997 12726,'0'-26,"-26"26,26 53,0-27,-27 27,27 0,0 0,0 0,0 0,0 0</inkml:trace>
  <inkml:trace contextRef="#ctx0" brushRef="#br1" timeOffset="124408.1158">19632 12779,'0'-53,"-26"53,-27 0,26 0,27 27,-26-27,26 26,0 1</inkml:trace>
  <inkml:trace contextRef="#ctx0" brushRef="#br1" timeOffset="131621.5283">20267 8440,'-53'0,"80"0,-1 0,1 0,52 0,-53 0,-26-27,27 27,-1 0,27 0,-26 0,-1 0,27 0,-26 0,-1 0,27-26,-27 26,1 0,26 0,-27 0,1 0,26 0,-27 0,0 0,27 0,-53-26,27 26,-1 0,1 0,26 0,-27 0,-26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20:54.4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1799 397,'0'26,"0"0,53 27,-53-26,0-1,0 27,0-26,0-1,0 1,27 52,-27-26,0 0</inkml:trace>
  <inkml:trace contextRef="#ctx0" brushRef="#br0" timeOffset="533.0305">1799 264,'53'0,"-26"0,78-53,-25 53,-1 0,1 27,-28-1,1 27,0-26,-53 26,27 26,-27-26,0 26,0 1,-53-27,0 26,0-26,-26 0,26-27,0-26,0 53,26-53,1 0,-27 0,53-26,-26 26,-1-27,-26 27,53-26,-26 26,79 0,-27 0</inkml:trace>
  <inkml:trace contextRef="#ctx0" brushRef="#br0" timeOffset="1589.0909">2778 529,'-53'0,"53"-53,0 79,27 27,-27 0,0 0,0 27,26-54,-26 0,53 54,0-80,-27 0,54-53,-80 26,0 1,26-27,-26 27,0-1,0-52,0 132,53 0,-53 26,27-53,26 54,-1-27,-25-53,26 26,-27-26,1 0</inkml:trace>
  <inkml:trace contextRef="#ctx0" brushRef="#br0" timeOffset="2285.1307">3545 767,'0'-53,"-52"27,25 26,-26 0,53 0,-79 53,79-27,0 0,0 27,26-53,1 53,-1-53,27 0,-26-26,25 26,-25-80,-27 54,53-27,-53 53,0 27,0 25,26-25,1-27,26 26,-27-26,27 0,-27 0,27-53,0-26,-53 26,53 0,-53 0,0-26,0 0,0 26,0 26,-26 27,-1-53,27 106,-53 0,53 0,0 26,0-26,27 53,-27-53,53 0,-53-27,53 27,0-26,0-27,-27 0,27 0</inkml:trace>
  <inkml:trace contextRef="#ctx0" brushRef="#br0" timeOffset="2552.1459">4366 688,'0'53,"0"-1,0 1,0 0,0-26,0-1,26-26,27 0,-27 0,27 0,-26 0,-27-26,0-1</inkml:trace>
  <inkml:trace contextRef="#ctx0" brushRef="#br0" timeOffset="2708.1549">4339 476,'0'-79,"0"26,0 79</inkml:trace>
  <inkml:trace contextRef="#ctx0" brushRef="#br0" timeOffset="3764.2153">4842 185,'-27'0,"27"0,0 53,0 0,27 26,-27-26,0 0,53 0,0 26,-27-52,1 26,26-53,-27 26,27-26,-27 0,27-26,-53-27,53 0,-53 26,0 1,0-27,0 79,27 27,26 0,0 0,-27-53,27-53,-53 27,0-1,0 1,0-27,0 79,26-26,-26 53,0-26,0-1,0 27,0 0,0 0,0-27,0 54,0-27,-53 0,53-27,0 27,-26-27</inkml:trace>
  <inkml:trace contextRef="#ctx0" brushRef="#br0" timeOffset="4118.2356">4736 476,'-53'0,"53"0,-53 0,80 0,26 0,26 0,27 0,79 0,-26-79,0 79,-80 0,-26 0,-27 0</inkml:trace>
  <inkml:trace contextRef="#ctx0" brushRef="#br0" timeOffset="4814.2752">6085 264,'0'-26,"-26"26,26 0,0 79,0 1,0 25,0 1,0 53,0 26,26-26,-26-53,0 0,0-1,27-25,-27-54,53-26,-27 0,1 0,26 0,-27-79,-26-27</inkml:trace>
  <inkml:trace contextRef="#ctx0" brushRef="#br0" timeOffset="5235.2995">6879 317,'-26'0,"-54"0,80 27,-53-1,53 1,-26 25,26-25,0 26,0 0,26-53,27 53,0-53,27 53,-54-53,-26 79,53-26,-53 0,0-27,0 27,0-26,-53-27,27 53,-1-53,-26 0,53-27,0 1,0-54</inkml:trace>
  <inkml:trace contextRef="#ctx0" brushRef="#br0" timeOffset="5701.3261">7223 502,'0'27,"0"-1,0 1,0 52,0-52,53-27,-26 0,-1 0,27 0,0-27,-53 1,26-1,-26-52,0 26,0 26,0 1,0-27,0 80,0-1,0 27,0 0,0 26,0 27,0 26,0-52,0-1,0 0,0-26,0 0,0 0,0-53,0 27,-26-27,-27-27,53 1,-53-1,53-52,0 52</inkml:trace>
  <inkml:trace contextRef="#ctx0" brushRef="#br0" timeOffset="6884.3938">7779 608,'0'-26,"26"52,1 27,26 0,0 0,-53 26,52-26,-52-26,0 26,0-27,0 1,0-54,0-26,53-26,-53-1,0 28,53 25,-26-26,26 53,-27 27,-26-1,0 1,53 52,-53-53,0 1,26-27,-26-27,27-26,-27-26,0 0,53-1,-53 54,26-1,27 27,-26 0,-27 27,53 26,-53-27,53 27,-53-26,0-1,26 27,-26-27,0 1,0 26</inkml:trace>
  <inkml:trace contextRef="#ctx0" brushRef="#br0" timeOffset="8098.4632">8811 555,'0'-26,"0"26,0 0,53 26,-53 54,79-27,-79 0,26-1,-26 1,0-26,0-1,53-26,-53 53,0-79,0-54,27 1,-27 0,53 52,-27-26,1 53,52 27,-79 26,26-27,-26 27,53 0,-53-106,0-26,27-1,52 80,-52 0,-1 27,53-1,-26 27,0-53,0 27,27-27,-54 0,1 0,-27-27,79-26,-79 27,0-1,0-26,-27 27,-52 26,53 0,-27 26,53 1,-27 52,27-26,0 0,0 0,53 0,0-53,0 53,26-53,27 0,26 0,-52 0,-27 0,-53-27</inkml:trace>
  <inkml:trace contextRef="#ctx0" brushRef="#br0" timeOffset="8401.4805">10239 820,'0'-27,"27"27,-1 0,27 0,0 0,27 27,-54 26,-26 0,53 0,-53-27,0 1,-27-27,27-53,-26 0,26-27,0 1,0 0,0-1,0 54,0-1,53 27,0 0,0 0</inkml:trace>
  <inkml:trace contextRef="#ctx0" brushRef="#br0" timeOffset="10574.6049">10451 423,'0'-53,"0"53,0-53,0 0,0 27,0 52,0 27,0 0,0 0,0 0,53 0,-53 26,0 27,26-27,-26 1,0-27,0 0,0 0,0-27,53-26,0 0,-53-26,80-54,-27 27,-27 0,27 0,-27 27,27 26,-53 26,0 27,0-26,0 52,0-52,0 26,-26-53,26-53,0 0,0 0,53-27,-53 28,53-1,-53 26,79 27,-26-53,-27 53,1 0,26-53</inkml:trace>
  <inkml:trace contextRef="#ctx0" brushRef="#br0" timeOffset="10888.6228">10186 582,'0'0,"53"0,27 0,-1 0,1-53,25 53,28 0,-1 0,-26 0,-27 0,1 0</inkml:trace>
  <inkml:trace contextRef="#ctx0" brushRef="#br0" timeOffset="11488.6572">11800 635,'0'53,"0"-27,0 1,0-27,0 26,27-26,26 53,-27-53,-26 0,53 0,-53-79,0-1,0 27,0 0,0 27,0-27,0 106,0 26,0 1,0-1,27 0,-27 1,0-27,0 0,0 26,0-26,-80-27,80 27,-53-53,27 53,-27-53,27 0,-1 0,-52 0,79-106</inkml:trace>
  <inkml:trace contextRef="#ctx0" brushRef="#br0" timeOffset="12905.7382">13388 846,'0'0,"26"0,54 0,-27 0,0 0,0 0,-1-79,-25 79,26-79,-27 26,-26 26,0-52,0 52,0 27,-26 0,-27 0,26 0,27 27,-52 26,52-27,-80 54,80-27,-26-1,26 1,0 0,0 0,53-26,0-27,26 79,-26-79,0 0,0 0,26-53,-53 27,-26-1,27 27,-27-79,0 132,0 0,0-27,0 1,79-27,-52 52,-1-52,54 0,-27-26,-27 0,-26-1,79-26,-79 27,27-27,26 53,0 0,-27 0,1 0,25 0,-25 26,-1-26,27 27</inkml:trace>
  <inkml:trace contextRef="#ctx0" brushRef="#br0" timeOffset="13347.7635">15055 767,'0'-26,"0"-1,-53-26,0 53,27 0,-1 0,-26 0,27 0,-27 27,53 52,0-53,53-26,0 0,0 0,-1 0,1 0,-26 0,-27 0,26 0,27 0,-53 27,27-27</inkml:trace>
  <inkml:trace contextRef="#ctx0" brushRef="#br0" timeOffset="13784.7885">15319 370,'-53'-26,"27"26,26 0,0 53,0 26,0 27,26-27,-26-26,0 0,27 0,-27-27,53 1,-27-27,-26-27,27 27,-27-53,53 53,-53-26,53 26,-27 0,27 0,-53 0,0 79,0-26,-26-53,-27 53,0-53,0 0,26 0,-26 0,53 0,27-106</inkml:trace>
  <inkml:trace contextRef="#ctx0" brushRef="#br0" timeOffset="14938.8545">15796 1005,'53'-26,"-1"-1,1-52,27-1,-1-25,-26 25,0-26,0 1,-53 25,26 1,-26 52,0 1,0 26,-79 0,26 79,27 27,-27-27,53 1,0-1,0 27,0-53,0 0,0-27,26 27,1-53,26 27,-27-27,27 0,0 0,0 0,0 0,0 0,-1 0,-25 0,-27-53,53 0,-53 0,0 0,0 0,-27 53,1 0,-1 0,-52 53,79-26,0 25,0-25,0-1,0 1,27-27,25 79,1-79,0 0,0 27,27-27,-1 0,0 0</inkml:trace>
  <inkml:trace contextRef="#ctx0" brushRef="#br0" timeOffset="15297.8749">17224 529,'-53'0,"27"26,0-26,26 27,-53-27,53 26,0 27,26-26,27-27,0 79,26-79,-52 26,-1-26,-26 27,0 26,-26-27,-27-26,26 0,-26 53</inkml:trace>
  <inkml:trace contextRef="#ctx0" brushRef="#br0" timeOffset="16282.9314">18045 555,'0'0,"0"53,26 27,-26-27,0-1,0 1,0 0,0-26,27-1,52-26,-53 0,1 0,26-26,-27-1,27-26,-53 27,0-1,27-52,-27 53,0-1,0 27,0 53,0 0,52-53,-52 79,53-79,-53 53,53-53,-53 53,80-53</inkml:trace>
  <inkml:trace contextRef="#ctx0" brushRef="#br0" timeOffset="16597.9494">18944 582,'-26'-27,"-1"27,-26 0,27 0,26 53,-53-26,53-1,0 27,0-26,53 52,0-79,26 26,-26-26,-26 53,25-53,-52 27,0-1,-79-26,26 53,0-53,0 53,0-53</inkml:trace>
  <inkml:trace contextRef="#ctx0" brushRef="#br0" timeOffset="17541.0033">19976 344,'0'-53,"0"0,-53 26,53 80,0 27,0-1,0 27,0-27,0 1,0-1,0-26,0 0,53 26,-26-52,-1-27,53 53,-26-53,27 0,-1-53,0 26,-26-26,-26 27,26-27,-53 79,-27 27,27 0,27-53,-27 27,53-27,-27 0,27 0,0 0,-53-27,-27 1,-52-54,26 80,-26 0,-1 0,27 27</inkml:trace>
  <inkml:trace contextRef="#ctx0" brushRef="#br0" timeOffset="17835.0201">19738 608,'0'0,"79"0,1 0,-1 0,27 0,0 0,26 0,27 0,0 0</inkml:trace>
  <inkml:trace contextRef="#ctx0" brushRef="#br0" timeOffset="19496.1151">21828 582,'0'-53,"0"26,0-26,0 53,-53-26,27 26,-27 0,26 0,1 0,-27 0,53 79,-26-79,26 53,0-26,52-27,-25 0,26 0,-27 0,1 0,26 0,-53 0,53 0,-53-53,26 53,-26-27,53 1,-27 26,1 0,-27 26,0 54,0-1,0-26,0 26,0 1,0-1,0 1,0-1,-53 27,53-27,0-26,0-26,-26-27,26 52,-27-52,-26 0,27 0,-27 0,-27-26,54 0,-27-54,27 27,26 0,0 27,0-27,0 26,52-25,1 25,0-26,27 53,-54-26,1 26,26-53,-27 53,0 0,27 0,-26 0</inkml:trace>
  <inkml:trace contextRef="#ctx0" brushRef="#br0" timeOffset="21097.2067">22331 714,'-27'0,"1"0,26 27,26-27,1 0,-1 0,27 0,-26 0,-1 0,27 0,0 0,-27-53,-26 26,0 1,0-27,0 53,-26 0,0 0,-27 0,26 26,27 1,0 26,0 26,0-26,0-27,0 1,0-1,0 27,27-26,26-27,-1 0,-52 0,80-53,-80 26,26 1,-26-27,53 53,-26 26,-27 1,26 26,-26-27,53 1,-53 26,26-53,27 0,-53-53,27 0,-27 0,53 0,-53 0,26 53,27 26,0 1,-26 26,25-53,1 26,-26-26,-1 0,27 0,-53 0,53-53,-53 0,0 1,0-1,0 26,0-26,-79 53,52 0,27 53,0 0,0 0,0 0,27-27,52 27,0-53,-52 0,-27-26,53 26,-53-80,53 54,0 26,-27 26,27 27,-26-26,25 26,-52-27,27-26,-27 27,0-54,0 1,0-27,0 0,0 26,53-25,0-1,-27 53,27 0,-26 0,25 0,1 0,0 0</inkml:trace>
  <inkml:trace contextRef="#ctx0" brushRef="#br0" timeOffset="22004.2586">24712 793,'0'-26,"0"-53,0 79,-26-53,-54 53,27-27,0 27,1 0,-1 0,26 27,-26 26,53-27,0 27,0-27,80 27,-27-53,-1 0,1 0,0 0,27 0,-54 0,1 0,-27-26,52 26,-25 0,-1 0,-26 0,53 0,-53 26,53-26</inkml:trace>
  <inkml:trace contextRef="#ctx0" brushRef="#br0" timeOffset="22446.2839">25135 211,'0'-53,"0"27,0-27,0 80,0 105,0 0,0-26,-52 26,52-26,0 26,0-52,0-27,0-27,79 27,0-53,1 0,25 0,-25 0,-1-53,27 0,-53-53,-53 1,53-28,-53 80,0 27,-53 26,0 0,27 0,-27 53,53 0,0 0,0 0,0 26,0-53,0 1,26 26,27-53,-26 26,25-26,-25 0,-1 0</inkml:trace>
  <inkml:trace contextRef="#ctx0" brushRef="#br0" timeOffset="22700.2984">24818 476,'0'0,"53"0,0-27,26 27,27 0,53 0,-27 0,-26 0,0 27,-53-27</inkml:trace>
  <inkml:trace contextRef="#ctx0" brushRef="#br0" timeOffset="24714.4136">26379 397,'0'26,"0"53,0 1,0-1,53 1,-53-1,26 0,-26-52,53-1,-26-26,52 0,-79-26,53-54,-53 27,53-26,-53 26,26 0,-26 27,27 26,26 0,-53 53,53 26,-53-26,53-27,-53 27,26-26,1-27,-27-27,79-26,-79-26,53 26,-53 0,53 0,-27 53,27 53,-53 0,53 0,-53 0,0 0,26 26,-26-52,0 26</inkml:trace>
  <inkml:trace contextRef="#ctx0" brushRef="#br0" timeOffset="25502.4587">27728 714,'0'-26,"0"-1,-26 27,-1 0,1 0,-27 0,53 0,0 53,0 0,27-53,52 0,-53 0,1 0,26 0,-27 0,1 0,-27 26,0 1,0 26,0 26,0-26,-27 0,27-27,-53-26,53 53,0-106,0-26,27-27,26 27,-27 26,27 0,-27 53,27-26,-26 26,-1 0,27 0,0 26,0-26,26 53,1-53,-1 0,1 0,-28 0,1-53,0 27,-53-27,27 26,-27 1,0 26,-53-53,0 53,-26 0,26 0,0 53,53-27,-27 27,27 0,0 0,27-27,26 27,-27-53,27 53,26 0,1-26,26-27,-1 0</inkml:trace>
  <inkml:trace contextRef="#ctx0" brushRef="#br0" timeOffset="27339.5638">30215 317,'0'-26,"0"26,-26 0,-53 0,-27 0,-27 0,54 0,26 0,0 0,0 0,27 0,26 0,0-27,0-26,0 53,0 27,53-1,-53 27,0 27,53 25,-53 1,79 27,-26-54,0 53,-27-52,-26-28,53 28,-53-27</inkml:trace>
  <inkml:trace contextRef="#ctx0" brushRef="#br0" timeOffset="27577.5774">29713 793,'0'-52,"0"52,53 0,-27 0,27 0,26 0,1 0,-1 0,27 0,0 26,0-26,-27 0</inkml:trace>
  <inkml:trace contextRef="#ctx0" brushRef="#br0" timeOffset="27825.5916">31141 635,'-26'26,"26"1,0-1,0 27,0 0,0-27,0 27,0 27,26-27,-26-1</inkml:trace>
  <inkml:trace contextRef="#ctx0" brushRef="#br0" timeOffset="28060.605">30771 555,'0'-53,"27"53,25 0,54 0,53 0,26 27,-26-27,26 0,-26 0,0 0,-53 0,-54 0</inkml:trace>
  <inkml:trace contextRef="#ctx0" brushRef="#br0" timeOffset="29686.698">3069 1217,'0'-27,"0"27,0 80,0-1,0 27,0 26,0 27,0-27,0 106,0-52,0-28,27-25,-27-28,53 1,-53-53,26-26,27-27,-27 0,-26-27,0-52</inkml:trace>
  <inkml:trace contextRef="#ctx0" brushRef="#br0" timeOffset="30161.7252">3096 1693,'0'-53,"0"27,0-1,26 27,1 0,25 0,-25 0,-1 0,27 27,-53-1,27 27,-27-27,0 27,0 0,-27 27,-26-27,-26 0,26-27,27-26,-27 53,26-53,27 0,53 0,-26-27</inkml:trace>
  <inkml:trace contextRef="#ctx0" brushRef="#br0" timeOffset="30579.7491">3757 1878,'0'-26,"0"26,-53 0,27 0,-27 0,0 0,26 0,1 0,-27 0,53 53,0 26,27-52,25-27,28 0,-1 0,1 0,-1 0,0 0,-26 0,-53-53,0 106,27-1,-27-25,79 26</inkml:trace>
  <inkml:trace contextRef="#ctx0" brushRef="#br0" timeOffset="30817.7627">4233 1905,'-26'0,"26"53,0-27,0 1,0 25,0-25,53 26,-53 26,53-26,-53-26</inkml:trace>
  <inkml:trace contextRef="#ctx0" brushRef="#br0" timeOffset="30999.7731">4260 1534,'0'27</inkml:trace>
  <inkml:trace contextRef="#ctx0" brushRef="#br0" timeOffset="31313.7911">4577 2116,'53'0,"-26"0,-27 53,53-26,-53 26,0-27,0 1,0 25,-27-25,1-27,26 0,-27-53,27 0,0-26,0-1,0 1,53 0,-26 52,26-26,-27 53,53 27,-26-27</inkml:trace>
  <inkml:trace contextRef="#ctx0" brushRef="#br0" timeOffset="31764.8169">5106 2196,'53'0,"-26"-53,52 26,-26-52,0 26,26 0,-52-26,26 26,-53 26,0-26,-27 53,1 0,-1 0,27 53,0-26,0-1,0 27,0-26,53 26,-26-27,26-26,-53 79,26-79,-26 53,0 27,-79-80,-1 53,1-53,0 53,-1-53,54 26</inkml:trace>
  <inkml:trace contextRef="#ctx0" brushRef="#br0" timeOffset="32349.8503">4524 1984,'0'27,"0"-27,0 26,53-26</inkml:trace>
  <inkml:trace contextRef="#ctx0" brushRef="#br0" timeOffset="33337.9069">6085 2222,'27'0,"-27"-53,26 53,-26 27</inkml:trace>
  <inkml:trace contextRef="#ctx0" brushRef="#br0" timeOffset="34358.9652">4260 1534,'0'0,"26"53,1-53</inkml:trace>
  <inkml:trace contextRef="#ctx0" brushRef="#br0" timeOffset="37359.1369">11509 502,'0'-26,"0"26,0 26,0 54,0-54,0 1,0 26,0-53,0 26,27 1,26-27,-27 0,1 0,26 0,0 0,-27 0,27 0,-27 0,1 0,-27 0,26 0,-26-27,53 27,-26 0,-27-53,26 53,-26-26,0-1,0-26,0 80,0 26</inkml:trace>
  <inkml:trace contextRef="#ctx0" brushRef="#br0" timeOffset="38372.1948">11721 1164,'0'-27,"0"1,27-27,25 53,28-53,-27 0,0 27,26-27,0 26,-26 27,-53-53,27 53,-27 53,0 0</inkml:trace>
  <inkml:trace contextRef="#ctx0" brushRef="#br0" timeOffset="40696.3275">7117 1852,'0'26,"27"27,52 0,-52-53,-27 53,53-53,-1 0,1 0,0 0,-53-26,53 26,-53-80,53 54,-53-1,0-26,27 53,-27-26,26 52,-26 27,79 27,-79-1,53 0,-53 27,0 26,0-26,0 0,0-26,0-1,0-53,-26-26,-54 0,54 0,-27-26,0-27,27 0,26-26,-53-1,53 54,0-1,53 27,26 0,53 0,54 0,-1 0,0 0,-26-79,-27 26,-53 0,-26 27,-53-27,0 0,-26 53,-1-27,-25 27,-28 0,27 0,27 27,-27 26,53 0,26 0,1-53,26 53,26-53,-26 52,0-52,0 0,0 0,-27 0,1 0</inkml:trace>
  <inkml:trace contextRef="#ctx0" brushRef="#br0" timeOffset="40928.341">8943 2011,'0'-27,"0"27,0 53,0 0,26 53,-26-27,27 0,-27 1,53-27,-53 26,0-52</inkml:trace>
  <inkml:trace contextRef="#ctx0" brushRef="#br0" timeOffset="41108.3513">8916 2354,'27'0,"-1"0,1 0,26 0,26-26,1 26,-1 0,0 0</inkml:trace>
  <inkml:trace contextRef="#ctx0" brushRef="#br0" timeOffset="42440.4275">10160 2011,'0'-27,"0"27,0 53,0 26,0-26,0 0,0-26,0 26,53-27,0 53,-27-79,27 0,0 0,-53-26,27-1,-27-25,0 25,53 1,-53-27,0 79,52 1,28 52,-27-79,-27 26,1-26,26 0,-27 0,-26 0,0-26,0-53,0 26,0 26,0 1,0 26,79 53,1-27,-1 27,1-26,-1-27,0 52,-52-52,-1 0,27-26,-26-53,-27 52,0-26,0 0,0 0,-27 53,27-26,-53 26,0 53,53 0,0 26,27-52,-1-1,27 27,-26-53,25 53,1-53,0 0,0 53,0-53,0 0</inkml:trace>
  <inkml:trace contextRef="#ctx0" brushRef="#br0" timeOffset="43327.4782">12753 2116,'0'-26,"0"-1,0-25,-53 25,53-26,-53 53,27 0,-27 0,0 0,26 0,-26 53,27-26,26 25,-26-25,26 26,0 0,26-53,27 0,26 0,-26 0,-26 0,26 0,-53-27,52 27</inkml:trace>
  <inkml:trace contextRef="#ctx0" brushRef="#br0" timeOffset="43839.5075">12991 2196,'0'53,"0"-27,27-26,-27 53,0 0,26-27,-26 1,53-27,-53 0,0-27,0-26,0 27,0 0,26 26,27 0,0 0,-26 0,26 0,26 0,0 0,1 0,-1 0,0 0,-52 0,-1 0,-26-53,53 53,-53-80,-26 1,-1 79,1 0,-27 0,0 26,53 1,0-1,0 27,0-26,0 26,27-53,25 52,1-52,27 0,-1 0,0 0,-26 0</inkml:trace>
  <inkml:trace contextRef="#ctx0" brushRef="#br0" timeOffset="44438.5418">12753 2090,'-27'0,"27"26,0 27,27 0,52 0,-26 0,-53-27,53-26</inkml:trace>
  <inkml:trace contextRef="#ctx0" brushRef="#br0" timeOffset="45595.608">14817 1852,'-27'0,"27"26,0 27,0 0,0 0,0 26,0-52,0-1,0 27,27-53,26 27,0-27,-1 0,1 0,-26 0,26-27,-53-26,53 27,-53-1,0-26,0 1,0 52,0 52,0-25,53-1,-53 27,52-53,-52 53,27-53,26 0,-27-26,-26-54,0 54,27 26,-27-27,0 27,53 0,-53 53,53 0,0-26,-1-27,-25 0,-27 0,26-27,-26-26,53 53,-53-26,27 26,-27 0,53 53,-53-27,79 54,-79-54,0 1</inkml:trace>
  <inkml:trace contextRef="#ctx0" brushRef="#br0" timeOffset="46005.6312">16166 2222,'0'-53,"0"27,-26-27,-80 0,79 53,1 0,-27 0,0 0,53 0,0 53,0-27,0-26,53 0,-27 0,1 0,26 0,-27 0,1 0,26 53,-53-26,26-27,-26 53</inkml:trace>
  <inkml:trace contextRef="#ctx0" brushRef="#br0" timeOffset="46454.657">16404 1772,'0'-53,"0"-26,0 53,0-1,0 27,0 53,27 53,-27-27,0 1,0-1,0 0,0-26,53-26,-53 26,52-80,-52 1,53-27,0 0,-26 53,-1 0,-26 26,0 27,53-26,-53-1,-26 27,-1-53,-26 0,0 0,0 0,27 0,-27-53,0 0</inkml:trace>
  <inkml:trace contextRef="#ctx0" brushRef="#br0" timeOffset="47636.7245">16986 2222,'27'-53,"-1"27,54-54,-28 28,28-54,-54 53,27-27,0 1,-53-27,27 53,-27 27,0-1,0 27,0 0,-133 80,80 52,0 0,1-26,52 0,0-27,0-26,0 0,0-26,79 26,0-53,1 52,-1-52,27 0,0-52,-53-1,-27 26,-26 1,0-27,0 26,0 1,0-27,-53 27,0 26,53 26,27 0,-27 27,53-26,-53 26,53-27,-53 1,79 26,-26-27,53-26</inkml:trace>
  <inkml:trace contextRef="#ctx0" brushRef="#br0" timeOffset="48379.767">18759 1508,'-26'79,"26"1,0 52,0-53,26 1,-26-27,79-1,-26-25,-26-27,26 53,-27-53,1 0,-27-27,79 80,-53-26,27 26,53-27,-26-26,-54 0,0 0,27 0,-26-26,-27-1,0-26,0 0,-53 27,0-27,-26 53,-1-26,1 26,-53 0,52 79,1-79</inkml:trace>
  <inkml:trace contextRef="#ctx0" brushRef="#br0" timeOffset="48620.7809">18521 1772,'0'0,"53"0,0 0,0 27,26-27,27 0,79 0,-26 53,-53-53</inkml:trace>
  <inkml:trace contextRef="#ctx0" brushRef="#br0" timeOffset="49476.83">20452 1746,'27'-27,"-27"-25,0-1,-53 53,0 0,0 26,0 1,-26 52,52-26,27 0,-79 0,79 26,0-26,0 0,53 0,0-27,26 27,27-26,-27-27,1 53,-27-53</inkml:trace>
  <inkml:trace contextRef="#ctx0" brushRef="#br0" timeOffset="50008.8604">20743 2169,'0'-26,"0"-27,0 0,0 53,0 26,0 54,0-27,0-53,53 0,0 0,-53-27,53 27,-53 27,27 26,-1-53,27 0,0 0,0 0,0 0,0-53,-53 0,53-27,-53-25,0-28,0 27,0 54,0 25,-27 27,1 0,26 79,0 1,-53 26,53-27,0 0,0 1,0-1,26-52,-26-1,0 53,27-79,-27 27,26-27,27 0</inkml:trace>
  <inkml:trace contextRef="#ctx0" brushRef="#br0" timeOffset="50818.9067">20902 2196,'0'-27,"0"1,0-1,-26 27,26-53,-27 27,27 26,-26 53,-27 0</inkml:trace>
  <inkml:trace contextRef="#ctx0" brushRef="#br0" timeOffset="52057.9776">21722 1931,'0'-26,"0"-1,0 27,0-53,-79 27,52 26,1 0,-27 0,53 53,-53 26,53-26,0 0,0 0,0 0,0-27,0-26,0 27,53-27,0 0,-27 0,-26 0,53 0,-53-53,27 53,-27 0,0 26,53 27,-53-26,53-27,0 53,-27-53,1 0,25-27,-52 1,80-27,-80 0,0 0,0 0,0 106,26-27,27 27,-26-26,26-27,-1 0,1 0,0 0,-26 0,52-53,-52-27,26 1,-53-27,52-53,-52 1,0 105,0 26,0 27,-52 27,25 52,-26 1,53-1,-53 0,53-26,0 27,-26-27,26-1,0 1,0 0,0 27,0-27,53-27,26 27,27-53</inkml:trace>
  <inkml:trace contextRef="#ctx0" brushRef="#br0" timeOffset="52400.9972">22966 2169,'0'-26,"0"-27,-27 53,-52 0,53 0,-1 26,-52 27,79 0,26-53,27 0,0 0,0 0,26-53,-52 53,-27-26,26 26,-26 0,0 53,53-27,-53 1,27-27,-27 53,53-53</inkml:trace>
  <inkml:trace contextRef="#ctx0" brushRef="#br0" timeOffset="52806.0202">23442 1719,'0'-52,"0"-1,0 26,-53 107,53-1,0 27,0-27,0 1,0-28,0 1,27-26,-1 26,53-27,-26-26,27 0,-1 0,-26 0,-26 0,-27-26,52-1,-52 1,0-27,-52 53,52-53,-53 53,0 0,53 53,0-27,26 27,1-26,26 26,-27-27,0-26,-26 53,53-53</inkml:trace>
  <inkml:trace contextRef="#ctx0" brushRef="#br0" timeOffset="53022.0326">23230 1799,'0'-27,"53"27,0 0,0 0,27 53,-1-53,-26 53</inkml:trace>
  <inkml:trace contextRef="#ctx0" brushRef="#br0" timeOffset="54332.1076">25559 1614,'-27'26,"1"-26,-27 0,26 0,1 0,-27 0,27-26,-27-27,53 0,-53 53,53-27,26 27,1 27,26 26,-27 0,-26 26,79-26,-79 26,27 1,-27-1,0 0,0 1,0-1,0-26,0 0,-53 0,53 0,0-27</inkml:trace>
  <inkml:trace contextRef="#ctx0" brushRef="#br0" timeOffset="54594.1226">25162 2037,'26'0,"-26"-26,80 26,-27 0,-27 0,27 0,0 0,0 0,26 0,27 0,-27 0,-26 0,-26 0,-1 0</inkml:trace>
  <inkml:trace contextRef="#ctx0" brushRef="#br0" timeOffset="55224.1587">26458 1693,'0'-53,"0"53,0-26,-53-27,1 53,25-53,-26 53,27-27,-1 27,-52 0,52 0,27 27,0 26,0-27,0 1,-53 26,53-27,-26-26,26 26,0 27,0-53,0 53,79-26,-79 26,53 0,-53 0,0 26,0 0,0 1,0-27,0-1,0-25,0 26,53-53,0 0,-26 0,-1 0,27 0,53 0,-27-27,1 27,-1-53,-26 27</inkml:trace>
  <inkml:trace contextRef="#ctx0" brushRef="#br0" timeOffset="55502.1746">26882 1799,'0'-27,"0"27,0 53,0 27,0-1,0 0,0 1,0-27,0-27</inkml:trace>
  <inkml:trace contextRef="#ctx0" brushRef="#br0" timeOffset="56118.2098">27173 1455,'0'-53,"53"53,0 0,-27-26,27 26,-27 0,27 0,0 0,0 0,-53 79,27 0,-27-26,0 0,0 0,0 26,0 1,0-27,0 0,0 26,0-26,0 26,0-52,0-1,0 27,-53 0,26-53,-52 0,52 0,-26 0,1 0</inkml:trace>
  <inkml:trace contextRef="#ctx0" brushRef="#br0" timeOffset="57018.2611">28840 1667,'0'-27,"26"27,-26-79,53 79,-53-27,26 27,27 0,0 27,-26-1,-27 1,26-27,-26 53,0-27,0 27,-79 0,26-53,53 26,-53-26,27 0,26 27,-53-27,53 53,0 0,0-27,0 27,0 0,0-27</inkml:trace>
  <inkml:trace contextRef="#ctx0" brushRef="#br0" timeOffset="57182.2706">28866 2354</inkml:trace>
  <inkml:trace contextRef="#ctx0" brushRef="#br0" timeOffset="60498.4604">25215 1508,'53'0,"-53"-27,26 27,27 0,0 0,-27 0,27 0,0 0,0-53,-26 53,-1 0,27 0,-26 0,-27 0,-27 0,-26 0,27 0,-1 0,1 0,-27 53,26-53,-26 0,27 0,-27 0,27 0,-27 0,53 27,53-27,-27 53,27-53,0 0,26 0,1 0,26 0,-27 0,-26 0,0 0,-27 0,-26 0,-26 0,-54 26,54-26,-1 0,-25 0,25 0,1 0,-27 0,0 0,26 0,27 0,-26 0,26-26,0 26,26 0,54 0,-27 0,0-53,-1 53,-25 0,26 0,-80 0,-26 0,27 0,-27 0,106 0,-27 0,1 0,26 0,-27 0,1 0,26 0,-80 0,27-27,-53 27,0 0,0 0,27 0,-27 0,27 0,-1 0,-26 0,27 0,26 0,79 0,-26 0,-26-53,-1 53,27 0,-106 27,27-27,-1 53,-26-53,53 26</inkml:trace>
  <inkml:trace contextRef="#ctx0" brushRef="#br0" timeOffset="63269.6189">1138 3624,'0'0,"0"0,0 80,-53-27,53 26,0 1,0-1,0 0,0-26,0 0,0-26,26-1,27-26,27 53,-1-53,0 0,27 0,-26-27,-1 27,0 0,-52-26</inkml:trace>
  <inkml:trace contextRef="#ctx0" brushRef="#br0" timeOffset="63531.6338">1244 3995,'0'0,"79"0,-26-27,26 27,1-52,-27 52,26-53,-53 53,1 0</inkml:trace>
  <inkml:trace contextRef="#ctx0" brushRef="#br0" timeOffset="63804.6495">1191 3624,'26'0,"53"0,-52 0,52-52,-26 52,0 0,0 0,26 0,27-53,-26 53,-27 0</inkml:trace>
  <inkml:trace contextRef="#ctx0" brushRef="#br0" timeOffset="64387.6828">2514 3545,'-53'53,"53"-27,-53 27,0 27,26-27,27 0,-79 0,79 26,-53-53,53 1,-26 52,26-52</inkml:trace>
  <inkml:trace contextRef="#ctx0" brushRef="#br0" timeOffset="64672.6989">2170 3810,'0'-53,"0"0,-53 53,53 0,53 53,0 0,-1-53,1 53,27-53,-54 53,27-53,26 52,-26-52,0 0,0 27,-26-27</inkml:trace>
  <inkml:trace contextRef="#ctx0" brushRef="#br0" timeOffset="64914.7129">2884 3572,'0'0,"-53"0,53 26,0 0,0 1,0 26</inkml:trace>
  <inkml:trace contextRef="#ctx0" brushRef="#br0" timeOffset="65091.7229">2884 4207,'0'0,"26"0</inkml:trace>
  <inkml:trace contextRef="#ctx0" brushRef="#br0" timeOffset="65279.7338">3069 3704,'53'0,"-26"0,-27 53,0 26,0-26</inkml:trace>
  <inkml:trace contextRef="#ctx0" brushRef="#br0" timeOffset="65991.7746">1561 4630,'27'0,"-1"0,27 0,0 0,26 0,27 0,53 0,79 0,26-27,-52 27,0 0,-1-52,-105 52,-53 0,-26 0,-27 0</inkml:trace>
  <inkml:trace contextRef="#ctx0" brushRef="#br1" timeOffset="76935.4004">4842 3651,'0'-27,"0"27,0 53,0 0,0 27,0 26,0 52,26-52,-26-27,53 1,-53-54,53 1,0-27,-53 53,53-53,26-27,-26 1,-26-27,-27 0,53 0,-53 0,0-26,26 52,27 54,-53 26,53-53,-27 53,27-53,-26 26,-1-26,27 0,-26 0,-27 0,0-26,0-27,0 0,-27-27,27 1,-53-27,53 53,-53 27,53-1,0 27,27 53,-27 27,26-27,-26-27,53-26</inkml:trace>
  <inkml:trace contextRef="#ctx0" brushRef="#br1" timeOffset="77376.4257">5980 4048,'0'0,"0"53,0-27,79-26,-26 0,26 0,-26-53,0-26,-26-27,-27 53,0 0,0 27,-27 26,1 0,-54 26,27 27,0 27,1-28,52 1,0 0,0 0,52-53,28 0,26 0,52 0,1 0,-27 0,-26 0</inkml:trace>
  <inkml:trace contextRef="#ctx0" brushRef="#br1" timeOffset="78030.4629">7752 3598,'0'-26,"27"78,-27 28,0-1,0 27,0 0,0 26,26-26,-26-27,0-26,53 0,-26-26,52-27</inkml:trace>
  <inkml:trace contextRef="#ctx0" brushRef="#br1" timeOffset="78352.4815">8176 3783,'-27'53,"-26"0,27 0,-1-27,-26 27,53-26,0 26,0-27,0-26,53 0,0 0,0 0,-26 0,52 0,-53 0,1 0</inkml:trace>
  <inkml:trace contextRef="#ctx0" brushRef="#br1" timeOffset="78741.5037">8440 3995,'0'0,"0"53,27-27,-27 27,106 27,-106-54,52-26,-52 53,27-53,-1 0,-26-53,0-26,0 26,53 0,-53 26,0-52,27 79,-1 0,-26 26,53-26,-53 27,27-27,-27 26,26-26,-26 53,53-53</inkml:trace>
  <inkml:trace contextRef="#ctx0" brushRef="#br1" timeOffset="78995.5183">9181 4021,'-26'0,"26"27,0-1,0 27,53-53,-27 0,0 0,27 0,-53-26,0-1,0 1,-26 26,26-80,-79 80,52-26</inkml:trace>
  <inkml:trace contextRef="#ctx0" brushRef="#br1" timeOffset="79454.5444">9366 3942,'0'53,"0"-27,53 1,-26 26,26-27,-27-26,0 53,27-53,0 0,-53-26,0-80,0 79,27 27,-1 0,27 27,-26-27,26 0,-1 0,-52-27,0 1,-26-1,0-52,26 26,-80 27,80-27,0 26,0 1,0-27</inkml:trace>
  <inkml:trace contextRef="#ctx0" brushRef="#br1" timeOffset="80160.585">10451 3360,'27'53,"-27"0,52 26,-52 27,0 26,0-26,0 26,80-26,-80-53,0-26,53-27,-53 52,53-52,0-26,-27-27,27-53,0-52,0-1</inkml:trace>
  <inkml:trace contextRef="#ctx0" brushRef="#br1" timeOffset="80430.6004">11007 3439,'0'27,"0"26,0 0,0-1,0 1,0 27,26-27,-26 0,53-53,-53 26,79-26,1 0,-27-53,-53 0,53 0,-53 0,26 53,-26 27,27 52,-27-26,52 0,-52 0,0 0</inkml:trace>
  <inkml:trace contextRef="#ctx0" brushRef="#br1" timeOffset="80855.6247">11933 3730,'0'-53,"0"27,0 26,0-53,-53 53,0 0,26 0,1 0,-27 26,27 54,26-54,0 1,0-27,53 53,-27-53,0 0,27 0,-26 0,-27 0,26 0,-26 26,53 54,0-54</inkml:trace>
  <inkml:trace contextRef="#ctx0" brushRef="#br1" timeOffset="81112.6394">12197 3333,'0'-52,"0"25,0 1,0 52,0 53,0 27,0 0,0 0,0 26,0-26,0 26,0-26,53-53,-53 0,53 0,0-53</inkml:trace>
  <inkml:trace contextRef="#ctx0" brushRef="#br1" timeOffset="81292.6497">12039 3889,'0'-53,"0"53,26-26,27 26,0 0,-27 0,1 0,52 0,-52 0,-1 0</inkml:trace>
  <inkml:trace contextRef="#ctx0" brushRef="#br1" timeOffset="81840.6811">10372 3704,'0'-27,"-27"27,-26 0,80 0,79 0,52 0,80-53,-79 53,106 0,26 0,0-52</inkml:trace>
  <inkml:trace contextRef="#ctx0" brushRef="#br1" timeOffset="84186.8153">14208 3545,'53'0,"0"0,-27 0,27 53,0 26,27-52,-54 52,27 1,-53-1,53 0,-53-26,0 0,0-26,0-27,0-27,-53-26,53-53,0 27,0 0,0 26,0 26,0 1,26-27,-26 0,27 53,-1 0,54 0,-27 0,-27 26,-26 27,80-53</inkml:trace>
  <inkml:trace contextRef="#ctx0" brushRef="#br1" timeOffset="84523.8345">15134 3889,'0'-26,"53"26,-26-27,-1 27,27-79,0 26,-53 26,0 1,0-27,-53 53,-26 0,52 53,-26 0,27 0,26 0,0 0,0 26,0-53,0 1,26-27,27 53,0-53,26 0,-26 0,-26 0</inkml:trace>
  <inkml:trace contextRef="#ctx0" brushRef="#br1" timeOffset="84825.8518">16113 3519,'0'0,"-26"0,-27 0,0 26,0 27,-26 53,26-53,53 26,-27-26,27 26,0-52,53-27,0 26,26-26,80 0,-53 0,0-53</inkml:trace>
  <inkml:trace contextRef="#ctx0" brushRef="#br1" timeOffset="85063.8654">16351 3572,'0'0,"0"26,-53 53,53-26,0 0,0 0,0 27,0-1,27 0,-27-52,26-27</inkml:trace>
  <inkml:trace contextRef="#ctx0" brushRef="#br1" timeOffset="85274.8775">16113 3889,'0'-53,"27"53,-1-26,1 26,52 0,-26 0,0 0,-27 0,27 0,0 0,-27 0,1 0</inkml:trace>
  <inkml:trace contextRef="#ctx0" brushRef="#br1" timeOffset="85541.8927">16960 3466,'-27'0,"1"0,-27 79,-26-26,26 26,26 27,27-26,0-1,0 27,0-27,80 1,52-54,0-26,80 106,-27-106</inkml:trace>
  <inkml:trace contextRef="#ctx0" brushRef="#br1" timeOffset="86273.9344">17886 2910,'0'-26,"-27"26,27 0,0 53,0 26,0 0,0 1,0 26,0-54,0 1,80 0,-27-26,-27-27,27 0</inkml:trace>
  <inkml:trace contextRef="#ctx0" brushRef="#br1" timeOffset="86511.9481">17780 3148,'26'0,"1"0,52 0,-26 0,27 0,-1 0,0 0,-26 0</inkml:trace>
  <inkml:trace contextRef="#ctx0" brushRef="#br1" timeOffset="86907.9709">17648 3810,'26'0,"1"-27,26 27,-1-53,28 53,26 0,0 0,-27 0,0 0,27 0,-53 0,0 27,-27-27,27 26,-26-26</inkml:trace>
  <inkml:trace contextRef="#ctx0" brushRef="#br1" timeOffset="87201.9877">18124 3995,'0'26,"0"1,0-1,0 27,0 0,0-26,0-1,0 27,0-27</inkml:trace>
  <inkml:trace contextRef="#ctx0" brushRef="#br1" timeOffset="87418.0001">17833 3916,'0'-27,"53"27,-53-26,79 26,-52 0,26 0,0 0,-1 0,54 0,-26 0,-1 0,0 0</inkml:trace>
  <inkml:trace contextRef="#ctx0" brushRef="#br1" timeOffset="87726.0177">19024 3545,'26'0,"-26"53,0-27,79 27,-79 0,0 0,0 0,0 0,0 26,-26 1,-27-1,0 27,-26-53,26 0</inkml:trace>
  <inkml:trace contextRef="#ctx0" brushRef="#br1" timeOffset="88873.0833">19923 4021,'27'0,"52"0,0 0,27 0,26 0,107 0,25 0,27 0,53 0,-26 0,-80 0,-27 0,-78 0,-54 0,-52 0,-54 0</inkml:trace>
  <inkml:trace contextRef="#ctx0" brushRef="#br1" timeOffset="89107.0967">22304 3863,'27'0,"26"26,-53 1,53-1,-53 27,0-27,0 1,0 26,0-27,0 1,-53 26,26-27,-52 27,52-53</inkml:trace>
  <inkml:trace contextRef="#ctx0" brushRef="#br1" timeOffset="89924.1434">20029 3783,'0'-53,"0"53,-53 27,27-1,-27 54,26-54,1 27,26-27,-80 1,80 26,-26-53,26 26,-27-26,27 27,0 26,27 0,-1-53,54 52,-1 1,1-53,-1 80,0-80,1 0</inkml:trace>
  <inkml:trace contextRef="#ctx0" brushRef="#br1" timeOffset="91243.2187">23363 3677,'0'27,"0"-1,0 1,0 26,0-27,0 1,0 26,0-27,0 0,26 27,-26-26,0-1</inkml:trace>
  <inkml:trace contextRef="#ctx0" brushRef="#br1" timeOffset="91506.2337">22992 3545,'0'-26,"53"-27,0 53,53 0,-27 0,27 0,26 0,27 0,-53 0,26 26,-52-26</inkml:trace>
  <inkml:trace contextRef="#ctx0" brushRef="#br1" timeOffset="92435.287">24448 3572,'0'-53,"26"53,-26-53,0 0,-26 53,-1 0,-26 0,-26 0,52 53,-26-27,53 27,-26-26,26-1,0 27,0-27,53 27,0-26,26 26,1-27,-28 27,-25-53,-27 27,0-1,-79-26,-1 53,1-53,26 0,0 0</inkml:trace>
  <inkml:trace contextRef="#ctx0" brushRef="#br1" timeOffset="92766.306">24659 3624,'27'0,"-27"53,0 0,53-26,-53-1,0 27,0-26,0-1,26 27,-26-27,53 1</inkml:trace>
  <inkml:trace contextRef="#ctx0" brushRef="#br1" timeOffset="92954.3167">24924 3598,'0'-79,"26"79,-26 53,0-1</inkml:trace>
  <inkml:trace contextRef="#ctx0" brushRef="#br1" timeOffset="93262.3343">25109 4180,'26'0,"-26"-26,27 26,-27-53,53 0,-53 0,26 0,54 27,-27 26,-27 0,0 0,27 0,-53 0,27 0,-27 26,53 53,-53-52,0-1,0 1,-27-27</inkml:trace>
  <inkml:trace contextRef="#ctx0" brushRef="#br1" timeOffset="93571.352">26009 3704,'0'-27,"-27"27,1 0,-54 0,27 0,0 0,1 27,25 79,27-80,0 27,53 26,0-26,79 0,0 0,-26-53,27 80,-80-80</inkml:trace>
  <inkml:trace contextRef="#ctx0" brushRef="#br1" timeOffset="94332.3955">26591 3307,'0'-53,"0"80,-53 52,53-26,-53 26,53 1,0-1,0 53,0-26,0 0,0-27,0 1,0-1,79-26,-52-27,-1-26,53 0</inkml:trace>
  <inkml:trace contextRef="#ctx0" brushRef="#br1" timeOffset="94834.4243">27093 3545,'0'0,"-26"53,26 0,0 0,-53 0,53 0,0 26,26-52,-26-1,53-26,-26 53,26-53,-27 0,1 0,26-27,-27-25,-26 25,79-52,-79 52,0 54,0 26,27-27,-27 1,53-27,0 52,0-52,-27 0,-26 0,0-52,53-1,-53 0,0-27,0 27,0-26,0 53,0-1,-26 27</inkml:trace>
  <inkml:trace contextRef="#ctx0" brushRef="#br1" timeOffset="95111.4399">28231 3572,'27'0,"-27"79,0-53,0 27,0 0,0 0,0 0,0 0,0-27</inkml:trace>
  <inkml:trace contextRef="#ctx0" brushRef="#br1" timeOffset="95359.4543">27993 3545,'0'0,"26"0,-26-26,80 26,-1 0,-26 0,26 0,1 0,-1 0,-26 0,0 0,0 0</inkml:trace>
  <inkml:trace contextRef="#ctx0" brushRef="#br1" timeOffset="95629.4697">28866 3307,'0'0,"0"53,-26 53,-27-27,53 0,-80 1,80-1,-26 54,26-54,0 0,0 1,0-27,0-1,-53 1</inkml:trace>
  <inkml:trace contextRef="#ctx0" brushRef="#br1" timeOffset="96056.4941">29025 3730,'53'0,"-27"0,1 0,26 0,-1 0,1 0,-26 27,26-27,-53 26,0 54,0-27,-53 26,0-26,-26 0,-1-27,54 27,26 0,79-53,0 0,27 0,0 0,0 0,-27 0,-52 0,-27-53</inkml:trace>
  <inkml:trace contextRef="#ctx0" brushRef="#br1" timeOffset="96291.5076">29766 3730,'53'0,"-1"0,-52 53,53-26,-53 52,0 0,0 1,0-1,-26 1,-27-1,0 0,-53-26,27 27,0-27</inkml:trace>
  <inkml:trace contextRef="#ctx0" brushRef="#br1" timeOffset="97572.5809">25003 4101,'0'-27,"27"27,-27 0,0 27,53 26,-1-27,-25-26,26 53,0-53</inkml:trace>
  <inkml:trace contextRef="#ctx0" brushRef="#br1" timeOffset="99001.6626">29739 3598,'-53'0,"53"26,0 27,27-53,-27 27,26-27,-26 26,53-26,0 53</inkml:trace>
  <inkml:trace contextRef="#ctx0" brushRef="#br1" timeOffset="106880.1131">10001 5212,'27'0,"26"0,-27 26,53 27,-26 27,27-1,-27 0,0 1,-53-1,53-26,-53 0,0 0,0-27,0-26,-53-26,53 0,0-27,-27 0,27 0,0 0,0-27,0 54,0 0,27-27,26 53,-27 0,-26 0,26 0,-26 53,80-53,-27 26,-27-26</inkml:trace>
  <inkml:trace contextRef="#ctx0" brushRef="#br1" timeOffset="107300.1373">11033 5556,'53'0,"-26"0,52-53,-26 27,-27-27,27 0,-26 0,-27 0,0 0,-27 53,-26 0,0 79,-52-26,25 53,54-27,26-26,-53 27,53-27,0-27,26-26,54 53,-1-53,27 0,-27 0,1 0,-28 0,-25 0</inkml:trace>
  <inkml:trace contextRef="#ctx0" brushRef="#br1" timeOffset="107614.1552">12039 5318,'-27'0,"1"0,-27 0,-27 26,27 27,1 0,-1 0,26 26,27-26,0-26,0 26,27 0,26-53,26 26,53-26,0 0,-26 0,0-26</inkml:trace>
  <inkml:trace contextRef="#ctx0" brushRef="#br1" timeOffset="107854.1689">12383 5291,'0'-53,"0"80,0 52,0 27,0 0,0-27,0 1,0-1,0-26,26 0,-26 0,26-53,-26 26</inkml:trace>
  <inkml:trace contextRef="#ctx0" brushRef="#br1" timeOffset="108058.1806">12171 5688,'79'0,"1"-53,-1 53,0 0,1 0,-1 0,-26 0,-27 0</inkml:trace>
  <inkml:trace contextRef="#ctx0" brushRef="#br1" timeOffset="108342.1969">13256 5318,'-27'0,"1"0,-27 53,0 0,-26 52,26-25,26-1,27 1,0 25,0 28,0-54,80-26,25 0,28 0,52-53,27 53,-80-53</inkml:trace>
  <inkml:trace contextRef="#ctx0" brushRef="#br1" timeOffset="109242.2483">14764 4683,'0'-80,"0"54,0 79,0 26,0 1,0-1,0 0,0-26,0 0,53 0,-27-26,27-27,-26 26,25-26,-25 0,-1 0,-26-26</inkml:trace>
  <inkml:trace contextRef="#ctx0" brushRef="#br1" timeOffset="109482.2621">14684 4974,'0'-53,"0"53,0-27,53 27,0 0,0 0,27 0,-1 0,0 0,1 0,-27 0,26 53,-26-53</inkml:trace>
  <inkml:trace contextRef="#ctx0" brushRef="#br1" timeOffset="109902.2861">14552 5344,'0'-53,"27"27,-1 26,53 0,1 0,26 0,52 0,-25 0,-1 0,-26 0,0 0,-1 0,-25 0,-1 0,-52 26</inkml:trace>
  <inkml:trace contextRef="#ctx0" brushRef="#br1" timeOffset="110343.3113">14684 5688,'80'0,"-27"0,26 0,0 0,-26 0,-26 0,-27 53,0 27,0-54,-53 27,0-27,27-26,26 27,0 26,52-53,28 0,-1 0,27 0,53 0,-53-53,-27 53,0-53</inkml:trace>
  <inkml:trace contextRef="#ctx0" brushRef="#br1" timeOffset="110562.3238">15690 5688,'0'-26,"0"26,0 26,0 27,0 27,0-28,0 1,0 0,0-26,0 26</inkml:trace>
  <inkml:trace contextRef="#ctx0" brushRef="#br1" timeOffset="110788.3368">15478 5662,'53'-53,"-26"53,-1 0,27 0,26 0,-26 0,0 0,0 0,0-27,26 27,-52 0</inkml:trace>
  <inkml:trace contextRef="#ctx0" brushRef="#br1" timeOffset="111063.3525">16378 5186,'53'52,"-53"28,53 26,-53-27,26 27,-26-27,0-26,0 27,0-1,0-26,0 0,-106 0,80-27,-27 27</inkml:trace>
  <inkml:trace contextRef="#ctx0" brushRef="#br1" timeOffset="111963.404">17198 5821,'0'0,"53"0,53 0,79 0,27 0,52 0,27 0,-53 0,53 0,0 0,-79 0,-27-27,-52 27,-54 0,-53 0,-26 0</inkml:trace>
  <inkml:trace contextRef="#ctx0" brushRef="#br1" timeOffset="112182.4163">19579 5556,'53'0,"-26"0,25 0,1 26,0-26,-53 53,27-26,-27 52,0 1,-27-1,-52 27,-53 0,26-27,26 0</inkml:trace>
  <inkml:trace contextRef="#ctx0" brushRef="#br1" timeOffset="113254.4778">17304 5609,'-27'26,"27"27,-79 27,26-27,0 26,0-26,0-27,27 27,-27-26,53 26,26-53,27 26,-26-26,26 0,0 53,-1-53,1 0,0 0,27 26,-27-26,0 53,-1-53</inkml:trace>
  <inkml:trace contextRef="#ctx0" brushRef="#br1" timeOffset="115825.6249">8811 5450,'26'0,"-26"-26,0 79,0 26,-53 53,0-26,0 0,53-27,-53-26,53 0,0 0,0-27,0-52,0-53,0 26,53-27,-53-25,80-28,-80-26,53 80,-53 26,26 0,-26 27,27 26,25 0,-25 0,-27 0,53 53,-53-27,79 27,-79 0,27 26,-27 1,0-27,53 26,-53-26,0 0,0 0,0 0,0 26</inkml:trace>
  <inkml:trace contextRef="#ctx0" brushRef="#br1" timeOffset="116035.6369">8678 5821,'53'0,"-26"-53,26 53,0 0,26 0,0 0,1 0,26 0,-27 0</inkml:trace>
  <inkml:trace contextRef="#ctx0" brushRef="#br1" timeOffset="118153.758">20717 5529,'0'-26,"26"26,54 0,-27 0,26 0,-26 0,-27 0,-26 53,53-27,-53 1,-26 52,-27-52,0 52,-26-26,52-27,-26 54,106-80,-26 0,26 0,26 0,0 0,1 0,-1-27,-52 27,25 0</inkml:trace>
  <inkml:trace contextRef="#ctx0" brushRef="#br1" timeOffset="118617.7846">22119 5503,'0'0,"0"26,0 27,0 0,0-26,0-1,-53 27,53-26,-26 26,26-80,0-52,0 26,26-27,-26 1,80-27,-27 53,-27 0,-26 0,53 27,-53 0,53 26,-27 0,-26 0,27 26,-27 27,53-27,-53 27,26 27,-26-27,53-1,-53 1,0 0,27 27,-27-54</inkml:trace>
  <inkml:trace contextRef="#ctx0" brushRef="#br1" timeOffset="118827.7964">22172 5529,'0'-26,"0"26,53 0,-27 0,54 0,-27 0,26 26,1-26</inkml:trace>
  <inkml:trace contextRef="#ctx0" brushRef="#br1" timeOffset="119067.8103">23283 5344,'0'27,"0"-1,0 27,0 0,0 26,0-26,-26 0,26 0</inkml:trace>
  <inkml:trace contextRef="#ctx0" brushRef="#br1" timeOffset="119301.8237">22966 5318,'0'-53,"53"26,0 27,0 0,26 0,0 0,1 0,-1 0,0 0,27 0,-26 0,-1 0</inkml:trace>
  <inkml:trace contextRef="#ctx0" brushRef="#br1" timeOffset="120035.8657">24527 5133,'0'-53,"-53"53,27 0,-1 26,-26-26,27 53,-27 0,53 26,53-52,-27-27,27 53,0-53,0 53,-27-53,-26 53,0 26,0-53,-26 27,-27-53,-26 53,52-53,1 0</inkml:trace>
  <inkml:trace contextRef="#ctx0" brushRef="#br1" timeOffset="120327.8824">24712 5424,'0'26,"0"1,0 25,0-25,0-1,0 27,0-26,53-1,-53 27,0-26,26-27</inkml:trace>
  <inkml:trace contextRef="#ctx0" brushRef="#br1" timeOffset="120524.8937">24871 5291,'0'-26,"53"26,-53 26,0 54</inkml:trace>
  <inkml:trace contextRef="#ctx0" brushRef="#br1" timeOffset="120807.9099">25056 5741,'27'0,"-27"-26,52-27,-25 26,52-26,1 27,-54 26,27-53,0 53,-27 0,27 26,-53 27,27 0,-27 0,0 0,-27 27,27-54</inkml:trace>
  <inkml:trace contextRef="#ctx0" brushRef="#br1" timeOffset="121354.9411">26141 5344,'0'-79,"0"52,-53 27,26 0,-25 0,-1 27,-27 26,27 0,0 26,53-26,0 0,0 0,27 0,52-27,27-26,26 53,-26-53,-26 0,-1 53</inkml:trace>
  <inkml:trace contextRef="#ctx0" brushRef="#br1" timeOffset="122006.9784">25056 5609,'0'-53,"-53"53,53 26,27 1,-27-1,0 54</inkml:trace>
  <inkml:trace contextRef="#ctx0" brushRef="#br1" timeOffset="122864.0275">26908 4947,'-53'0,"53"-53,-53 53,27 53,-54 0,54 27,-27 52,0 27,53-27,0 27,0-27,0 27,0-53,80-1,-28-52,1 0,0-53</inkml:trace>
  <inkml:trace contextRef="#ctx0" brushRef="#br1" timeOffset="123605.0698">27120 5371,'-53'26,"53"27,0 26,0 1,-27-27,27 26,0-52,0-1,0-26,0 53,53-53,-26 0,26 0,-27 0,27 0,0-53,-53 27,53-54,-53 54,0-1,0 27,0 27,53 26,-53-27,79 27,-52-53,26 53,-27-53,1 0,25 0,1-26,-53-1,0-52,0-1,0 27,0 0,0 27,0-27,0 27,0 26</inkml:trace>
  <inkml:trace contextRef="#ctx0" brushRef="#br1" timeOffset="123936.0888">28258 5450,'0'27,"0"25,0 1,0 0,0 0,0 27,0-27,0-1,0-25,0 26</inkml:trace>
  <inkml:trace contextRef="#ctx0" brushRef="#br1" timeOffset="124197.1037">28019 5424,'0'0,"53"-27,27 27,-27 0,0 0,-1 0,1 0,-26 0,52 0,-52 0,-1 0</inkml:trace>
  <inkml:trace contextRef="#ctx0" brushRef="#br1" timeOffset="124483.1201">28866 5186,'0'-27,"-26"80,26 0,-53 26,53 1,-53 25,53-25,-53-1,53 1,0-27,-27 52,27-52,0 0,0 0,0-26</inkml:trace>
  <inkml:trace contextRef="#ctx0" brushRef="#br1" timeOffset="124918.1449">29157 5582,'0'-53,"53"53,-27 0,1 0,26 27,0 52,-53-26,0-26,0-1,0 27,0-26,-80 25,80-25,53-27,0 26,0-26,27 0,-28 0,1 0</inkml:trace>
  <inkml:trace contextRef="#ctx0" brushRef="#br1" timeOffset="126095.2121">29951 5291,'0'-26,"26"26,27 0,-26 53,26 0,-27 26,27 27,0-27,-53 27,0 0,0 26,0-26,0-27,-79 1,26-1,-27-26,27 0,27-26,-27 25,0-25,27-27,26 0</inkml:trace>
  <inkml:trace contextRef="#ctx0" brushRef="#br1" timeOffset="132576.5829">4339 6985,'0'-27,"0"27,0 80,0 52,0 27,0-1,0-52,0-26,53-27,-53-1,53-52,-27 53,27-53,-26 0,26-26,0-27,-27 0,27-26,-53-1,27 1,-27 0,0-1,52 27,-52 0,0 106,0 27,0-1,0-26,0 0,0 0,27 0,-27-27,53-26,-53 27,53-27,-27 0,27 53,-26-53,25 0</inkml:trace>
  <inkml:trace contextRef="#ctx0" brushRef="#br1" timeOffset="132950.6043">5556 7091,'0'-27,"-53"27,0 0,27 0,-27 53,27-53,26 53,-27-53,27 53,0 0,27-53,-1 79,27-79,26 53,-52-53,26 79,-27-79,-26 53,0 27,0-54,-53-26,27 0,-1 0,27 0</inkml:trace>
  <inkml:trace contextRef="#ctx0" brushRef="#br1" timeOffset="133189.6181">5927 7249,'-27'0,"27"0,0 53,0-26,0-1,0 1,0 25,0-25,0-27,0 53,27-53,-27 53,53-53,-27 26</inkml:trace>
  <inkml:trace contextRef="#ctx0" brushRef="#br1" timeOffset="133377.6288">6006 7091,'53'-27,"-53"-26,26 27,1 26,-27 53,0 26,0 0,0 1</inkml:trace>
  <inkml:trace contextRef="#ctx0" brushRef="#br1" timeOffset="133655.6447">6376 7540,'0'-26,"0"-1,53-26,0 53,0-26,-26 26,26 0,-27 0,1 0,-1 0,27 0,-53 79,0-52</inkml:trace>
  <inkml:trace contextRef="#ctx0" brushRef="#br1" timeOffset="134239.6781">7091 7196,'0'-26,"0"-1,0 27,0-26,-53 26,26 0,-25 0,25 26,27 27,-79-26,79 26,53-53,-27 53,1-53,52 0,-53-27,1 27,26-26,0-27,-53 106,26-27,-26 27,0 0,53 53,-53-27,0 27,0 0,0 0,0 26,-26-53,26 1,-27-54,1-26,-54-26,80-27,-53-27,53 1,0-27,0 53,0 0,53 27,-26-27,26 53,26-26,0 26,1 0,-1 0,-52 0</inkml:trace>
  <inkml:trace contextRef="#ctx0" brushRef="#br1" timeOffset="135117.7283">8811 6958,'-27'-53,"-26"53,0 0,27 0,26 27,0-1,0 1,0 26,0-27,0 1,53 25,-27-25,54 26,-54-27,-26 27,53 27,-53-54,0 0,0 27,0-26,-26-27,-27 53,26-53,-26 0,53-53</inkml:trace>
  <inkml:trace contextRef="#ctx0" brushRef="#br1" timeOffset="135597.7558">9128 7143,'0'27,"0"-1,0 1,0 26,0-27,53-26,-53 53,53-53,0 0,-27 0,27 0,0 0,-53-53,0 27,27-27,-27 0,0 0,0 27,0 26,0 52,0 1,53 0,-53 27,0-1,0 0,0 1,0-1,0 1,-27-1,27-26,-53-53,53 26,-53-26,0 0,53 0,-26-53,26 0,0 1,0-1,26 0</inkml:trace>
  <inkml:trace contextRef="#ctx0" brushRef="#br1" timeOffset="136144.7871">9710 7302,'0'27,"27"-1,-27 1,53 52,-53-26,53-27,-53 27,26-26,27 26,0-53,-27 0,27-27,-53-26,27 0,-27 0,0 27,0 52,0 27,0-26,0-1,53 27,-27-53,27 0,-53 0,106-53,-80-53,-26 53,53 27,-53-27,27 53,26 0,-1 27,-25 25,-27-25,53 26,-53-27,0 1,0 52</inkml:trace>
  <inkml:trace contextRef="#ctx0" brushRef="#br1" timeOffset="137239.8497">10742 7302,'27'0,"-27"53,79 0,-79 0,53 26,-53-26,53-26,-53 26,53-53,-53 53,26-53,-26-27,27 1,-27-27,0 0,53 26,-1 54,1 26,-26-27,26-26,0 0,-53-26,0-27,26 53,-26 26,53-26,0 27,-27-27,1 0,-27 26,79-26,-26 0,-53 0,27 0,-27-79,0 52,0-26,0 27,-27 26,27 53,0-27,0 1,0 26,27-27,-1 27,27-53,-27 0,27 0,27-79,-27 26,26-53,0 0,-52-26</inkml:trace>
  <inkml:trace contextRef="#ctx0" brushRef="#br1" timeOffset="137487.8639">12277 7038,'0'-27,"0"-26,0 80,26 26,-26-27,0 27,0 26,0-26,0 0,0 0,53 0,-53 0,0-27,27 27,-27 0</inkml:trace>
  <inkml:trace contextRef="#ctx0" brushRef="#br1" timeOffset="137854.8847">12674 7408,'26'0,"27"26,-53 1,79 26,-52-27,-27 1,26-27,-26 53,-26-53,26-27,-27 1,27-1,0-26,0 27,27-27,26 53,26-53,0 53,1-53,-1 53,-26 0,0 0</inkml:trace>
  <inkml:trace contextRef="#ctx0" brushRef="#br1" timeOffset="138163.9026">11880 7223,'26'0,"1"0,52-53,0 53,27 0,0 0,0 0,26 0,-52 0,-1 53,-26-53</inkml:trace>
  <inkml:trace contextRef="#ctx0" brushRef="#br1" timeOffset="139158.9593">13573 7091,'0'26,"0"0,0 1,0-1,0 27,0 0,27-53,26 0,-27 0,0 0,1 0,26 0,-27-26,-26-1,80 1,-80-27,0 26,0 1,0 26,0 53,26 26,-26 27,0 0,53 0,-53-27,0 1,0-1,0 0,-26-26,-27-26,26-27,-26 0,0 0,27 0,-1 0,27-27,-79-26,79 27,0-27,0 0,0 27,79-27,-26 53,0-53,0 53,27 0,-28 0,-25 0,-1 0</inkml:trace>
  <inkml:trace contextRef="#ctx0" brushRef="#br1" timeOffset="139519.9799">14420 7038,'0'53,"0"26,-27 53,27 27,-105 26,105-26,0-27,-53 27,53-53,0 26,0-53,0-26,0-26,53-54,-53-52</inkml:trace>
  <inkml:trace contextRef="#ctx0" brushRef="#br1" timeOffset="140503.0363">14975 7196,'0'-26,"0"26,53 53,-53 26,0-26,53 0,-53 0,0 0,0 26,27-52,-27-1,0 27</inkml:trace>
  <inkml:trace contextRef="#ctx0" brushRef="#br1" timeOffset="140840.0556">15161 7143,'0'-26,"53"26,-27 0,27 0,-27 0,1 26,26 27,-53 0,26 0,-26 27,0-28,0 1,-26 0,-1 0,-52-26,0-27,-1 53,27-53,0 0,-26 0,53 0,-1 0,27 0,-53 0,53-53,53 53,-26 0</inkml:trace>
  <inkml:trace contextRef="#ctx0" brushRef="#br1" timeOffset="141253.0793">15743 7382,'0'0,"26"52,-26 1,0 0,0 0,0 0,0-26,0-1,53-26,0 0,-27 0,27-26,-26-1,26-52,-53 26,26 0,-26 26,0-25,0 78,53 53,-53-26,0 0,27 0,-27-26,53-1,-27 53,-26-52</inkml:trace>
  <inkml:trace contextRef="#ctx0" brushRef="#br1" timeOffset="141846.1132">16854 7434,'0'-26,"0"26,-106-53,80 53,-1 0,-26 0,53 0,0 53,27-53,-1 26,27-26,0 53,-26 27,-27-54,52 27,-52-26,80-27,-27 53,0-53,0 0,-1-27,1 1,0-54,0 1,-53-27,53-26,-53-27,0 53,0 53,0 27,0-27,0 53,-53 79,0 27,53-27,-53 27,53-26,0-1,0 0,0-26,27 0,26 0,0-53,0 27,26-27,0 0,1 0,-27-53</inkml:trace>
  <inkml:trace contextRef="#ctx0" brushRef="#br1" timeOffset="142040.1243">17833 7514,'0'26,"0"-26,0 53,79-53,-79 80,53-80,-53 53,53-53,-53 52,27-52</inkml:trace>
  <inkml:trace contextRef="#ctx0" brushRef="#br1" timeOffset="142197.1333">17833 7038,'0'-27,"0"27,0 53</inkml:trace>
  <inkml:trace contextRef="#ctx0" brushRef="#br1" timeOffset="143321.1975">18362 6641,'0'79,"0"80,0-53,0 0,0 52,27-25,-27-54,52 0,-52-52,80 26,-27-53,-27 0,27 0,-26-27,-1 1,27-27,-53-27,26 54,-26 52,0 27,0-26,53-27,-53 26,53-26,0 0,0 0,-53 0,53-53,-53 0,0 1,0 25,0-26,-26 53,26-26,0 79,0 0,26 52,-26-25,0-1,0 1,0-28,0 1,0 0,-53 0,27-26,-27 26,26-27,-26-26</inkml:trace>
  <inkml:trace contextRef="#ctx0" brushRef="#br1" timeOffset="143588.2128">18230 7038,'26'0,"1"-27,52 27,0 0,1 0,26 0,26 27,-53-27</inkml:trace>
  <inkml:trace contextRef="#ctx0" brushRef="#br1" timeOffset="144560.2684">19526 7249,'27'0,"26"53,-27-53,1 0,25 27,-25 26,-27-1,0-25,0 26,0-27,0 1,-53-27</inkml:trace>
  <inkml:trace contextRef="#ctx0" brushRef="#br1" timeOffset="145331.3125">20743 7249,'0'0,"27"0,-27 80,0-54,53 1,-53 25,0-25,26 26,27 0,-26-53,-27-27,52-52,-52 26,0 0,27 27,-27-27,53 79,-27 27,27-26,0-27,0 79,-26-79,25 0,1 0,-26-53,-27 0,53 0,-53 27,0-27,0 26,26 54,54-1,-28 27,28-53,-27 27,26-27,-52 0,-1 0,27 0,-53-53,0 0,-26 53,-27-27,26 27,-26 0,27 0,26 0,0 27,26 52,1-26,26 0,-27 26,53-26,27 0,53-53,-53 53</inkml:trace>
  <inkml:trace contextRef="#ctx0" brushRef="#br1" timeOffset="146643.3874">23151 6747,'0'-27,"27"27,-27-53,0 106,0 0,0 26,52 1,-52 26,0-27,53 53,-53-52,0-1,27 0,-27-26,53 0,-53-26,26-27,-26-53,53 0,-53 0,27 0,-27-26,79 52,-26-26,0 53,0 27,-27-1,1 27,26-26,-53-1,26 27,-26-27,0 27,0-26,0-1,0 1</inkml:trace>
  <inkml:trace contextRef="#ctx0" brushRef="#br1" timeOffset="147227.4209">24633 7329,'0'-27,"0"-26,0 27,-53-1,0 27,-26 0,52 0,-52 27,52-1,27 27,-53-26,53-1,0 27,27-53,-1 53,1-53,26 0,0 0,-27 0,27 0,-27 0,1 0,-27-79,53 79,-53-27,26 27,-26 27,0 25,53-52,-53 80,53-54,0 27</inkml:trace>
  <inkml:trace contextRef="#ctx0" brushRef="#br1" timeOffset="147775.4523">25003 7514,'53'0,"-53"26,27 1,-27 26,52-27,-52 1,27 26,26-27,0-26,0 0,-27-53,-26 0,79 0,-79 27,27-27,-27 26,53 27,-53 27,53 26,-27-27,54 27,-27-53,-1 27,28-27,-1 0,1 0,-1 0,0-27,-52-26,-27 0,0 0,0 27,-53-53,0 79,26 0,1 0,26 52,0-25,0 26,0-27,0 1,0 26,53-27,0-26,26 80,54-80,-28 0</inkml:trace>
  <inkml:trace contextRef="#ctx0" brushRef="#br1" timeOffset="154533.8389">9604 9260,'27'0,"26"0,0 0,-27 53,54 53,-28-27,-25 1,26 25,-53-25,53-1,-53-26,0 0,0-27,-27-26,1 0,26-26,0-27,0 0,0 0,0 0,0 27,0-27,0 27,53-27,-27 53,27-53,-26 53,-1 0,27-27,-27 27,1 0,26 0,0 0,0 0</inkml:trace>
  <inkml:trace contextRef="#ctx0" brushRef="#br1" timeOffset="154863.8577">10636 9683,'53'0,"-26"-26,26-27,-1 0,-52 27,0-27,0 53,-52 0,-1 0,0 79,-27-52,54 52,26-53,0 1,0-1,0 54,53-80,26 26,27-26,53 0,-53 0</inkml:trace>
  <inkml:trace contextRef="#ctx0" brushRef="#br1" timeOffset="155155.8743">11589 9392,'0'-53,"-27"53,1 0,-1 27,-26-1,27 27,-27 27,53-27,-26 0,26-1,0 1,26-26,27 26,0-53,53 26,-27-26,-26 0</inkml:trace>
  <inkml:trace contextRef="#ctx0" brushRef="#br1" timeOffset="155493.8938">11774 9287,'26'-27,"-26"-26,27 27,-27 52,0 27,0-26,0-1,0 27,0 26,0-26,0 0,0 0,0 0,53 26,-53-26,0 0,0 0,26 0,-26-27,0 27,53-53,-26 0</inkml:trace>
  <inkml:trace contextRef="#ctx0" brushRef="#br1" timeOffset="155703.9058">11695 9657,'0'-53,"53"53,-1 0,28 0,52 0,-53 0,1 0,-27 0,0 0,-27 0</inkml:trace>
  <inkml:trace contextRef="#ctx0" brushRef="#br1" timeOffset="156701.9629">12991 9128,'0'0,"0"53,-106 53,80-27,-27 27,53-27,-53-26,53 26,0 1,53-27,0 0,26 0,27-53,26 0,27 52,-53-52</inkml:trace>
  <inkml:trace contextRef="#ctx0" brushRef="#br1" timeOffset="157165.9892">14208 8969,'0'53,"0"26,-26 1,26-1,0 0,-53-26,53 27,0-27,53-27,-27 27,27-26,0-27,0 52,0-52,0 0,-53-26</inkml:trace>
  <inkml:trace contextRef="#ctx0" brushRef="#br1" timeOffset="157408.0033">13917 9339,'0'-26,"0"26,53-26,26 26,1 0,-1 0,1 0,-1 0,27 0,-27 0,-26 0,0 0,-53 52</inkml:trace>
  <inkml:trace contextRef="#ctx0" brushRef="#br1" timeOffset="157752.0229">13441 10001,'53'0,"26"-27,27 27,53-79,52 79,28-53,-28 53,27-53,-26 53,0 0,-54 0,-78 27,-27-27,0 79,-53-52</inkml:trace>
  <inkml:trace contextRef="#ctx0" brushRef="#br1" timeOffset="158110.0434">14208 10054,'53'0,"0"0,0 0,0 0,-53 26,0 54,0-27,-27-53,-26 53,27-1,26-25,0-27,53 0,26 0,54 0,-1 0,-26 0,-27 0</inkml:trace>
  <inkml:trace contextRef="#ctx0" brushRef="#br1" timeOffset="158305.0544">15002 10080,'0'27,"0"26,0-27,-27 1,27 52,0-53,0 1,0-1</inkml:trace>
  <inkml:trace contextRef="#ctx0" brushRef="#br1" timeOffset="158500.0657">14658 10133,'26'-79,"1"79,52-27,1 27,25-53,1 53,-26 0,-1 0,-26 0</inkml:trace>
  <inkml:trace contextRef="#ctx0" brushRef="#br1" timeOffset="159150.1029">15822 9260,'0'27,"27"-27,-1 26,27 27,26-27,-26 27,0-26,-26 26,-27 53,0-27,0 0,0 1,-27-27,-79 26,27-53,0 27,52-53,80 0</inkml:trace>
  <inkml:trace contextRef="#ctx0" brushRef="#br1" timeOffset="159761.1379">17595 9578,'0'-53,"0"53,53-27,0 27,26 0,53 0,80 0,26 0,-26 0,26 0,0 0,-106 0,-52 0,-1 27,-132-27,27 0</inkml:trace>
  <inkml:trace contextRef="#ctx0" brushRef="#br1" timeOffset="159956.149">19235 9419,'0'53,"0"-27,0 54,0-54,-26 27,-1 26,-52 1,-53-1,26-79</inkml:trace>
  <inkml:trace contextRef="#ctx0" brushRef="#br1" timeOffset="160362.1722">17912 9260,'-26'53,"-54"0,28 0,-1 26,0-52,26 26,27 0,0 26,27-53,26 54,52-27,28 0,-1-53</inkml:trace>
  <inkml:trace contextRef="#ctx0" brushRef="#br1" timeOffset="161074.213">20055 9234,'-26'0,"26"-53,26 26,27 27,53 0,-26 53,-28 0,1-26,-26 25,-27 1,0 0,0 0,0 0,-53 0,26-53,27 27,80 25,26-52,52 0,1 0,-27-26,27 26</inkml:trace>
  <inkml:trace contextRef="#ctx0" brushRef="#br1" timeOffset="161305.2262">21405 9287,'0'-27,"0"27,26 79,-26-52,0-1,0 27,0 0,0 0,0 0,0-26,0 25</inkml:trace>
  <inkml:trace contextRef="#ctx0" brushRef="#br1" timeOffset="161530.239">21008 9234,'0'-27,"0"-26,26 53,1 0,52 0,1 27,25-27,28 53,-27-53,26 53,-53-53</inkml:trace>
  <inkml:trace contextRef="#ctx0" brushRef="#br1" timeOffset="162835.3137">22860 9101,'0'-79,"0"53,-79 26,26 0,0 0,0 0,26 26,-25-26,52 53,0 26,0-26,52-53,-25 53,26-53,0 53,-27-53,-26 79,27-79,-27 53,0-26,-27 26,-26-53,27 0,-27 0</inkml:trace>
  <inkml:trace contextRef="#ctx0" brushRef="#br1" timeOffset="163059.3263">23230 9048,'27'0,"-27"27,0-1,0 27,53 0,-53 27,0-28,0 1,26-26,-26 26,0-27</inkml:trace>
  <inkml:trace contextRef="#ctx0" brushRef="#br1" timeOffset="163503.3517">23389 9048,'27'-52,"26"-1,-27 53,27 26,-53 27,53 26,-53 80,0-53,0 0,26-53,-26 0,53-27,-26-26,-27-53,53 27,-53-27,26 0,27 26,-27-26,27 27,0 26,0 0,-53 26,27-26,-27 53,53-53,-53 53,26 0,-26-26,0 26</inkml:trace>
  <inkml:trace contextRef="#ctx0" brushRef="#br1" timeOffset="164165.3896">24871 9234,'0'-27,"0"1,-27 26,1 0,-1 0,-25 0,-1 0,0 26,0 27,26-26,-26 25,53 28,0-27,0-27,27 27,26-26,26-27,80 79,-53-79,0 0,-27 0</inkml:trace>
  <inkml:trace contextRef="#ctx0" brushRef="#br1" timeOffset="164485.4081">25532 8996,'0'-53,"0"79,-26 1,26 25,-27 54,27-26,0-1,-53 0,53 1,0-1,0 1,53 25,-53-25,80-27,-27 26,53-79,-1 26,-25-26</inkml:trace>
  <inkml:trace contextRef="#ctx0" brushRef="#br1" timeOffset="164987.4368">26114 9181,'0'26,"0"1,0 52,0-26,0 0,0-27,0 27,53-53,-53 53,80-53,-54 0,1 0,26 0,-27 0,0-53,27 27,-53-1,27-26,-27 27,0 26,0 53,53-53,-53 53,79-53,-52 26,-1-26,27 0,-27 0,27 0,-53-53,27 0,-27-26,0 0,0 26,0 0,0 53,0-53,-53 53,53 26,0 27</inkml:trace>
  <inkml:trace contextRef="#ctx0" brushRef="#br1" timeOffset="165280.4533">27464 9207,'0'-26,"0"26,0 26,0 54,-53-28,53 1,0 0,0 27,0-27,0 26,0-53</inkml:trace>
  <inkml:trace contextRef="#ctx0" brushRef="#br1" timeOffset="165513.4669">27120 9128,'26'0,"27"0,0-53,0 53,0 0,0 0,26 0,-26 0,0 0,0 0,0 0,-27 26</inkml:trace>
  <inkml:trace contextRef="#ctx0" brushRef="#br1" timeOffset="166329.5135">28205 8943,'26'0,"27"26,-27 53,27 1,0-1,-53 1,53 52,-53-53,0 1,0-1,0 0,-53 1,0-27,0 0,-26-27,26-26,27 53,-54-53,133 0</inkml:trace>
  <inkml:trace contextRef="#ctx0" brushRef="#br1" timeOffset="168099.6148">10001 10477,'0'-26,"0"26,0 53,0 0,0 26,0 27,0 0,0-1,0 28,-53-27,53-27</inkml:trace>
  <inkml:trace contextRef="#ctx0" brushRef="#br1" timeOffset="168363.6299">9313 11377,'53'0,"-26"0,26 0,52 0,54-53,106 53,-27 0,27-80,-1 80,-52 0,-80 0,-53 0,1 0,-80 27</inkml:trace>
  <inkml:trace contextRef="#ctx0" brushRef="#br1" timeOffset="168813.6556">9816 11615,'53'0,"0"0,0 0,0 0,0 0,-27 0,27 53,-53-27,0 1,0-1,0 27,-79-26,52 25,1-52,26 53,-53-53,53 27,26-27,1 0,26 0,52 0,1 0,-26 0,-1 0,-52 0</inkml:trace>
  <inkml:trace contextRef="#ctx0" brushRef="#br1" timeOffset="169030.668">10742 11668,'0'0,"0"26,-26 54,26-27,0-1,0 1,-27 0,27-26,0-1,0 27</inkml:trace>
  <inkml:trace contextRef="#ctx0" brushRef="#br1" timeOffset="169247.6803">10451 11721,'27'0,"-27"-53,79 53,-26 0,26 0,27-53,-27 53,1 0,26 0,-27 0,-53 0</inkml:trace>
  <inkml:trace contextRef="#ctx0" brushRef="#br1" timeOffset="170732.7654">12091 11165,'80'27,"-54"-1,1 0,26 54,0-27,-27 0,27 26,-53-52,26-1,-26 53,0-79,-52 0,52-53,0 1,0-1,0 0,52 53,-25-53,26 0,0 53,0 0</inkml:trace>
  <inkml:trace contextRef="#ctx0" brushRef="#br1" timeOffset="171093.786">13176 11456,'0'-26,"27"26,-27-27,53 27,-53-26,26-54,-26 54,0-1,0 27,0-26,-79 26,52 0,-26 0,27 53,26-27,-53 27,53 0,0-26,26-1,1 27,26-26,0-27,53 52,-27-52,0 0</inkml:trace>
  <inkml:trace contextRef="#ctx0" brushRef="#br1" timeOffset="171378.8023">14076 11192,'-53'-53,"0"53,-26 0,-1 53,1-27,0 27,52 0,27 0,-53 26,53-26,27 0,26 0,26-53,27 26,52-26</inkml:trace>
  <inkml:trace contextRef="#ctx0" brushRef="#br1" timeOffset="171617.816">14340 11086,'0'26,"0"27,0 26,0 1,0-1,0 1,0 25,0-25,0-27,0-27</inkml:trace>
  <inkml:trace contextRef="#ctx0" brushRef="#br1" timeOffset="171783.8253">14129 11430,'26'0,"27"0,0 0,0 0,26 0,27 0,-26 0</inkml:trace>
  <inkml:trace contextRef="#ctx0" brushRef="#br1" timeOffset="172329.8565">15531 10901,'-53'0,"27"79,-27-26,26 0,-26 26,53 27,-53-27,53 1,0-1,27 0,79 1,0-27,26-53,0 0</inkml:trace>
  <inkml:trace contextRef="#ctx0" brushRef="#br1" timeOffset="172803.8837">16563 10424,'0'0,"-53"0,53 27,-26 52,26-26,0 0,-53 0,53 0,0 26,26-26,-26 0,53 0,0 0,-27-53,1 26,26-26</inkml:trace>
  <inkml:trace contextRef="#ctx0" brushRef="#br1" timeOffset="173035.8971">16193 10715,'52'0,"-25"0,26 0,26 0,1 27,25-27,-25 0,-1 53,-26-53</inkml:trace>
  <inkml:trace contextRef="#ctx0" brushRef="#br1" timeOffset="173371.9163">16113 11350,'0'0,"80"0,78 0,-25 0,52 0,0-53,0 53,-26 0,-53 0,-27 0,-52 0,-27 53</inkml:trace>
  <inkml:trace contextRef="#ctx0" brushRef="#br1" timeOffset="173755.9383">16431 11483,'26'0,"53"0,-26 0,-26 0,26 79,0-53,-53 1,0 52,-53-79,0 53,26-53,-26 53,53 0,0-53,80 0,26 26,0-26,-1 0,-25 0,-1 0</inkml:trace>
  <inkml:trace contextRef="#ctx0" brushRef="#br1" timeOffset="173966.9503">17145 11694,'0'0,"0"53,0-26,0-1,0 1,0 25,0-25,0-1</inkml:trace>
  <inkml:trace contextRef="#ctx0" brushRef="#br1" timeOffset="174153.9609">16933 11615,'0'-27,"53"27,0 0,0 0,0 0,0 0,26 0,27 0,-26 0</inkml:trace>
  <inkml:trace contextRef="#ctx0" brushRef="#br1" timeOffset="174390.9744">17806 11297,'53'0,"-53"53,27 0,-27 0,0 27,0-1,0 0,0-26,0 27,-27-28,-26-25,1 26,25-53</inkml:trace>
  <inkml:trace contextRef="#ctx0" brushRef="#br1" timeOffset="175240.0232">18838 11430,'0'-27,"53"27,53 0,79 0,1 27,52-27,-27 0,27 0,27 53,0-53,-80 0,-79 0,-53 0,-53 0,-53 0,0 0,0 0</inkml:trace>
  <inkml:trace contextRef="#ctx0" brushRef="#br1" timeOffset="175461.0358">20770 11324,'0'-27,"26"27,27 0,-53 27,80 26,-80-27,0 27,0 0,0 26,-27-26,1 27,-54 26,27-80</inkml:trace>
  <inkml:trace contextRef="#ctx0" brushRef="#br1" timeOffset="176156.0756">18891 11112,'0'53,"0"-26,-79 25,26-25,27 26,-27 26,26-52,27-1,-53-26,53 53,27-26,-1-27,27 52,79-52,-26 80,26-54,1 27,-27-53</inkml:trace>
  <inkml:trace contextRef="#ctx0" brushRef="#br1" timeOffset="177271.1393">22569 11033,'0'-53,"0"0,-26 27,-27 26,0 0,0 0,0 0,26 0,27 52,-26-52,26 80,0-27,0-27,53 27,-27-53,27 79,-53-52,53 26,-53-27,0 27,0 0,-53-53,0 0,27 53,-27-53</inkml:trace>
  <inkml:trace contextRef="#ctx0" brushRef="#br1" timeOffset="177549.1553">23045 11059,'0'53,"0"0,0-26,0 25,0-25,0-1,0 27,0-26</inkml:trace>
  <inkml:trace contextRef="#ctx0" brushRef="#br1" timeOffset="177737.166">23257 10821,'26'0,"-26"-26,53 26,-53 53,0 0,0-1</inkml:trace>
  <inkml:trace contextRef="#ctx0" brushRef="#br1" timeOffset="178016.182">23416 11430,'0'0,"53"0,-53-27,52 27,-52-53,53 53,0-26,0-27,0 53,0-27,0 27,-53 0,26 0,-26 53,0 0,0 0,0-26,0 26,27-53</inkml:trace>
  <inkml:trace contextRef="#ctx0" brushRef="#br1" timeOffset="178375.2025">24659 11006,'0'-26,"-53"26,0 0,-26 0,26 0,0 26,27 27,-27-26,53 26,0 0,0-1,26 1,80 0,0 0,106 0,-54-53,1 53</inkml:trace>
  <inkml:trace contextRef="#ctx0" brushRef="#br1" timeOffset="179020.2394">25453 10557,'0'-27,"0"1,-53 26,53 26,-53 53,53-26,-79 27,79-1,-27 27,27 0,0-27,0 1,27-1,26 27,26-27,0-26,1-53</inkml:trace>
  <inkml:trace contextRef="#ctx0" brushRef="#br1" timeOffset="179507.2673">26088 10980,'0'0,"0"53,0 0,0 0,0 26,0-26,26-27,1 27,52-53,-26 0,-26 0,-1 0,27-26,-27-1,27-26,-53-26,53 53,-53-1,0 27,0 27,0 26,53-27,-26-26,-1 53,27-53,0 0,0 0,-53-53,0-26,53-1,-53 1,0 26,0 27,0-27,0 79</inkml:trace>
  <inkml:trace contextRef="#ctx0" brushRef="#br1" timeOffset="180099.3009">27675 10901,'0'26,"0"27,-52-27,52 27,0 0,0 27,0-28,0 1,0 0,0-26,26 26,-26-27</inkml:trace>
  <inkml:trace contextRef="#ctx0" brushRef="#br1" timeOffset="180377.317">27384 11006,'0'-26,"0"-1,0-25,53 52,27 0,26 0,26 26,-26-26,-1 53,-25-53,-1 53,-26-53,27 53</inkml:trace>
  <inkml:trace contextRef="#ctx0" brushRef="#br1" timeOffset="180797.3411">28840 10901,'0'79,"53"0,-53 1,0 25,26 28,-26-27,0-1,0 54,0-53,-53 0,0-53,27-27,-1-26,27 53,-53-53</inkml:trace>
  <inkml:trace contextRef="#ctx0" brushRef="#br0" timeOffset="192310.9994">1191 12806,'0'26,"0"0,0 1,0-1,0 27,0-26,0-1,0 54,0-28,0-25</inkml:trace>
  <inkml:trace contextRef="#ctx0" brushRef="#br0" timeOffset="192701.0219">1138 12832,'79'-53,"-26"53,0 0,0 0,0 27,0-27,-27 52,27-25,-53 26,27-27,-27 27,0 0,-53 26,0-26,-27 27,27-54,0 27,-26-26,26-27,53 53,-53-53,53-27,0-26,0 27,-26 26,-27 0</inkml:trace>
  <inkml:trace contextRef="#ctx0" brushRef="#br0" timeOffset="193841.0871">1826 13097,'0'0,"0"52,0-25,0-1,0 27,0-26,0-1,26-26,-26 53,53-53,0 0,0 0,0-53,-53 27,26-1,-26-26,0 27,27 26,-27 26,53-26,-27 53,1-53,25 0,-25 0,-1 0,27 0,-26-53,-27 27,0-1,0-25,0 25,0 1,-27 26,1 0,-27 0,26 0,27 26,0 1,0 25,0-25,0-1,27-26,26 80,0-80,-27 0,27 26,0-26,-53 27</inkml:trace>
  <inkml:trace contextRef="#ctx0" brushRef="#br0" timeOffset="194673.1347">2884 12594,'0'53,"0"53,0-1,26 28,-26-27,53-1,-53 1,53-53,0-26,-26-27,26 0,-27 0,27 0,-53-27,53-52,-53 52,0 1,53 26,-27 0,27 53,0-53,-26 0,-1 0,-26 0,-53 0,0 0,-26 0,26 0,0 0,26 0</inkml:trace>
  <inkml:trace contextRef="#ctx0" brushRef="#br0" timeOffset="195057.1567">2699 12911,'53'0,"26"0,27 0,0-26,0 26,-1 0,1 0,0 0,-53 0</inkml:trace>
  <inkml:trace contextRef="#ctx0" brushRef="#br0" timeOffset="195537.1839">3598 13255,'-53'0,"1"0,-28 53,27 0,0 53,27-53,26-27,0 27,53-53,26 0,1 0,-1-26,-26-1,0-52,-53 26,26 0,-26 0,0 0,-53 27,27-27,-27 53,0 0,27 26,26 1,0 26</inkml:trace>
  <inkml:trace contextRef="#ctx0" brushRef="#br0" timeOffset="196473.2377">4630 12885,'-53'0,"27"-53,-27 53,26 0,1 0,0 0,-54 0,80 26,0 27,0 0,53 0,-26-53,25 80,-25-28,26-25,-53 26,26-27,-26 1,0 26,-26 0,-27-53,26 53,1-53,-27 0,27 0,-27-27,53 1,0-27</inkml:trace>
  <inkml:trace contextRef="#ctx0" brushRef="#br0" timeOffset="196917.2631">4868 12991,'0'0,"0"79,0-26,27-53,-27 26,53-26,26 0,0 0,-52-79,-27 53,0-1,0-26,0 27,0 26,0 79,0-26,0 0,0 0,0 0,0 0,0 26,-27 1,27-28,-52 1,25 0,-26-26,27 52,26-132,0 0,0-26</inkml:trace>
  <inkml:trace contextRef="#ctx0" brushRef="#br0" timeOffset="197449.2935">5318 13149,'53'0,"0"0,0 80,-53-1,26-79,-26 53,0-26,53-27,-53-27,27 1,-27-27,53 53,-53-27,0 54,0-1,0 27,0-26,0-1,26 27,1-79,-27-1,52-26,-52 0,0 27,27 26,26 0,0 26,0 54,0-27,-53-27,0 27</inkml:trace>
  <inkml:trace contextRef="#ctx0" brushRef="#br0" timeOffset="198754.3681">6191 13255,'0'-26,"0"52,27 54,-27-27,53 0,-53-27,53 27,-53-27,0 1,26-27,0 0,-26 0,0-27,53-26,-53 27,27 26,-27 0,53 79,-27-52,27-27,0 0,-26-27,-27 1,0-27,52 53,-52-26,27 52,26 27,0-53,-27 0,27 0,0-27,-53 1,0 0,53-27,-53 26,0 1,0-27,0 53,-79 0,79 26,-53 27,53-26,-27 26,27-27,0 0,0 27,0-26,0-1,0-26,27 53,26-53,-27 0,0 0,27 0,-26 0,26-79</inkml:trace>
  <inkml:trace contextRef="#ctx0" brushRef="#br0" timeOffset="199009.3825">7355 12806,'0'-80,"0"107,0 52,0 53,-26-26,26 53,0-53,0-27,26 0,-26-26,27 0,52 0,-26-53,-53-26,80-27,-80-27</inkml:trace>
  <inkml:trace contextRef="#ctx0" brushRef="#br0" timeOffset="199271.3977">7594 13388,'52'0,"28"0,-27 53,-27-27,-26 0,53 27,-53 0,0-26,0 26,0-106,0 0,0-27,0 1,27 26,-27 0,79 0,0 0,-26 27,0 26,27-53,-28 53,-52 26</inkml:trace>
  <inkml:trace contextRef="#ctx0" brushRef="#br0" timeOffset="199529.4125">6985 13097,'0'0,"53"0,26 0,1 0,52-27,-26 27,26 0,0 0,-79 0</inkml:trace>
  <inkml:trace contextRef="#ctx0" brushRef="#br0" timeOffset="200530.4695">8414 13255,'0'27,"0"-1,26 1,1 52,26-52,0-27,-27 0,53 0,-52-80,-27 54,0-1,0-26,0 27,0-1,0 80,0 0,0 27,53 25,-53 28,53-27,-53-27,0 0,0 54,0-54,0-26,-27 0,1 0,-1-53,-26 0,27 0,-1 0,-25-27,25 1,27-27,-53 26,53 1,0-27,0 27,0-1,27-26,-27 27,79 26,-53-53,27 53,-26-53,-1 53,27 0</inkml:trace>
  <inkml:trace contextRef="#ctx0" brushRef="#br0" timeOffset="200719.4803">9710 13943,'0'27,"0"26,0-27,-53 27,27-27</inkml:trace>
  <inkml:trace contextRef="#ctx0" brushRef="#br0" timeOffset="202256.5685">12118 13070,'0'-26,"0"-27,0 26,0 1,0 26,-53 0,-26 0,26 53,0-27,0 27,26-26,27-1,0 27,0-27,0 1,27 26,52-53,1 53,-1-53,27 79,-80-79,-26 27,27-27,-27 52,-27-52,-26 0,0 27,1-27,-1 0</inkml:trace>
  <inkml:trace contextRef="#ctx0" brushRef="#br0" timeOffset="202623.5893">12488 13097,'0'26,"0"27,0 0,0 0,0 0,0 26,0-52,0-1,0 27,27-27,26-26</inkml:trace>
  <inkml:trace contextRef="#ctx0" brushRef="#br0" timeOffset="203081.6156">12594 13044,'0'-27,"0"27,0 0,53 53,-53 26,79 54,-79-27,53 26,-53-79,80-27,-54-26,-26 53,53-53,-53-26,0-54,27 27,-27 27,26 26,-26-53,79 53,-52 0,-1 0,1 0,26 0,-53 27,53-27,-53 26,26-26,-26 53,0 0</inkml:trace>
  <inkml:trace contextRef="#ctx0" brushRef="#br0" timeOffset="203403.6341">14102 13149,'-53'0,"0"0,1-52,-1 52,26 0,1 0,26 26,0 0,0 1,0 26,53 0,0 0,52 0,-25-53,26 79,-27-79,-26 0</inkml:trace>
  <inkml:trace contextRef="#ctx0" brushRef="#br0" timeOffset="204200.6797">14949 12858,'-26'0,"-27"27,0 26,-27 53,27-1,0 28,53-27,0-1,0 28,0-54,80-26,52 0,-26-53,26 53,-26-53,0 0</inkml:trace>
  <inkml:trace contextRef="#ctx0" brushRef="#br0" timeOffset="204710.7088">15743 12885,'0'53,"0"0,0 26,0 27,0-27,0 1,-53 26,53-27,0-26,26 0,27 0,0-53,26 26,1-26,-1 0,-26 0,0-26,-53-1</inkml:trace>
  <inkml:trace contextRef="#ctx0" brushRef="#br0" timeOffset="204933.7216">15584 13361,'0'-26,"53"26,0 0,-27 0,1 0,52 26,0-26,1 0,-1 0,1 0</inkml:trace>
  <inkml:trace contextRef="#ctx0" brushRef="#br0" timeOffset="205233.7387">16642 13202,'0'53,"0"0,0 0,0 0,0 0,0 26,0-26,53 0,-53-26,0 26,27-53</inkml:trace>
  <inkml:trace contextRef="#ctx0" brushRef="#br0" timeOffset="205510.7544">16325 13229,'53'-53,"0"53,26-27,27 27,-27-52,27 52,0 0,-27 0,-26 0,0 0,-53 0</inkml:trace>
  <inkml:trace contextRef="#ctx0" brushRef="#br0" timeOffset="205819.7723">17489 12964,'0'0,"0"27,0 52,0 0,0 27,0 27,0-28,0-25,0-1,-53-26,27 26,-27-52,26-27,27 26,53-52,0 26</inkml:trace>
  <inkml:trace contextRef="#ctx0" brushRef="#br0" timeOffset="206710.823">18521 13388,'0'0,"79"0,54 0,52 0,26 0,54 0,52 0,80 0,-53 0,27 0,-80 0,-106 0,-53 0,-52 0,-27 0</inkml:trace>
  <inkml:trace contextRef="#ctx0" brushRef="#br0" timeOffset="206933.8359">21405 13149,'26'-26,"1"26,52 0,-79 53,27 0,-27-27,0 27,0 27,-27-27,-26-1,0 28,0-27,-26 0,53-53</inkml:trace>
  <inkml:trace contextRef="#ctx0" brushRef="#br0" timeOffset="207671.8782">18733 13149,'0'0,"-27"53,1 0,-54 27,27-27,-26 0,26-1,27-25,-27 26,79-27,27-26,26 0,27 0,53 53,-27-53,27 0,-27 53,-79-53</inkml:trace>
  <inkml:trace contextRef="#ctx0" brushRef="#br0" timeOffset="210337.0306">23733 11694,'0'27,"0"-1,-26-26,26 27,0 26,0-27,0 0,26-26,1 0,26 0,-1 0,28 0,-27 0,0 0,26 0,27 0,-27 0,-26 0,27 0,-1 0,27 0,-53 0,0 0,-27 0,27 0,0 0,-27 0,27 0,0 0,-26 0,-1 0,27 0,26 0,-26 0,0 0,0 0,0 0,0 0,53 0,-27 0,-26 0,0 0,-27 0,27 0,-26 0,26 0,-27 0,54 0,-28 0,1 53,27-53,-1 0,27 0,0 0,26 0,-53 0,27 0,0 0,-26 0,-1 0,-26 0,0 0,-27 0,1 0,-27 0,53 0,-53-53,26 53,-26-26,53 26,-53-26,26 26,-26-53,53 53,-53-27,27 27,26 0,-53-26,53 26,-27 0,1-53,25 53,1 0,0 0,0 0,0 0,0 0,-27 0,-52-27,-27 27,-53 0,27 0</inkml:trace>
  <inkml:trace contextRef="#ctx0" brushRef="#br0" timeOffset="211447.0939">25506 12038,'0'0,"-80"0,54 0,0 0,-27 0,26 0,1 0,-27 0,26 0,27 0,0 53,0 0,0-26,0-1,0 27,27-27,-27 27,26-53,-26 27,0 26</inkml:trace>
  <inkml:trace contextRef="#ctx0" brushRef="#br0" timeOffset="211741.1109">25162 12276,'-27'0,"27"-53,27 53,52 0,-52 0,26 27,0-27,-1 26,1-26</inkml:trace>
  <inkml:trace contextRef="#ctx0" brushRef="#br0" timeOffset="212137.1336">25876 12144,'0'-53,"0"27,-26 26,26 26,0 27,-27-26,27-1,-53 53,53-52,0-1,-26 27,26-26,0 26,26-1,1-52,26 0</inkml:trace>
  <inkml:trace contextRef="#ctx0" brushRef="#br0" timeOffset="212623.1613">26114 12303,'0'0,"0"53,0-27,0 27,27-53,-27 27,53-27,-27 0,1 0,26-27,-53 1,26-27,-26 26,0 27,0 80,53-54,0-26,0 0,-27 0,-26-26,0-1,0-52,0 52,53 1</inkml:trace>
  <inkml:trace contextRef="#ctx0" brushRef="#br0" timeOffset="212820.1727">26882 12118,'0'53,"0"-27,0 0,0 54,0-54,0 27,0-26,0 26,0-27,-53-26,53 53,-53-53,0 53,0-53</inkml:trace>
  <inkml:trace contextRef="#ctx0" brushRef="#br0" timeOffset="213756.2262">25188 12118,'0'-27,"-26"54,26 52,-27-53,27 1,0 26,0-27,0 1,0 26,0-27,0 27</inkml:trace>
  <inkml:trace contextRef="#ctx0" brushRef="#br0" timeOffset="218352.4891">10451 13255,'0'-53,"-26"53,-1 0,-26 0,0 0,27 0,-1 0,1 0,-53 0,52 0,27-26,0 52,0 27,0-26,0 26,0 0,0 0,0 26,0-26,0 0,0-27,0 27,0-26,27-1,-27 53,26-79,-26 27</inkml:trace>
  <inkml:trace contextRef="#ctx0" brushRef="#br0" timeOffset="218604.5035">9948 13573,'0'0,"0"-27,27 27,26 0,53 27,-80-27,27 0,26 0,-26 0,0 0</inkml:trace>
  <inkml:trace contextRef="#ctx0" brushRef="#br0" timeOffset="218917.5213">10689 13335,'0'-27,"0"27,-26 0,-54 0,54 53,-27 0,53 0,-26 26,26-26,0 0,0-26,0 26,79-53,-26 26,0-26,-27 0</inkml:trace>
  <inkml:trace contextRef="#ctx0" brushRef="#br0" timeOffset="219148.5346">10901 13493,'0'-52,"0"52,0 52,0-25,0-1,0 27,0-26,0-1,0 1,0 26</inkml:trace>
  <inkml:trace contextRef="#ctx0" brushRef="#br0" timeOffset="219343.5458">10795 13652,'0'-26,"0"26,53 0,26 0,-52 0,-1 0,27 0</inkml:trace>
  <inkml:trace contextRef="#ctx0" brushRef="#br0" timeOffset="219563.5584">11139 13467,'0'26,"0"-26,0 80,0-54,0 27,0-26,0-1,0 27,-53 0,0-27</inkml:trace>
  <inkml:trace contextRef="#ctx0" brushRef="#br0" timeOffset="220250.5977">11298 13599,'0'0,"53"0,26 0</inkml:trace>
  <inkml:trace contextRef="#ctx0" brushRef="#br0" timeOffset="220408.6067">11351 13705,'53'0,"-27"0,27 0,0 0</inkml:trace>
  <inkml:trace contextRef="#ctx0" brushRef="#br0" timeOffset="223048.7577">1164 9154,'0'0,"0"-53,-26 53,26-26,-53 26,26 0,-26 26,53 27,0-26,-26 52,26 0,0 1,0 52,0-26,0-27,0-26,0 0,0 0,0 0,0-27</inkml:trace>
  <inkml:trace contextRef="#ctx0" brushRef="#br0" timeOffset="223267.7702">820 9631,'0'-27,"27"-26,26 53,26 0,27-53,-27 53,1 0,-1 0,-26-26</inkml:trace>
  <inkml:trace contextRef="#ctx0" brushRef="#br0" timeOffset="223552.7865">1482 9075,'0'26,"0"27,0 0,-80 0,80 26,-26 1,26-27,-53 0,53 26,0-52,0-1,26 27,27-53,0 0,0 0</inkml:trace>
  <inkml:trace contextRef="#ctx0" brushRef="#br0" timeOffset="223777.7994">1746 9260,'0'53,"0"-27,0 1,0 26,0 26,0-26,0 0,0 0,0-27</inkml:trace>
  <inkml:trace contextRef="#ctx0" brushRef="#br0" timeOffset="223979.811">1508 9551,'0'0,"0"-26,53 26,-26 0,25 0,-25 0,-1 0,54 0,-27 0,0 0</inkml:trace>
  <inkml:trace contextRef="#ctx0" brushRef="#br0" timeOffset="224177.8223">2037 9287,'0'26,"0"53,0-52,0 26,0 0,0 0,0 0,0-1,-26 28,26-27,-80-27,28 27,25-53</inkml:trace>
  <inkml:trace contextRef="#ctx0" brushRef="#br0" timeOffset="224848.8607">2302 9604,'53'0,"0"0,0 0,26 0,27 0,0 0,26 0,-26-53,0 53,-1 0,-78 0,-27 0</inkml:trace>
  <inkml:trace contextRef="#ctx0" brushRef="#br0" timeOffset="225074.8736">3069 9445,'27'0,"26"27,-53 26,0 0,0-27,-27 27,-52 26,26-52,0 26,-26-53</inkml:trace>
  <inkml:trace contextRef="#ctx0" brushRef="#br0" timeOffset="225516.8989">2328 9419,'-26'26,"26"1,-53 26,53-27,-79 27,79-26,-53-1,53 27,0-27,53-26,26 0,0 0,27 0,26 0,27 0,-26 53,-54-53</inkml:trace>
  <inkml:trace contextRef="#ctx0" brushRef="#br0" timeOffset="226288.943">3969 9260,'0'-26,"-27"26,-52 0,52 0,-25 0,25 0,1 0,-27 0,79 0,-26 26,0 27,27 0,-27 0,0 26,0-26,0 0,53 0,-53 26,26-26,-26-26,53 26</inkml:trace>
  <inkml:trace contextRef="#ctx0" brushRef="#br0" timeOffset="226522.9563">3625 9551,'0'-26,"0"26,26 0,27 0,27 0,-1 0,27 0,0 0,-1 0,-25 0,-27 0</inkml:trace>
  <inkml:trace contextRef="#ctx0" brushRef="#br0" timeOffset="226798.9722">4524 9181,'-26'0,"-27"26,53 27,-53 26,53-26,-53 0,53 0,0 27,0-54,0 1,0 25,27-25,52 52,-53-79,54 0,-54 0</inkml:trace>
  <inkml:trace contextRef="#ctx0" brushRef="#br0" timeOffset="227226.9967">4710 9498,'0'27,"0"-1,0 27,26-26,27-27,0 0,0 0,-53 0,0-53,26 26,-26 1,0 26,53 53,0 0,0-53,-27 26,27-52,-53-1,0-52,0-1,0 1,0-27</inkml:trace>
  <inkml:trace contextRef="#ctx0" brushRef="#br0" timeOffset="227429.0082">5265 9101,'0'53,"0"-26,53 26,-53 52,53-25,-53-1,0 1,0-1,-79 0,-1 27,27 0,0-80</inkml:trace>
  <inkml:trace contextRef="#ctx0" brushRef="#br0" timeOffset="228659.0786">1005 10345,'53'-53,"-53"53,-53 0,1 26,-1-26,-27 80,1-80,26 26,26-26,-25 0,25 0,27 80,0-27,27-1,-27 28,26-1,-26 1,53 25,-53-25,53-1,-53 1,0-28,26 1</inkml:trace>
  <inkml:trace contextRef="#ctx0" brushRef="#br0" timeOffset="228885.0915">582 10927,'0'-26,"27"26,25 0,-25 0,52 0,1 0,-1 52,0-52,1 0</inkml:trace>
  <inkml:trace contextRef="#ctx0" brushRef="#br0" timeOffset="229155.107">1323 10530,'-27'0,"1"0,-27 27,27 25,26 28,-80-1,80 1,-26-1,26 0,0 1,0-27,53-27,0-26,0 0</inkml:trace>
  <inkml:trace contextRef="#ctx0" brushRef="#br0" timeOffset="229387.1202">1508 10636,'0'53,"0"0,-26 26,26 1,0-1,0 0,0-26,0 27,0-54</inkml:trace>
  <inkml:trace contextRef="#ctx0" brushRef="#br0" timeOffset="229589.1318">1349 10953,'27'-52,"26"52,0 0,0 0,0 0,-1 0,28-27,-54 27</inkml:trace>
  <inkml:trace contextRef="#ctx0" brushRef="#br0" timeOffset="229778.1426">1826 10689,'0'26,"0"27,0-26,0 26,0 0,0-1,0 1,-27 0,-26 53,0-53,53-27</inkml:trace>
  <inkml:trace contextRef="#ctx0" brushRef="#br0" timeOffset="230458.1815">1931 10953,'0'0,"53"0,27 0,26-52,52 52,28 0,-1 0,-53 0,-53 0,1 0,-54 0,1 0,-27 0</inkml:trace>
  <inkml:trace contextRef="#ctx0" brushRef="#br0" timeOffset="230677.194">3016 10742,'-53'0,"53"0,27 0,-27 53,0 0,0 0,0-1,0 1,0-26,-80 52,54-52</inkml:trace>
  <inkml:trace contextRef="#ctx0" brushRef="#br0" timeOffset="231255.2271">2090 10795,'27'-53,"-27"79,0 27,0-26,-53-27,26 53,-52-1,132-52,-53 27,79-27,-52 53,26-53,52 106,1-106</inkml:trace>
  <inkml:trace contextRef="#ctx0" brushRef="#br0" timeOffset="232048.2724">3519 10636,'0'-27,"26"27,27 0,-26 0,-1 0,27 80,0-27,-53-27,0 54,0-54,-53 1,27-27,26 79,-53-79,53 26,0-26,26 0,80 0,-27 0,27 0,-26 0,-1 0,-26-26,-27 26</inkml:trace>
  <inkml:trace contextRef="#ctx0" brushRef="#br0" timeOffset="232288.2862">4180 10742,'0'26,"0"54,53-27,-53-27,27 0,-27 27,53-26,-27 26</inkml:trace>
  <inkml:trace contextRef="#ctx0" brushRef="#br0" timeOffset="232499.2982">4445 10768,'0'27,"0"26,26-27,-26 27,0-27,27 1,-27 26,26-53,-26 26</inkml:trace>
  <inkml:trace contextRef="#ctx0" brushRef="#br0" timeOffset="232859.3188">4577 10477,'0'53,"0"-26,-26-27,26 79,-53-79,0 26,0-26,0 0,-26 0,-1-26,-52-1,53-25,-1 52,1-53,53 53,-27 0,53 53,0-27,26 0,27 27,-27-26,27 26,-26-53</inkml:trace>
  <inkml:trace contextRef="#ctx0" brushRef="#br0" timeOffset="233325.3455">5371 10530,'0'0,"0"-53,-26 0,-27 53,26-53,1 53,-27-53,26 53,-26 0,27 0,-27 53,0-26,53 26,-53 53,53-27,0 0,-53 1,53-27,0 26,27-26,-27-27,26 27,-26-26,27-27,26 53</inkml:trace>
  <inkml:trace contextRef="#ctx0" brushRef="#br0" timeOffset="233535.3575">4815 10927,'0'-53,"27"53,-1 0,54 0,-27 0,26 0,0 27,1-27</inkml:trace>
  <inkml:trace contextRef="#ctx0" brushRef="#br0" timeOffset="233812.3733">5556 10530,'0'0,"-106"0,80 53,26 0,-53 0,53 26,0 1,0-27,0-1,0-25,0 26,53 0</inkml:trace>
  <inkml:trace contextRef="#ctx0" brushRef="#br0" timeOffset="234023.3853">5556 10953,'0'-26,"27"-27,52 53,-26 0,26 0,-26 0,0 0,-26 0</inkml:trace>
  <inkml:trace contextRef="#ctx0" brushRef="#br0" timeOffset="234479.4115">5927 10742,'0'53,"0"-27,0 27,0-26,0-1,0 27,53-27,26-26,-53 0,1 0,-27-53,0 27,53 26,-53-53,0 80,0 25,53 1,0-53,-27 0,27 0,-53-79,0 26,0 0,0 0,0 27,0-27,0 26,0-26</inkml:trace>
  <inkml:trace contextRef="#ctx0" brushRef="#br0" timeOffset="234659.4218">6456 10583,'0'53,"26"0,-26-27,0 27,27 53,-27-27,0 1,0-1,-27 1,-52-1,0 0,-1-26</inkml:trace>
  <inkml:trace contextRef="#ctx0" brushRef="#br0" timeOffset="238858.662">22225 13361,'26'0,"-26"-26,53 26,-26 0,26 0,-27 0,1 0,26 79,-53-52,0-1,-27 53,1-52,-27 26,26-27,-26 27,53 0,53-53,0 0,27 0,-1 0,-26 0,0 0,26 0,-79-26</inkml:trace>
  <inkml:trace contextRef="#ctx0" brushRef="#br0" timeOffset="239128.6774">22992 13414,'0'0,"0"27,0 25,0-25,0-1,0 27,0 0,0-26,0-1,0-26,0 79,53-79</inkml:trace>
  <inkml:trace contextRef="#ctx0" brushRef="#br0" timeOffset="239361.6907">23257 13520,'0'-27,"0"27,0 27,0 26,0-27,0 1,0 26,0-27,0 1,0 25,0-52,0 27,53-27</inkml:trace>
  <inkml:trace contextRef="#ctx0" brushRef="#br0" timeOffset="239707.7105">23469 13070,'-27'27,"-52"-27,26 26,-27-26,1 0,0 0,26 0,0 0,0 0,26 0,-25 0,25 0,27 0,0 26,-53 27,53 0,0 0</inkml:trace>
  <inkml:trace contextRef="#ctx0" brushRef="#br0" timeOffset="241558.8164">24395 12832,'0'0,"-27"0,-52 0,52 0,1 0,-27 0,0 0,27 0,26-53,-27 53,27 27,0 25,0-25,0-1,0 27,0-26,0-1,0 27,0-26,0 25,0 1,0 27,27-54,-27 1,0 26,0-27,0 1,0 25,0 1,0-26,0-1,0 54,0-27,52-53,-52 52,0 1,27-53,-27 53,0 27,0-54,0 1,0 26,0-27,-53-26,27 0,-1 0,-26 26,27-26,-1 0,-26 0,27 0,26 53,0-26,0 26,26 0,-26-27,53 27,-53 26,27-26,-27 27,53-27,-53 26,53 53,-53-52,26-27,-26-1,0-25,53 26,-53-27,0 27,0-26,0-1,0 1,26-27,1 0,26 0,26 0,27 0,26 0</inkml:trace>
  <inkml:trace contextRef="#ctx0" brushRef="#br0" timeOffset="242720.8829">25083 13044,'0'-53,"0"0,0 132,0 1,-53-1,53 0,0 27,0 26,0-52,-27-54</inkml:trace>
  <inkml:trace contextRef="#ctx0" brushRef="#br0" timeOffset="242982.8979">24633 13705,'53'0,"-27"0,53 0,1 0,26-26,52 26,-25 0,-27 0,26 0,-53 0,-26 0,-26 0,-27 26</inkml:trace>
  <inkml:trace contextRef="#ctx0" brushRef="#br0" timeOffset="243606.9336">24739 14128,'0'-26,"0"-27,79 53,-26 0,0 27,-53 25,26-52,-26 53,0 0,0-26,0-1,-53-26,53 80,-26-54,26 0,26-26,1 0,52 0,-26 0,26 0,-26 0,0 0,0 0</inkml:trace>
  <inkml:trace contextRef="#ctx0" brushRef="#br0" timeOffset="243822.9459">25426 14128,'0'0,"0"53,0-26,0-1,0 54,0-27,0-1,0-25,0 26</inkml:trace>
  <inkml:trace contextRef="#ctx0" brushRef="#br0" timeOffset="244027.9576">25109 14076,'0'0,"0"-80,79 80,-52 0,52-26,1 26,-1 0,0 0,1 26,-27-26</inkml:trace>
  <inkml:trace contextRef="#ctx0" brushRef="#br0" timeOffset="244851.0047">25797 13546,'0'-53,"26"53,-26 27,80 26,-80-27,53 27,-53-26,26 26,-26-27,0 0,0 1,0 52,0-132,0 27,0-27,0 0,0 0,0 27,0-1,53 27,-53-26,53 26,-27 0,27 0,-26 0,-1 0</inkml:trace>
  <inkml:trace contextRef="#ctx0" brushRef="#br0" timeOffset="245204.0249">26247 13652,'26'0,"106"0,-79 0,-26 0,26 0,-53-26,0-27,-53 53,26 0,1 0,-27 0,0 0,53 26,0 27,0-26,0-1,27 53,-1-26,27-26,-27 26,27-27</inkml:trace>
  <inkml:trace contextRef="#ctx0" brushRef="#br0" timeOffset="245498.0417">27226 13441,'0'-53,"0"26,-27 27,-79 0,53 0,1 106,-1-80,26 27,27 0,-53 0,53 0,0 26,27-26,26-26,26-27,27 0,-27 0</inkml:trace>
  <inkml:trace contextRef="#ctx0" brushRef="#br0" timeOffset="245728.0549">27384 13467,'-26'53,"26"0,0 0,0 0,0 0,0 26,0 0,0 1,0-27</inkml:trace>
  <inkml:trace contextRef="#ctx0" brushRef="#br0" timeOffset="245921.0659">27173 13732,'0'0,"26"0,27 0,0 0,26 0,1 0,-1 0,-26 0,0 0</inkml:trace>
  <inkml:trace contextRef="#ctx0" brushRef="#br0" timeOffset="246171.0802">27993 13255,'-79'0,"26"53,0-26,26 52,-26 0,27 1,26-1,0 1,0-1,0 0,26 54,107-28,25 1,1-53</inkml:trace>
  <inkml:trace contextRef="#ctx0" brushRef="#br0" timeOffset="247010.1282">28258 13202,'26'0,"53"0,-52 0,-1 0,27 0,-26 0,-1 27,27-27</inkml:trace>
  <inkml:trace contextRef="#ctx0" brushRef="#br0" timeOffset="247618.163">28840 12991,'0'26,"0"1,0-1,0 27,0 0,0 0,0-27,0 27,53-26,-1 26,1-53,0 0,0-27,-53 1,27-27,-27 0,0 26,53 54,-27 26,80-27,-53-26,-53 53,26-79,-26-1,0-26,0-26,0 0,0 26,0 26,0 1,0 26,0 53</inkml:trace>
  <inkml:trace contextRef="#ctx0" brushRef="#br0" timeOffset="248017.1858">28654 13626,'27'0,"52"0,80 0,0 0,79 0,0 0,-53 0,0 0,-52 0,-27 0,-80 0,-26 26</inkml:trace>
  <inkml:trace contextRef="#ctx0" brushRef="#br0" timeOffset="248377.2064">29316 13811,'26'0,"54"0,-80 26,53-26,-53 53,0-26,0-1,0 27,26-26,27-27,26 0,54 53,-54-53,-26 0</inkml:trace>
  <inkml:trace contextRef="#ctx0" brushRef="#br0" timeOffset="248587.2184">30004 13864,'0'0,"0"26,-27 27,27-26,0 26,-53 26,53-26,0-27,0 27,0-53</inkml:trace>
  <inkml:trace contextRef="#ctx0" brushRef="#br0" timeOffset="248820.2317">29819 13837,'0'-26,"52"26,1 0,27 0,26 0,26 0,-26 0,-27 0</inkml:trace>
  <inkml:trace contextRef="#ctx0" brushRef="#br0" timeOffset="249042.2444">30798 13493,'0'53,"0"0,0 0,0 27,0-1,0 27,-27 0,1-27,-54 27,1-27,52-26,1-53</inkml:trace>
  <inkml:trace contextRef="#ctx0" brushRef="#br0" timeOffset="250032.3011">31036 12911,'53'0,"-27"-53,27 53,-27 0,1 0,26 0,26 0,-52 80,26-1,-53-26,26 26,-26 1,0-1,0-26,0 27,-79-28,79 1,-80-26,80-1,-26 54,26-27,0-27,0 27,0 26,0-26,0 0,79 0,-79 26,27-26,-27 0,53 27,-53-1,0 0,26 1,-26-1,0 1,0-28,0 1,53 0,-53-26,0-1,0 27,0 0,0-27,-27-26,27 27,-26-27,26 53,-53-53,27 0</inkml:trace>
  <inkml:trace contextRef="#ctx0" brushRef="#br0" timeOffset="252785.4585">18706 15848,'0'0,"27"-26,52 26,-53 0,-26 0,0 26</inkml:trace>
  <inkml:trace contextRef="#ctx0" brushRef="#br0" timeOffset="252965.4688">18627 16166,'53'0,"-53"0,53 0,-1 0,1 0,0 0</inkml:trace>
  <inkml:trace contextRef="#ctx0" brushRef="#br0" timeOffset="253626.5066">20161 15663,'0'-26,"0"26,0 26,0 27,0-27,0 1,0 26,0-27,0 1,0 26,53-27,-53 27,53-53</inkml:trace>
  <inkml:trace contextRef="#ctx0" brushRef="#br0" timeOffset="253842.519">20452 15584,'0'26,"0"27,0-27,0 1,0 26,0-27,0 1,27 26,26-27</inkml:trace>
  <inkml:trace contextRef="#ctx0" brushRef="#br0" timeOffset="254224.5409">20690 15240,'27'-53,"-27"79,0 1,0-1,-79 27,52-26,1-27,-27 52,26-52,-26 0,-26 0,26-26,0 26,0-53,-26 53,26-53,0 53,0-53,27 53,-27 0,53 27,-80 52,80-26,-26 26,26 27,-53 0,53-27,0-52</inkml:trace>
  <inkml:trace contextRef="#ctx0" brushRef="#br0" timeOffset="255192.5962">19950 16298,'26'0,"1"0,25 0,28 0,52 0,53 0,53 0,-79 0,26 0,-52 0,-54 0,-52 0,-1 0,-26 0</inkml:trace>
  <inkml:trace contextRef="#ctx0" brushRef="#br0" timeOffset="255530.6156">20373 16827,'0'27,"0"-1,0 27,0 0,0 26,0-26,0 0,0 0,0-26,0 52</inkml:trace>
  <inkml:trace contextRef="#ctx0" brushRef="#br0" timeOffset="255784.6301">20082 16827,'0'0,"0"-26,53 26,53 0,-53 0,26 0,27 0,26 0,27 0,0-53,-54 53,1-80</inkml:trace>
  <inkml:trace contextRef="#ctx0" brushRef="#br0" timeOffset="256714.6833">21696 16086,'0'-53,"0"80,53-1,0 27,-27-26,27 26,-26 0,25-1,-52 28,53-54,-53 1,0 52,0-79,-53 0,53-26,-26-1,26-26,0 0,0 27,0-1,0-25,79 25,-79-26,53 53,-26-53,26 53,0 0,-1 0</inkml:trace>
  <inkml:trace contextRef="#ctx0" brushRef="#br0" timeOffset="257074.7039">22437 16245,'26'0,"27"0,0 0,-53 0,53 0,-53-53,0 0,-27 53,27-53,-52 53,-28 27,80-1,-79 27,79-26,0 26,0-1,0 28,26-54,1 27,26-53,-27 53,27-53,-27 0</inkml:trace>
  <inkml:trace contextRef="#ctx0" brushRef="#br0" timeOffset="257398.7224">23283 16113,'0'-27,"-53"27,27 0,0 0,-27 0,-27 0,27 53,27-26,-27 52,53-52,0-1,0 27,26-27,27-26,27 80,-1-80,-26 0,26 0</inkml:trace>
  <inkml:trace contextRef="#ctx0" brushRef="#br0" timeOffset="257674.7382">23548 16033,'0'-52,"0"25,0 54,0 25,0 1,0 27,0-1,0-26,0 26,0-26,0 27,0-27,-53-27,53 1</inkml:trace>
  <inkml:trace contextRef="#ctx0" brushRef="#br0" timeOffset="257908.7516">23310 16298,'0'-53,"26"53,1 0,52 0,0 0,1 0,-1 0,1 0,-1 0,0 0</inkml:trace>
  <inkml:trace contextRef="#ctx0" brushRef="#br0" timeOffset="258522.7867">24262 15901,'-26'0,"-27"0,53 53,-79 26,79 1,-80-1,80 1,0 25,0-25,0-1,53 1,53 25,0-25,26-27,-26-53</inkml:trace>
  <inkml:trace contextRef="#ctx0" brushRef="#br0" timeOffset="259774.8583">24924 15531,'0'26,"-27"1,27 26,0-1,0 1,27 0,-1 0,1-26,26-27,-27 0,27 0,0 0,-53-27,0-26,0 27,0-1,0-26,26 53,-26 27,53-27,0 53,-26-53,-1 26,27-26,-27 0,-26-53,0 0,0 1,0-1,0 0,0 26,0 54,0 26</inkml:trace>
  <inkml:trace contextRef="#ctx0" brushRef="#br0" timeOffset="260150.8798">24739 16166,'0'0,"0"26,26-26,27 0,53 0,79 0,27 0,26 0,-27-53,-25 53,-28-53,-78 53,-54 0,-26 0,0 53,-79-53</inkml:trace>
  <inkml:trace contextRef="#ctx0" brushRef="#br0" timeOffset="260614.9064">25030 16351,'26'0,"27"0,-27 0,1 0,26 53,0 0,-53-27,0 27,0-26,0 26,-53-53,53 26,0 27,53-53,0 26,0-26,-1 0,1 0,27 0,-54 0</inkml:trace>
  <inkml:trace contextRef="#ctx0" brushRef="#br0" timeOffset="260877.9213">25797 16483,'0'0,"0"53,0 0,0-26,0-1,0 0,0 27,0-26,0-1,0 27</inkml:trace>
  <inkml:trace contextRef="#ctx0" brushRef="#br0" timeOffset="261097.934">25691 16510,'0'-27,"0"27,27-53,25 53,1 0,0 0,27 0,-27 0,26 27,-53-27</inkml:trace>
  <inkml:trace contextRef="#ctx0" brushRef="#br0" timeOffset="261393.9509">26696 15822,'-26'0,"26"79,-26 1,26 25,0 1,0 0,0 26,-53-26,53 26,0-52,-53-1,53-26,-53 0,26-53,27 26,-53-26</inkml:trace>
  <inkml:trace contextRef="#ctx0" brushRef="#br0" timeOffset="261672.9669">27120 16404,'53'26,"-53"80,0-79,-53-1,0 27,0-53</inkml:trace>
  <inkml:trace contextRef="#ctx0" brushRef="#br0" timeOffset="263044.0453">27596 15134,'79'53,"-52"0,26 0,-27 26,-26-26,53 0,-53 0,0 26,0-52,0-1,0 27,0-53,0-27,0 1,0-27,0 0,0 0,0 27,53-27,0 26,-27-25,27 131</inkml:trace>
  <inkml:trace contextRef="#ctx0" brushRef="#br0" timeOffset="263383.0647">28205 15531,'53'0,"-1"0,-52-27,53 27,-53-26,0-27,0 0,-26 53,-1 0,1 26,-27 1,27 52,26-52,-80 26,80 0,0-27,0 0,27 27,26-53,0 53,-27-53</inkml:trace>
  <inkml:trace contextRef="#ctx0" brushRef="#br0" timeOffset="263645.0797">28840 15346,'0'-53,"-27"53,1 0,-27 0,0 53,0-27,0 27,53 26,-53-26,53 0,0 0,27 0,52-53,27 53</inkml:trace>
  <inkml:trace contextRef="#ctx0" brushRef="#br0" timeOffset="263893.0939">29104 15346,'-26'0,"26"0,-27 79,27-26,0 0,0 0,0 0,0-1,0 28,0-54,0-26</inkml:trace>
  <inkml:trace contextRef="#ctx0" brushRef="#br0" timeOffset="264086.1049">28945 15610,'0'0,"0"-53,53 53,-26 0,-1 0,1 0,26 0,-27 27</inkml:trace>
  <inkml:trace contextRef="#ctx0" brushRef="#br0" timeOffset="265335.1763">29792 15346,'-26'26,"26"27,0-27,0 1,26 26,1-53,25 53,28-53,-27 0,0 0,-27 0,27 0,-53-27,27 1,-27-27,0 26,0 1,0 26,-53 0,53 26,0 1,0 26,0 0,26 0,27-1,-53 1,26-26,-26-1,0 54,0-80,-52 26,-1-26,-27 0,54 0</inkml:trace>
  <inkml:trace contextRef="#ctx0" brushRef="#br0" timeOffset="265521.187">30057 15107,'0'-53,"-27"80,27 26,0-27</inkml:trace>
  <inkml:trace contextRef="#ctx0" brushRef="#br0" timeOffset="266606.249">31194 15478,'0'-27,"0"-26,0 1,0-1,-26 53,-53 0,26 0,0 0,-27 53,1-27,26 27,53-27,-26 27,26-26,0-27,26 53,53-53,1 0,-1 0,1 0,-1 0,-26 0,26-80,-52 80,-27-26,0 26,0 53,0-27,0 1,0 26,26-53,-26 52,53-52,26 0,-52 0,-1-52,-26 25,80 27,-80-53,26 53,-26 0,27 0,-27 27,53-27,26 0,-26 0,-27 0,27 0,-53-27,53-26,-26 53,-27 53,0 0,0-26,53-1,-53 27,0-27</inkml:trace>
  <inkml:trace contextRef="#ctx0" brushRef="#br0" timeOffset="268687.3679">27702 16377,'26'27,"27"-27,-26 0,26 0,-27 0,1 0,25 0,-25-80,-27 28,0 25,0 27,-79 0,52 0,-26 0,27 0,26 0,-53 53,53-27,-53 27,53-26,0 26,0-27,0 54,53-54,-27-26,27 0,0 53,0-53,-27 0,27-53,-26 27,-27 26,0 53,26-53,-26 79,53-79,-53 53,27-53,-1-27,-26 1,0-27,53-26,-53 26,0 26,0 1,0 52,53 1,0 26,-27-27,27 27,0-53,-26 26,26-26,-1 0,-52-26,27 0,-27-27,0 26,0 1,0-27,0 53,0-27,-53 27,0 53,53 0,0-26,0-1,0 27,27-53,25 26,-25-26,-1 0,27 0,-26 0,26-52,-53 25,53 27,-53-53,0 80,0 26,53-53,-53 52,52-52,1 53,0-53,-26 0,-1 0,27 0,-53 27</inkml:trace>
  <inkml:trace contextRef="#ctx0" brushRef="#br0" timeOffset="270012.4439">28866 16616,'0'-27,"27"27,-1 0,-26 27,53-27,-53 79,0-26,26-27,-26 27,0 0,27-53,26-26,-53-1,26-26,-26 0,0 0,80 53,-80-52,26 52,0 0,27 105,-53-78,53 26,-53-27,0 1,27-27,-27 53,0-1</inkml:trace>
  <inkml:trace contextRef="#ctx0" brushRef="#br0" timeOffset="270626.479">30030 16192,'0'-53,"-26"53,26-53,-53 53,0 27,26-1,-25 27,52-26,-53 26,53 52,0-25,-53-1,53 1,0-1,0 0,26 1,-26-1,53 0,0-26,-27-26,-26 26,53-53</inkml:trace>
  <inkml:trace contextRef="#ctx0" brushRef="#br0" timeOffset="270859.4923">29739 16668,'0'0,"80"0,-1 0,0 0,1 0,26 0,-1-52,28-1</inkml:trace>
  <inkml:trace contextRef="#ctx0" brushRef="#br0" timeOffset="271107.5065">30639 16060,'-53'-53,"53"106,0 0,0 26,0 27,0 26,0 27,0-53,26 26,-26-26,53 0,-53-27,80-79</inkml:trace>
  <inkml:trace contextRef="#ctx0" brushRef="#br0" timeOffset="271445.5258">30877 16907,'0'-27,"0"27,0 27,0 25,0-25,0-1,26-26,-26 80,27-80,52 0,-26-27,-53-26,53-52,-53 52,53 26,-53 1,26 26,-26 26,53 54,-53-28,53 1,-53-26,80 26,-80-27</inkml:trace>
  <inkml:trace contextRef="#ctx0" brushRef="#br0" timeOffset="271714.5412">30559 16404,'0'-27,"0"27,53 0,0 0,27 0,52 0,27 0,-1 80,-52-80</inkml:trace>
  <inkml:trace contextRef="#ctx0" brushRef="#br0" timeOffset="271880.5506">31803 16907,'53'0,"-53"-53,53 53,-53-53,-27 79</inkml:trace>
  <inkml:trace contextRef="#ctx0" brushRef="#br0" timeOffset="272584.591">30427 16377,'0'27,"0"-27,106-27,-53 27,0 0,0 0</inkml:trace>
  <inkml:trace contextRef="#ctx0" brushRef="#br0" timeOffset="273312.6326">29528 16668,'0'-26,"26"26,27 0,26 0,-52 0,-1 0,27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25:41.7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2037 502,'0'27,"0"52,0-52,0-1,27 27,-27 0,0 0,53 0,-53 26,53-52,0 26,-1-53,-25 0,-1 0,27 0,-26-27,-27 1,53-27,-53 26,0 1,0-27,0 53,53 53,-1 0,1-53,27 0,-80 0,0-80,-27 54,27-27,-26 27,26-27,-53 53,79 0,1 0,-27 0,26 0</inkml:trace>
  <inkml:trace contextRef="#ctx0" brushRef="#br0" timeOffset="374.0212">2937 926,'53'0,"0"0,53 0,-80 0,0-27,-26-52,0 52,0-25,-52 52,-1 0,26 0,27 0,-53 0,53 79,0-53,0 27,0-26,0-1,27-26,26 53,26-53,27 0,26 0,-52 0,-28 0</inkml:trace>
  <inkml:trace contextRef="#ctx0" brushRef="#br0" timeOffset="1252.0716">4128 370,'0'0,"0"106,0 53,0-27,0 53,52-26,-52-80,53-26,0 0,0-26,0-27,-53-27,53-52,-53 26,53-27,-53 1,53-27,-53 53,26 53,-26-26,53 26,-53 53,53 0,-53 0,80 0,-80-27,26 27,27 0,-27 0</inkml:trace>
  <inkml:trace contextRef="#ctx0" brushRef="#br0" timeOffset="1852.1059">5265 952,'0'0,"0"-26,-26 26,-54-53,54 53,-27 0,27 0,-27 26,26 1,-26-1,53 27,-26-53,26 53,0-27,0-26,53 0,-27 0,1 0,26 0,-27-52,27-1,-27 26,-26 27,53 27,-53 26,27-27,-27 0,53-26,0 53,26-53</inkml:trace>
  <inkml:trace contextRef="#ctx0" brushRef="#br0" timeOffset="2324.1329">5503 1084,'53'-52,"-53"25,53 27,0 53,0-53,-53 26,53-26,-27 0,1 0,-27-52,53 25,-53-26,26 80,27-27,-26 26,-1-26,53 53,-52-53,-1 0,27 0,-26 0,26-53,-27-26,-26 52,0-26,-53 53,27 0,-1 0,-26 0,53 27,0 26,0-27,0 1,53-27,-26 79,26-79,52 26,28-26,52 0,-79 0</inkml:trace>
  <inkml:trace contextRef="#ctx0" brushRef="#br0" timeOffset="3338.1909">5980 926,'0'-53,"0"53,0 26,0 27,-27-53,27 53,-53-53</inkml:trace>
  <inkml:trace contextRef="#ctx0" brushRef="#br0" timeOffset="4320.2469">7541 846,'0'-26,"0"-27,0 53,0-53,-27 53,-52 0,52 0,1 0,-1 0,-25 53,25-27,-26 27,53 27,0-54,0 27,27-53,26 0,-27 0,0 0,27-26,-26 26,-27-53,26 53,-26-53,0 26,0 27,53 106,-53-79,27 26,26-1,-1-25,1-27,-26 53,52-53</inkml:trace>
  <inkml:trace contextRef="#ctx0" brushRef="#br0" timeOffset="5302.3032">8334 793,'0'-26,"0"26,27 79,-27-26,0 27,0-27,53-1,-53 1,0 0,26-53,27-53,-53 27,53-1,-53-25,79 25,-79-26,27-26,-27 52,53 27,-53 53,26-26,-26 26,53-53,-53 53,53-53,-53 52,27-52,-27 27,26-27,-26 53,53-53</inkml:trace>
  <inkml:trace contextRef="#ctx0" brushRef="#br0" timeOffset="6085.348">9102 979,'53'0,"0"0,-27 0,0 0,27 0,27 0,-54 0,1-27,26-26,-53 0,-27 53,-26 0,27 0,-1 0,-26 27,27-1,26 27,-53-26,53-1,0 27,0-27,26 1,1-27,52 53,-26-53,27 0,-28 0,1-27,0 27,-26-26,26-27,-53 0,0 80,26-27,-26 52,53-52,-53 27,53-27,0 0,-27 0,-26-79,27 79,-27-27,79 54,-52-27,26 52,-1-52,-25 27,-1-27,27 0,-26 0,-27 0,26 0,-26-53,0 0,0 27,0-27,0 26,0-26,0 27,-26 26,26 0,0 0</inkml:trace>
  <inkml:trace contextRef="#ctx0" brushRef="#br0" timeOffset="7042.4028">10769 397,'0'-27,"0"27,0 53,0 26,0 27,26 53,-26 26,53-53,-53-52,53-27,-53 26,26 27,-26-53,0-27,0 1,0-27,53-80,-53 28,53-1</inkml:trace>
  <inkml:trace contextRef="#ctx0" brushRef="#br0" timeOffset="7508.4294">10848 344,'26'0,"27"26,-26-26,-1 53,27-53,-26 106,26-80,-53 27,26 27,-26-27,0-1,-26 1,-1-26,-52 26,26-27,0-26,0 53,26-53,1 0,26-26,0 26,26 0,27 0</inkml:trace>
  <inkml:trace contextRef="#ctx0" brushRef="#br0" timeOffset="8068.4614">10795 397,'0'-53,"0"0,0 26,0 1,0-27,-53 53,27 0,26 26,0 27,0-26,0 26,0 0,0 26,0-26,26 26,1 54,25-81</inkml:trace>
  <inkml:trace contextRef="#ctx0" brushRef="#br0" timeOffset="8670.4957">11853 793,'0'-52,"0"25,0 1,-79 26,79-53,-79 53,52 0,1 0,-27 0,26 26,-26 1,27 52,26-26,-53-27,53 27,26-26,1-27,26 0,26 0,-26 0,-26 0,-1 0,27-27,-27-26,27 53,-53 27,80-27,-54 26,27-26,0 53,0-53,0 0</inkml:trace>
  <inkml:trace contextRef="#ctx0" brushRef="#br0" timeOffset="8902.5092">12277 661,'0'-26,"-53"26,53 53,0 0,0-1,0 1,0 0,0-26,0 26,26-27,-26 1,27 25,26-25</inkml:trace>
  <inkml:trace contextRef="#ctx0" brushRef="#br0" timeOffset="9104.5207">12435 529,'0'-27,"0"54,0 26,0-27</inkml:trace>
  <inkml:trace contextRef="#ctx0" brushRef="#br0" timeOffset="9428.5392">12594 926,'27'0,"-27"53,26 0,-26-27,0 0,53 27,-53-26,26 52,-26-105,53-27,-53 0,0-26,0 26,0 0,0 26,0-26,27 53,26 0,-27 0,27 0,0 53</inkml:trace>
  <inkml:trace contextRef="#ctx0" brushRef="#br0" timeOffset="9608.5495">13547 1137,'0'27,"0"52,0-52,-27 26,1-53</inkml:trace>
  <inkml:trace contextRef="#ctx0" brushRef="#br0" timeOffset="13511.7728">14155 820,'0'53,"0"0,0 26,0 0,0 1,-26 26,26-53,0 0</inkml:trace>
  <inkml:trace contextRef="#ctx0" brushRef="#br0" timeOffset="13834.7913">13891 926,'0'0,"53"0,-27 0,53 0,1 0,-1-27,-26 27,0 0,26-53,-26 53,-26 0</inkml:trace>
  <inkml:trace contextRef="#ctx0" brushRef="#br0" timeOffset="14116.8074">14605 1058,'0'0,"53"26,0-26,-27 0,1 0,26 27,-53 26</inkml:trace>
  <inkml:trace contextRef="#ctx0" brushRef="#br0" timeOffset="14245.8148">14684 1376,'0'0,"80"0,-27 0</inkml:trace>
  <inkml:trace contextRef="#ctx0" brushRef="#br0" timeOffset="14716.8417">15399 926,'0'-27,"0"1,-53 26,0 0,0 0,27 26,26 1,-80 52,80-26,0-27,0 1,0 26,53-53,-26 26,25-26,1 0,-53-26,53 26,-53-53,0 0,27 27,-27 78,53-25,-53 26,26-27,-26 27,53-26,-53-1,27-26</inkml:trace>
  <inkml:trace contextRef="#ctx0" brushRef="#br0" timeOffset="14869.8505">15822 1296,'0'53,"0"-26,0-1,-26 27</inkml:trace>
  <inkml:trace contextRef="#ctx0" brushRef="#br0" timeOffset="17051.9753">18045 741,'0'-27,"0"-26,-80 53,27 0,27 0,-27 27,26-1,27 27,-26-27,26 27,0-26,0-1,0 27,26-53,54 53,-27-53,0 53,-27-53,-26 53,80-53,-80 79,-27-26,1-53,-54 53,27-53,0 53,27-53,26 0</inkml:trace>
  <inkml:trace contextRef="#ctx0" brushRef="#br0" timeOffset="17366.9933">18309 979,'0'26,"0"1,0 25,0 28,0-27,0 0,0-27</inkml:trace>
  <inkml:trace contextRef="#ctx0" brushRef="#br0" timeOffset="17833.0197">18415 767,'0'-53,"26"53,-26 53,0 26,0 1,53 52,-53-26,0-53,27 0,-27-27,79-26,-79 27,27-27,-27 0,0-27,26 27,-26-53,27 53,26 0,-27 0,0 0,54 0,-80 27,26-27,-26 26,27-26,-27 27,0 52,-53-53</inkml:trace>
  <inkml:trace contextRef="#ctx0" brushRef="#br0" timeOffset="18116.0361">19500 926,'-53'0,"0"0,-26 0,26 53,-27 0,27-27,0 27,53-27,0 27,0-26,106 26,0 0,26-53,-26 79,27-79,-81 0</inkml:trace>
  <inkml:trace contextRef="#ctx0" brushRef="#br0" timeOffset="18485.0572">19870 793,'0'53,"0"0,-26 0,26 27,0-1,-53 27,53-27,0 1,0-1,79 0,1 1,78-1,-52-79</inkml:trace>
  <inkml:trace contextRef="#ctx0" brushRef="#br0" timeOffset="19248.1008">20770 1164,'0'-27,"-53"-26,26 1,-25 52,-1-27,26 27,1 0,-27 0,26 0,-26 79,53-26,-26-26,26-1,0 54,53-80,-27 0,27 0,0 0,27-27,-28 1,1-27,-26 26,-27 27,0 27,0 26,0 26,53-79</inkml:trace>
  <inkml:trace contextRef="#ctx0" brushRef="#br0" timeOffset="19504.1154">21087 820,'0'-79,"0"26,0 26,0 27,0 53,0 26,0 1,0 26,0-1,53-25,-53-1,0 1,0-1,0-26,53 0</inkml:trace>
  <inkml:trace contextRef="#ctx0" brushRef="#br0" timeOffset="19715.1276">20902 1164,'53'0,"-27"0,54 0,-1 0,27 0,-27 0</inkml:trace>
  <inkml:trace contextRef="#ctx0" brushRef="#br0" timeOffset="19925.1394">21669 952,'0'27,"0"-1,0 27,0 0,0 26,53 1,-53-27,0 0,0-1,0 28,0-27,-26 0,-27 0,26-1</inkml:trace>
  <inkml:trace contextRef="#ctx0" brushRef="#br0" timeOffset="20712.1846">22199 1296,'26'0,"-26"0,79 0,-26 0,27 0,26 0,52 0,-25 0,52 0,0 0,-53 0,-52 0,-1 0,-53 27,-26-27</inkml:trace>
  <inkml:trace contextRef="#ctx0" brushRef="#br0" timeOffset="20914.1961">23389 1137,'0'0,"27"80,-27-54,0 54,0-27,0 26,-27-26,-52 26,-1-26,1-53</inkml:trace>
  <inkml:trace contextRef="#ctx0" brushRef="#br0" timeOffset="22061.2618">22384 1137,'0'27,"-27"52,27-52,-53 26,53-27,-53 1,53 25,-26-52,26 53,0-26,0 26,0-27,0 1,0-27,0 53,53-27,-27-26,27 53,0-53,27 26,52-26,-53 53,-26-53,0 27,0-27</inkml:trace>
  <inkml:trace contextRef="#ctx0" brushRef="#br0" timeOffset="22969.3137">24368 635,'0'-53,"0"106,0-27,27 1,-27 52,0-26,0-27,0 1,53 26,-53-27,26-26</inkml:trace>
  <inkml:trace contextRef="#ctx0" brushRef="#br0" timeOffset="23185.3261">24686 714,'0'-53,"0"133,0-54,0 0,0 1,0 26,0-27,0 1,0 26</inkml:trace>
  <inkml:trace contextRef="#ctx0" brushRef="#br0" timeOffset="23516.345">24844 238,'0'26,"-53"27,27-26,0-27,-27 79,26-79,-26 0,27 0,-1 0,-26 0,1-53,25 27,-26 26,27-53,-27 53,-27 0,80 53,-26 26,26 27,-53-27</inkml:trace>
  <inkml:trace contextRef="#ctx0" brushRef="#br0" timeOffset="23897.3668">24130 1323,'26'0,"54"0,-27 0,0 0,26 0,27 0,53-27,26 27,-26 0,-54 0,-52 0,-26 0,-27 53</inkml:trace>
  <inkml:trace contextRef="#ctx0" brushRef="#br0" timeOffset="24402.3957">24977 1587,'-27'-26,"-26"-27,27 53,-27 0,-26 0,26 0,0 0,0 53,0-27,53 1,0 26,0-27,0 0,106-26,26 53,-53-53,-26 0,0 0,0 0,-26 0,26-53,-53 27,0 26,52 0,1 106,-26-80,26 27,0-53,-27 0</inkml:trace>
  <inkml:trace contextRef="#ctx0" brushRef="#br0" timeOffset="25998.487">25321 1084,'0'-52,"53"131,-27-53,27 27,26 0,-26 0,0 0,-26-26,-27 25,0-25,0-1,0 27,0-53,-53 0,26 0,1-26,26-1,0-26,0 27,0 0,0-1,0 27,0-79,79 79,-79-27,53 27,-26 0,52 0,0 0,-52 0</inkml:trace>
  <inkml:trace contextRef="#ctx0" brushRef="#br0" timeOffset="26352.5072">26009 1296,'79'0,"-26"0,-27 0,1 0,-27 0,0-79,-53 52,-27 27,54 0,26 27,0-1,0 54,0-27,0-1,26 1,27 27,-26-54,26-26,-53 27,53-27</inkml:trace>
  <inkml:trace contextRef="#ctx0" brushRef="#br0" timeOffset="27162.5536">26696 1296,'0'-26,"0"26,-79-53,53 53,-1 0,-26 0,27 26,-27 27,0 27,53-28,0-25,0-1,0 27,0-26,0-27,53 53,0-53,26 0,1 0,-1 0,27 53,-27-53</inkml:trace>
  <inkml:trace contextRef="#ctx0" brushRef="#br0" timeOffset="27453.5702">27252 1058,'-26'26,"26"27,0 0,-53 53,53-26,0-1,0 0,0 27,0-27,0-26,0 0</inkml:trace>
  <inkml:trace contextRef="#ctx0" brushRef="#br0" timeOffset="27678.5831">26882 1376,'26'-27,"54"27,-1 0,-26 0,0 0,0 0,0 0,26 0,-26 0</inkml:trace>
  <inkml:trace contextRef="#ctx0" brushRef="#br0" timeOffset="27985.6006">27966 1058,'-26'0,"0"0,-27 79,0-26,26 27,-26-1,53 27,0-27,0 27,0 26,53 1,53-27,-27-27,27 0,0 1,-53-80</inkml:trace>
  <inkml:trace contextRef="#ctx0" brushRef="#br0" timeOffset="29375.6802">28654 423,'0'53,"0"26,0 27,0-26,0-1,0-26,0 0,27 0,-1-27,27-26,0 53,-26-53,26 0,-27 0,-26-26,53-27,-53 0,53 0,-53-27,0 54,0 26,0 53,26-27,27 27,-26-26,26 26,-27-53,0 26,27-26,-53 0,0-79,0 26,0-27,0-25,-26-1,26-27,0 81,-53 25,53 80,0-27,0 27,26 0</inkml:trace>
  <inkml:trace contextRef="#ctx0" brushRef="#br0" timeOffset="30244.7299">28363 1323,'0'-27,"0"-26,53 53,53-26,0 26,0 0,53 0,26-53,0 53,0 0,0 0,-79 0,-26 0,-28 0,-25 0,-27 0</inkml:trace>
  <inkml:trace contextRef="#ctx0" brushRef="#br0" timeOffset="30680.7548">28707 1587,'53'-26,"0"26,53 0,-27-27,-26 27,-26 0,-27 0,53 0,-53 53,0 0,-27-26,1 25,-27-25,26-27,27 53,53-53,0 0,27 0,-1 0,27 0,0 0,-1 0,-25 0</inkml:trace>
  <inkml:trace contextRef="#ctx0" brushRef="#br0" timeOffset="31176.7832">30083 1561,'0'-53,"-79"0,-1 53,27 0,1 0,-1 0,0 26,-27-26,80 53,-26-53,26 53,26 0,1-53,-1 0,27 0,27 0,-54 0,0 0,54-53,-80 27,26 26,27 53,-26-53,26 53,-27-27,27-26,-53 53,53-53</inkml:trace>
  <inkml:trace contextRef="#ctx0" brushRef="#br0" timeOffset="31430.7977">30692 873,'0'26,"0"27,0 27,0 25,0 1,0 27,0-28,0 28,-53-1,0 0,0-52,-26-1,52-79</inkml:trace>
  <inkml:trace contextRef="#ctx0" brushRef="#br0" timeOffset="31926.8261">29951 1614,'0'-27,"26"27,-26-53,0 80,0-1,0 1,0 26</inkml:trace>
  <inkml:trace contextRef="#ctx0" brushRef="#br0" timeOffset="32293.8471">30083 1614,'0'-27,"-26"27,26 53,0-26</inkml:trace>
  <inkml:trace contextRef="#ctx0" brushRef="#br0" timeOffset="39628.2665">6932 2169,'0'53,"0"0,0-26,0 25,0 28,0-1,0 1,-26 25,26 1,0 27,0-54,0 27,0 0,0-27,0 0,0 1,0-1,0 0,0 1,0-1,26 27,-26-27,0 27,0 0,0 0,27 26,-27-52,0-1,0 0,0 1,0-1,52 0,-52 54,0-27,0-1,0-25,0 26,0-27,0 0,53 54,-53-27,0-1,0-25,0-1,27 0,-27-26,0 0,53 0,-53 0,0 27,53-54,-53 0,0 54,53-80,-53 26,0-26,0-53</inkml:trace>
  <inkml:trace contextRef="#ctx0" brushRef="#br0" timeOffset="41322.3635">2011 4921,'26'0,"27"0,0 0,0 0,-26 0,52 0,-26 0,0 0,0 0,0 0,26 0,0 0,-26 0,27 0,-27 0,26 0,0 0,27 0,0 0,0 0,53 0,-1 0,-25 0,25-27,54 27,-27 0,0 0,1 0,-1 0,0 0,0 0,-26 0,26 0,-26 0,-27 0,27 0,26 0,-53 0,27 0,0 0,-27 0,27 0,-27 0,27 0,-27 0,1 0,-28 0,1 0,0 0,0 0,26 0,-52 0,-1 0,0 0,1 0,-1 0,1 0,-1 0,0 0,1-52,25 52,1 0,-26 0,-1 0,27-53,0 53,0 0,26 0,-26 0,26-53,0 53,-26 0,53 0,-53 0,52 0,-25 0,-27 0,52 0,1 0,26-53,-52 53,25 0,-25 0,25-53,1 53,-27 0,1 0,-27 0,-1 0,-25 0,26 0,-1 0,28 0,-27 0,-1 0,-25 0,26 0,26 0,-53 0,1 26,-1-26,-26 0,0 0,0 0,26 0,-26 0,0 0,-27 0,54 0,-27 27,0-27,0 0,-1 0,28 0,-54 0,1 0,-27 53</inkml:trace>
  <inkml:trace contextRef="#ctx0" brushRef="#br0" timeOffset="41630.3811">14314 4551,'26'-27,"1"27,26-26,0 26,-27 0,-26 26,0 1,0 25,0 1,-53 0,27 0,-54 27,28-28,25-52</inkml:trace>
  <inkml:trace contextRef="#ctx0" brushRef="#br0" timeOffset="42041.4046">15055 4630,'0'-27,"0"54,0 26,0 26,0 1,0-1,0 0,0-26,0 27,0-27,0-1</inkml:trace>
  <inkml:trace contextRef="#ctx0" brushRef="#br0" timeOffset="42230.4154">14737 4868,'27'0,"26"-26,26 26,0 0,27 0,-26 0,25 26,-52-26</inkml:trace>
  <inkml:trace contextRef="#ctx0" brushRef="#br0" timeOffset="43272.475">6906 2143,'0'26,"0"1,-53 26,53-27,-53 27,-27 0,28-27,25-26</inkml:trace>
  <inkml:trace contextRef="#ctx0" brushRef="#br0" timeOffset="43482.487">6959 2169,'26'0,"27"0,-27 0,27 0,-26 0,26 0,0 0,26 0,-53 0</inkml:trace>
  <inkml:trace contextRef="#ctx0" brushRef="#br0" timeOffset="45244.5878">8176 1693,'0'-53,"0"27,-27-1,-26 27,27 0,-1 0,27 53,-53 0,53 0,-26 26,26 1,0-1,0 0,-53-26,53 0,0-26,0 26,0-27,0 1,0-27</inkml:trace>
  <inkml:trace contextRef="#ctx0" brushRef="#br0" timeOffset="45461.6002">7779 1984,'26'0,"1"0,26 0,0 0,-1 0,28 0,-1 0</inkml:trace>
  <inkml:trace contextRef="#ctx0" brushRef="#br0" timeOffset="45718.6149">8361 1719,'-27'0,"1"53,26 0,-79 0,79 53,0-27,0-26,0 0,0-26,52-27</inkml:trace>
  <inkml:trace contextRef="#ctx0" brushRef="#br0" timeOffset="45949.6279">8573 1799,'0'-53,"0"79,0 27,0 0,0 27,0-1,0-26,0 0,0 26,0-26,0-26</inkml:trace>
  <inkml:trace contextRef="#ctx0" brushRef="#br0" timeOffset="46162.6403">8440 2037,'0'0,"53"0,-26 0,52 0,-26 0,0 0,-27 0</inkml:trace>
  <inkml:trace contextRef="#ctx0" brushRef="#br0" timeOffset="46348.651">8837 1799,'0'0,"0"53,27 0,-27 0,0 26,0 0,0 1,-53 26,26-27,-26-26</inkml:trace>
  <inkml:trace contextRef="#ctx0" brushRef="#br0" timeOffset="47637.7245">9128 1958,'0'0,"27"0,26 0,-1 0,-52 0</inkml:trace>
  <inkml:trace contextRef="#ctx0" brushRef="#br0" timeOffset="47793.7334">9181 2143,'27'0,"-27"0,79 0,-53 0,1 0</inkml:trace>
  <inkml:trace contextRef="#ctx0" brushRef="#br0" timeOffset="48499.774">9869 1772,'-26'0,"-27"0,26 0,1 0,-54 27,54-27,26 53,-27-53,27 26,0 27,53-53,0 27,0-27,0 53,0-53,-53 26,53-26,-53 53,-53-27,27-26,-27 0,26 0,-26 0</inkml:trace>
  <inkml:trace contextRef="#ctx0" brushRef="#br0" timeOffset="48777.7898">10054 1852,'27'0,"-27"26,0 1,0-1,0 27,0-26,0-1,0-26,0 53</inkml:trace>
  <inkml:trace contextRef="#ctx0" brushRef="#br0" timeOffset="48963.8005">10186 1746,'0'-27,"53"27,-53 27</inkml:trace>
  <inkml:trace contextRef="#ctx0" brushRef="#br0" timeOffset="49293.8194">10266 2090,'0'53,"26"-53,-26 26,53 27,-26-53,26 0,-27 0,1-53,25 0,-25 0,-27 1,53 25,-53 1,0 26,0 53,26-53,-26 52,0 1</inkml:trace>
  <inkml:trace contextRef="#ctx0" brushRef="#br0" timeOffset="49593.8366">11060 1931,'0'-53,"-27"0,1 53,-27 0,0 0,26 27,27-1,0 1,0 52,0-26,53-27,0 27,0-53,27 27,-28-27,-25 0</inkml:trace>
  <inkml:trace contextRef="#ctx0" brushRef="#br0" timeOffset="50201.8713">11456 1667,'-52'26,"52"27,-53-27,53 27,-53 0,53 0,0 0,0 26,26 1,27-27,0-27,0-26</inkml:trace>
  <inkml:trace contextRef="#ctx0" brushRef="#br0" timeOffset="50637.8963">11906 1852,'-53'-53,"27"53,-27 0,0 0,0 0,0 53,27-53,26 53,-53-53,53 53,26 0,1-53,26 0,0 0,26 0,-53 0,1 0,-27 0,53 0,-53-53,53 106,-53-27,53 27,0-27</inkml:trace>
  <inkml:trace contextRef="#ctx0" brushRef="#br0" timeOffset="50870.9096">12197 1746,'0'26,"0"27,0 0,0 0,0 27,0-1,0 0,0-26,0-26,27-27,-27 26</inkml:trace>
  <inkml:trace contextRef="#ctx0" brushRef="#br0" timeOffset="51057.9203">12091 1931,'27'0,"-1"0,27 27,0-27,0 0</inkml:trace>
  <inkml:trace contextRef="#ctx0" brushRef="#br0" timeOffset="51243.9309">12700 1772,'0'0,"0"53,0 0,0 27,0-1,0 27,0 0,-53-27,27-26,-27 0,0 0</inkml:trace>
  <inkml:trace contextRef="#ctx0" brushRef="#br1" timeOffset="61370.5102">6906 3148,'0'0,"0"-26,-53 26,26 0,1 0,-27 0,26 0,1 0,-27 0,27 0,26 26,-27-26,-26 53,27-53,26 27,-53-27,0 53,26-53,27 26,-26-26,26 26,-53-26,53 53,-26-53,26 27,-53 26,26 0,-26 26,27-26,26-27,-27-26,27 53,-52-26,52-1,-27-26,27 53,0-26,-53-27,53 26,0 53,-26-79,26 53,0-26,-27 26,27-27,0 1,-53 26,53-27,0 0,-26 27,26-26,0 26,-53 0,53-27,0 1,0 26,0-27,-27 0,27 27,0 0,-52-26,52 26,-27-27,27 1,0 25,-26-52,26-26,0 0,53-27,-53 0</inkml:trace>
  <inkml:trace contextRef="#ctx0" brushRef="#br1" timeOffset="63723.6447">6879 3175,'0'-53,"0"53,27 0,26 0,-27 0,0 0,27 0,0 0,-53 26,27-26,-1 27,27 26,-26-27,26 27,-27-27,27 1,0 26,0-27,-27 27,1-26,26 26,-27-1,-26 1,53-53,-53 53,26-53,-26 27,27-27,-27 26,53-26,-53 53,26-53,-26 27,27-27,-27 26,53-26,-53 53,26 0,-26-27,27-26,-27 27,0 26,52-27,-52 27,0-26,27-1,-27 27,0-27,53 1,-53 26,0-27,26 1,-26 26,0-27,0 1,0 25,0-25,0-1,53-26,-53 53,0-26,0-1,0 27,0-26,27-27,-27 26,0 0</inkml:trace>
  <inkml:trace contextRef="#ctx0" brushRef="#br1" timeOffset="66071.779">8176 4921,'0'26,"26"1,-26 26,27-53,-27 79,52-26,-52-26,27-27,-27 52,53 1,-53-26,26-27,-26 53,27-53,-27 26,53-26,-53 27,26-27,-26 26,27-26,-27 53,53-53,-27 26,27 27,-27-53,-26 27,27-27,-1 0,27 0,0 0,0 0,-27 0,27 0,-26 0,-1 0,27 0,-26 0,26-27,0 27,-27 0,0 0,-26-26,53 26,-26 0,-1 0,1 0,-27-27,53 27,0 0,-27 0,-26-26,53 26,-27 0,-26-53,27 53,26-26,-27 26,-26-53,27 53,-27-27,53 27,-53-26,26-27,27 26,-27-25,27-1,-53 26,27 27,-27-26,26 26,-26-53,27 53,-27-27,53-26,-53 27,26 26,-26-27,53 27,-53-26,26-27,1 27,-27 26,0 26</inkml:trace>
  <inkml:trace contextRef="#ctx0" brushRef="#br1" timeOffset="67729.8739">10239 4762,'0'-26,"0"-27,0 26,27 27,-27-53,53 53,-53-26,26 26,1 0,-27-26,53 26,-53-27,26 27,1-53,25 27,-25 26,-27-53,26 53,54 0,-27-27,26 27,-53 0,27 0,-26 0,-1 0,27 0,-26 0,-1 0,27 0,26 0,-52 0,-1 0,1 0,-27 0,53 0,-27 53,27-26,-26-27,-27 26,26-26,27 53,-27-53,-26 27,27-27,-27 26,53 27,-53-27,26-26,-26 27,27-27,-54 0</inkml:trace>
  <inkml:trace contextRef="#ctx0" brushRef="#br1" timeOffset="69439.9717">11668 4683,'0'0,"0"53,0-27,53-26,-53 27,27 26,-1-27,53 27,-52-53,-27 26,26-26,27 0,-53 27,27-27,-1 0,53 53,-26-53,-26 0,-27 26,53-26,0 0,-27 0,1 0,26 0,-27 0,0 0,27 0,0 0,-26 0,26-53,-27 53,1-26,25 26,-52-53,27 53,-1 0,-26-27,53 27,-26-26,-1 26,-26-53,53 53,-53-26,27 26,-27-27,26 27,-26-53,53 53,-53-26,26 26,-26-27,-26 27</inkml:trace>
  <inkml:trace contextRef="#ctx0" brushRef="#br1" timeOffset="71848.1094">5662 4921,'-26'0,"-27"0,53 53,-27-53,27 26,-53 1,53 26,-26-53,26 26,-27 1,27 26,-79-53,79 26,-26-26,26 26,-27-26,27 53,-53-53,27 27,-27 26,0-27,26 27,1-53,26 27,-53-27,27 26,-27-26,53 53,-53-53,26 0,1 0,-27 0,27 0,-1-27,-26 27,53-26,-26 26,-1 0,27-26,-79 26,79-53,-27 53,1 0,26-27,-53 27,27 0,26-26,-27 26,27-53,-26 53,26-27,-53 27,26 0,27-26,-26 26,26-53,0 27,-53 26,53-27,-27-26,27 27,0-1,-52-26,52 27,-27 26,27-27,0-26,0 80,0-27,0 26</inkml:trace>
  <inkml:trace contextRef="#ctx0" brushRef="#br1" timeOffset="73378.197">4101 4894,'0'-52,"-26"52,26-27,0 1,-53-27,26 26,-26-26,27 53,-1 0,27-26,-53 26,27 0,-27-53,0 53,27 0,26-26,-27 26,-26 0,27 0,-27 26,0-26,0 0,27 0,26 26,-27-26,-26 0,53 27,-26-27,26 53,-27 0,27-27,-53-26,53 27,-26-27,26 53,-26-53,26 26,-53 27,53-27,-27-26,27 53,0-26,27-27,-1 0,27 0</inkml:trace>
  <inkml:trace contextRef="#ctx0" brushRef="#br1" timeOffset="75235.3032">3122 4947,'-26'0,"-27"0,0 27,26-27,27 26,-53-26,53 27,-26-27,0 53,-54-53,80 26,-26-26,-1 0,27 27,-53-27,27 0,-1 0,-26 53,1-53,25 0,1 0,-27 0,26 0,1 0,26 0,-53 0,26 0,27-53,-26 53,26-27,-53 27,27-26,-27 26,0 0,53-53,-27 53,27-27,-26 27,26-26,0-27,0 79</inkml:trace>
  <inkml:trace contextRef="#ctx0" brushRef="#br1" timeOffset="76458.3731">847 5000,'0'-26,"26"26,1 0,26 0,-1 0,28 0,-27 0,0 0,0 0,-27 0,27 0,0 0,0 26,0-26,26 0,-52 0,-1 0,27 0,-27 0,1 0,26 0,0 0,0 0,-27-26,53 26,-26-27,-26 27,-1 0,27 0,-26-53,26 53,-53-26,26 26,0 26,-26 1</inkml:trace>
  <inkml:trace contextRef="#ctx0" brushRef="#br1" timeOffset="77851.4527">6747 5053,'-27'0,"1"0,-27 27,53-1,-26-26,26 27,0 26,0-27,0-26,79 53,-26-53,-27 0,1 0,-27-53,0-26,0 52,0 1,0-27,0 0,0 53,-27 0,27 26,-53 1,27-27,26 26</inkml:trace>
  <inkml:trace contextRef="#ctx0" brushRef="#br1" timeOffset="80131.5831">6324 2619,'0'-26,"0"-1,0 54,0-27,0 79,0-53,0 27,0-26,0-1,0 27,0-26,0 26,0-1,0-25</inkml:trace>
  <inkml:trace contextRef="#ctx0" brushRef="#br1" timeOffset="81399.6558">8255 4127,'0'-26,"-26"26,26 0,0 79,0-26,0-27,0-26,0 27,52-27,-25 0</inkml:trace>
  <inkml:trace contextRef="#ctx0" brushRef="#br1" timeOffset="81609.6678">8387 4154,'0'26,"0"27,0-27,0 1,0 26,27-53,-27 53</inkml:trace>
  <inkml:trace contextRef="#ctx0" brushRef="#br1" timeOffset="81977.6888">8520 3889,'0'0,"-27"0,-26 0,0 0,27 0,-27 0,26 0,1 0,-27 0,27 0,-1 0,1 0,-54 0,80 53,0-27,0 1,53 52,-26-79,-27 27</inkml:trace>
  <inkml:trace contextRef="#ctx0" brushRef="#br1" timeOffset="82411.7134">8758 3995,'0'0,"0"0,-27 0,-26 26,53 27,0 27,-26-27,26 26,0-26,-53 0,53 0,0-27,0 27,0-53</inkml:trace>
  <inkml:trace contextRef="#ctx0" brushRef="#br1" timeOffset="83305.7647">9022 4207,'-26'0,"26"-53,-27 53,1 0,-27 0,27 0,-1 53,27-27,0 0,-53 27,53 0,27-26,26-27,-1 0,-25 0,26 0,-53-53,26 53,-26-53,0 79,0 1,0-1,53 54,-53-54,53-26,-26 27</inkml:trace>
  <inkml:trace contextRef="#ctx0" brushRef="#br1" timeOffset="85247.8759">10160 4577,'0'-53,"53"106,-27 0,-26-27,53 27,-53-26,27-1,-27 27,26-26,-26 25,53-52,-53 27,27-27,-27 0</inkml:trace>
  <inkml:trace contextRef="#ctx0" brushRef="#br1" timeOffset="86589.9524">9790 3519,'-27'0,"54"0,26 0,-27 0,27 26,-53 1,0-1,0 27,-79 0,52 0,27-27,27-26,25 0,1 0,0 0,-26 0,-27-26</inkml:trace>
  <inkml:trace contextRef="#ctx0" brushRef="#br1" timeOffset="86851.9674">10160 3519,'0'26,"0"53,0-26,0-26,0-1,0 1,26-27</inkml:trace>
  <inkml:trace contextRef="#ctx0" brushRef="#br1" timeOffset="87068.98">10266 3624,'0'27,"0"52,0-52,0 26</inkml:trace>
  <inkml:trace contextRef="#ctx0" brushRef="#br1" timeOffset="87430.0007">10398 3439,'0'-53,"0"80,0-1,-26-26,-27 0,26 0,-26 0,27 0,-1 0,-25 0,25 0,-26-26,27 26,26 26,-53-26,53 27,0-1,0 27</inkml:trace>
  <inkml:trace contextRef="#ctx0" brushRef="#br1" timeOffset="87721.0171">10583 3333,'0'0,"0"27,0 26,0-27,-79 27,79 27,-53-28,53 1,-53 27,53-54,0 1,0-1,0 54</inkml:trace>
  <inkml:trace contextRef="#ctx0" brushRef="#br1" timeOffset="88231.0463">10821 3598,'0'-26,"0"26,0-27,-26 27,-53 0,26 0,0 0,53 53,0 26,26-26,27-53,-26 0,-1 0,1 0,-27-26,0-27,52-26,-52 105,0 27,0-27,0 1,0 26,0-27,0 1</inkml:trace>
  <inkml:trace contextRef="#ctx0" brushRef="#br1" timeOffset="89341.11">5636 4709,'0'-26,"-27"26,1 0,26 26,0 1,0-1,0 27,26-26,-26 25,53-25,-53 26,27 26</inkml:trace>
  <inkml:trace contextRef="#ctx0" brushRef="#br1" timeOffset="90191.1586">5530 5503,'0'0,"53"26,0-26,0 0</inkml:trace>
  <inkml:trace contextRef="#ctx0" brushRef="#br1" timeOffset="90452.1735">5794 5397,'0'-26,"0"52,0 27,0-26,27-1,-1-26</inkml:trace>
  <inkml:trace contextRef="#ctx0" brushRef="#br1" timeOffset="90653.185">5927 5344,'0'27,"0"52,0-52,53-27,-53 26,26-26</inkml:trace>
  <inkml:trace contextRef="#ctx0" brushRef="#br1" timeOffset="90986.2041">6085 5186,'-26'0,"0"0,-27 0,-27-53,27 53,27-27,-1 27,-52 0,53 27,26 26,-53-1,53 1,0 0,0 0</inkml:trace>
  <inkml:trace contextRef="#ctx0" brushRef="#br1" timeOffset="91376.2264">5847 5873,'0'0,"27"0,-27-26,53 26,0 0,0-53,-1 53,1 0,0 0,0 0,-26 27</inkml:trace>
  <inkml:trace contextRef="#ctx0" brushRef="#br1" timeOffset="91847.2533">6059 6032,'-53'0,"0"0,0 0,27 0,-1 0,-26 0,53 53,0-26,53-27,0 0,27 0,-27 0,-27 0,-26 0,26 0,-26-53,0 26,0 27,0 53,80-26,-54-27,1 0,26 0</inkml:trace>
  <inkml:trace contextRef="#ctx0" brushRef="#br1" timeOffset="92500.2907">6112 5053,'-53'0,"53"27,0 26</inkml:trace>
  <inkml:trace contextRef="#ctx0" brushRef="#br1" timeOffset="93391.3416">4207 4709,'53'-26,"-80"26,1 53,26 0,-27-27,27 1,-52 52,52-26,-53 26,0 27,0-53,53-27</inkml:trace>
  <inkml:trace contextRef="#ctx0" brushRef="#br1" timeOffset="94345.3961">3651 3836,'0'0,"80"0,-27 0,-27 0,53 0,-52 0</inkml:trace>
  <inkml:trace contextRef="#ctx0" brushRef="#br1" timeOffset="95059.4368">4022 3677,'26'0,"27"0,-26 0,-1 0,27 0,-53 27,53-27,-53 53,0 0,0 0,-53 0,26-53,1 52,-27-52,53 53,27-53,25 0,-25 0,-1 0,27 0,0 0,-26 0,-1 0,-26-26,79 26</inkml:trace>
  <inkml:trace contextRef="#ctx0" brushRef="#br1" timeOffset="95311.4515">4498 3730,'-53'0,"53"27,0-1,0 1,0 26,0-27,26-26,-26 53,27-53,-1 0</inkml:trace>
  <inkml:trace contextRef="#ctx0" brushRef="#br1" timeOffset="95521.4633">4604 3757,'0'0,"0"53,0-53,0 53,53-27,-27-26</inkml:trace>
  <inkml:trace contextRef="#ctx0" brushRef="#br1" timeOffset="95839.4817">4736 3492,'0'0,"0"27,-26-27,26 26,-53-26,0 0,0 0,26 0,-52-26,53 26,-27 26,53 53,0-52</inkml:trace>
  <inkml:trace contextRef="#ctx0" brushRef="#br1" timeOffset="96623.5264">4154 4180,'26'0,"1"0,-1 0,27 0,53 0,26-53,-26 53,53-53,0 53,-80 0,-26 0,-53 27</inkml:trace>
  <inkml:trace contextRef="#ctx0" brushRef="#br1" timeOffset="97155.5569">4895 4339,'0'0,"-27"-53,1 53,-53 0,52 0,1 0,-27 0,26 26,1 1,26-1,0-26,26 0,1 0,26 0,-27 0,1 0,-27 0,52 0,-52-26,27 26,26 53,0 26,-53-52,53-27</inkml:trace>
  <inkml:trace contextRef="#ctx0" brushRef="#br1" timeOffset="100659.7574">23601 1984,'0'-53,"0"80,0 26,0-27,0 27,0 26,26-26,-26 0,0 0,0 26,0 1,0-1,0 27,53-27,-53 1,0-1,0 0,27 1,-27-27,0 53,0-27,0-26,0 26,53-26,-53 27,0-1,0-26,0 26,0-26,26 0,-26 0,0 26,0 1,0 26,0-27,53 0,-53-26,0 27,0-1,0 0,53 1,-53-1,0-26,26 0,-26 0,0 0,53 26,-53-26,0 0,0 0,0 0,0-27,27 1,-27 26,0-27,0 1,0 25,0-25,0-1,0 27,0-26,0-1,0 1,0 79,0-54,0-25,0-1,0 27,0-26,0-1,26-26,-26 0</inkml:trace>
  <inkml:trace contextRef="#ctx0" brushRef="#br1" timeOffset="102287.8505">18759 4603,'26'0,"1"0,26 27,0-27,-27 0,27 0,26 0,80 0,-26 0,25 0,-25 0,25 0,-25 0,25 0,-52 0,0 0,26 0,-26 0,0 0,26-27,1 27,52 0,0 0,0 0,0-52,1 52,-1 0,26 0,-25-53,-1 53,0 0,27 0,-1 0,1-53,0 53,-1 0,1 0,-27 0,1 0,-28 0,-25 0,52 0,0 0,-53 0,27 0,26 0,0 0,1 0,-1 0,-26 0,26 0,-26 0,26 0,26 0,-25 0,-1 0,27 26,-1-26,54 0,-54 0,1 0,-27 0,1 0,-1 0,-27 0,-25 0,52 0,0 53,0-53,1 0,-1 0,0 0,-53 0,54 0,-1 0,-27 0,-52 0,0 0,0 0,-27 0,27 0,-53 0,0 0,0 0,0 0,26 53,-26-53,0 0,-26 0,25 0,-25 0,-1 0,1 0,26 0,-27 0,-26 26,-79-26</inkml:trace>
  <inkml:trace contextRef="#ctx0" brushRef="#br1" timeOffset="102558.866">32041 4392,'53'0,"-53"0,26 79,-26-26,53-53,-53 53,0 0,0 26,0-52,-26-1,26 27,-53-53</inkml:trace>
  <inkml:trace contextRef="#ctx0" brushRef="#br1" timeOffset="103390.9134">32411 5186,'-52'0,"52"26,0 27,0 0,0-27,26 1,27 52,0-52,0-27,-27-27,-26 1,0-27,53 26,-53 1,0 79,0-27,27 1,-27 26,53-27,-1-26,-52 53,27-53,26-53,-53 0,0-26,0-1,0 27,-27-26,27 53,0-1,-26-26,26 27,0 26,0 106,53-80</inkml:trace>
  <inkml:trace contextRef="#ctx0" brushRef="#br1" timeOffset="104597.9824">23574 2037,'0'-53,"0"27,-26 26,-27 26,0 27,27-27,-1 27,27-26,-79 26,79 0,26-53</inkml:trace>
  <inkml:trace contextRef="#ctx0" brushRef="#br1" timeOffset="104835.996">23601 1984,'0'0,"0"27,0-27,0 26,26-26,-26 26,53-26,0 53,-26-53,52 27,-26-27,-27 0</inkml:trace>
  <inkml:trace contextRef="#ctx0" brushRef="#br1" timeOffset="105909.0576">20611 2011,'-26'0,"-27"0,53 0,-27 52,27-25,0 26,0 0,0-27,0 27,0 0,-53 26,53-52,0-1</inkml:trace>
  <inkml:trace contextRef="#ctx0" brushRef="#br1" timeOffset="106187.0735">20558 2090,'0'-27,"53"27,-26-26,25 26,28 0,-1-53,-52 53,-1 0,-26 53</inkml:trace>
  <inkml:trace contextRef="#ctx0" brushRef="#br1" timeOffset="106419.0867">20585 2328,'0'0,"26"0,1 0,52 26,-26-26,0 0,26 0,0 0</inkml:trace>
  <inkml:trace contextRef="#ctx0" brushRef="#br1" timeOffset="106735.1049">21246 2090,'0'0,"0"-53,-26 53,-1 0,27 26,-53 1,53 26,0 26,-26-26,26 0,0 0,-53 26,53-26,0-26,26 26</inkml:trace>
  <inkml:trace contextRef="#ctx0" brushRef="#br1" timeOffset="107202.1316">21431 2328,'-26'0,"26"53,0 0,26 0,27 0,0-53,0 0,-53-27,0 1,0-1,26 27,27 0,-53 27,80-27,-54 0,-26-27,0 1,0-1,0-26,0 1,0 25,0-26,0 27</inkml:trace>
  <inkml:trace contextRef="#ctx0" brushRef="#br1" timeOffset="107402.143">22013 2090,'0'26,"27"27,-27 53,53-27,-53 1,0 26,0 0,0-1,0-25,-53-27,26-53,27 26,-53-26</inkml:trace>
  <inkml:trace contextRef="#ctx0" brushRef="#br2" timeOffset="119093.8117">21140 3148,'27'0,"52"-26,0 26,-26 0,-26 0,26 0,-27 0,27-53,26 53,-26 0,0 0,-26 0,-1 0,27 0,-26 0,-1 0,53 0,-26 0,0 0,0 0,0 0,26 0,-52 26,26-26,0 0,26 0,-26 0,-26 0,-1 0,27 0,0 0,0 0,0 0,0 0,52 0,-52 0,0 0,0 0,-26 0,26 0,-27 0,0 0,27 0,-26 0,-1 0,27 0,-26 0,26 0,-27 0,53 0,-26 0,-26 0,-1 0,27 0,-26 0,26 0,-27 0,27 0,-27 0,27 0,0 0,27 0,-28 0,1 0,0 0,0 0,27 0,-27 0,-1 0,1 0,0 0,0 0,0 0,-26 0,-1 0,27 0,-27 0,1 0,52 0,-52 0,26 0,0-26,-27 26,0 0,1 0,26 0,-27 0,1 0,26 0,-27 0,1 0,25 0,-25-27,-1 27,54 0,-54 0,27 0,-26 0,52 0,-26 0,0 0,0 0,-27 0,54 0,-54-53,0 53,27 0,0 0,0 0,0 0,0 0,26 0,-52 0,-1 0,54-26,-107 26</inkml:trace>
  <inkml:trace contextRef="#ctx0" brushRef="#br2" timeOffset="120511.8927">21140 3307,'0'0,"0"53,0-27,0 1</inkml:trace>
  <inkml:trace contextRef="#ctx0" brushRef="#br2" timeOffset="120767.9074">21114 3545,'0'53,"0"-27,0 1,0 26</inkml:trace>
  <inkml:trace contextRef="#ctx0" brushRef="#br2" timeOffset="121042.9232">21087 3889,'0'53,"0"-27</inkml:trace>
  <inkml:trace contextRef="#ctx0" brushRef="#br2" timeOffset="121268.9361">21087 4180,'0'27,"0"-1</inkml:trace>
  <inkml:trace contextRef="#ctx0" brushRef="#br2" timeOffset="121650.958">21140 4312,'0'27,"0"26,0-27,0 1,0 26,0-27,0 1</inkml:trace>
  <inkml:trace contextRef="#ctx0" brushRef="#br2" timeOffset="121928.9739">21140 4603,'0'27,"0"-1</inkml:trace>
  <inkml:trace contextRef="#ctx0" brushRef="#br2" timeOffset="122830.0254">20188 5159,'26'0,"1"0,-1 0,27 0,-27 0,1 0,26 0,-27 0</inkml:trace>
  <inkml:trace contextRef="#ctx0" brushRef="#br2" timeOffset="123399.058">20823 5053,'0'-26,"0"-1,0 27,-27 0,-26 0,53 0,-26 0,26 27,0-1,0-26,53 0,-27 0,1 0,-27-26,53 26,-53 0,0 26,26-26,-26 53,27-53,-27 27,52-27</inkml:trace>
  <inkml:trace contextRef="#ctx0" brushRef="#br2" timeOffset="124689.1318">21061 5159,'0'-53,"0"27,0-1,0 27,0-53,-27 53,27-26,-53 26,27 0,0-27,-27 27,-27 0,54 53,26-26,-53-27,53 53,0 0,0 0,26-27,27-26,-26 0,-27 26,79-26,-26 0,0 0,-53 0,26 0,-26-26,53 26,-53-53,0 27,0 52,0 53,0-52,27-1,26-26,0 0,-27 0,1 53,25-53</inkml:trace>
  <inkml:trace contextRef="#ctx0" brushRef="#br2" timeOffset="126159.2159">26591 3016,'0'26,"0"27,0 27,53-54,-53 1,0 26</inkml:trace>
  <inkml:trace contextRef="#ctx0" brushRef="#br2" timeOffset="126413.2304">26617 3466,'0'26,"27"-26,-27 53,0-26,0-1</inkml:trace>
  <inkml:trace contextRef="#ctx0" brushRef="#br2" timeOffset="126736.2489">26670 3757,'0'26,"0"1,0 26,0-27,0 1,0 25,0 1,0-26,0-1,0 27,0-26</inkml:trace>
  <inkml:trace contextRef="#ctx0" brushRef="#br2" timeOffset="126999.2639">26696 4286,'0'26,"0"1</inkml:trace>
  <inkml:trace contextRef="#ctx0" brushRef="#br2" timeOffset="127711.3046">26485 4974,'26'0,"54"0,-1 0,27 0,-27 0,1 0,-27 0,-27 0,27 0</inkml:trace>
  <inkml:trace contextRef="#ctx0" brushRef="#br2" timeOffset="127943.3179">26723 4762,'0'-53,"0"53,0 0,0 27,0 26,0 26,0-26,0 0,0 0,0-27,0 27,79-26,-26 26</inkml:trace>
  <inkml:trace contextRef="#ctx0" brushRef="#br2" timeOffset="128602.3556">27808 5000,'0'-53,"0"0,0 1,0 25,-53 27,0 0,26 0,1 0,0 0,-27 0,26 0,-26 79,27-26,26-26,53-27,0 53,0-53,-1 0,28 0,-54 0,1-27,-27 1,0 26,0 53,0 0,0-27,0 54,0-28,0-25</inkml:trace>
  <inkml:trace contextRef="#ctx0" brushRef="#br2" timeOffset="129652.4157">23469 4868,'-27'0,"-26"26,27 54,26-27,0 0,53 0,0-53,-1 0,1 0,0-27,-53-52,0 52,0-26,0 53,0-53,-79 53,26 0,27 0,26 27</inkml:trace>
  <inkml:trace contextRef="#ctx0" brushRef="#br2" timeOffset="130838.4834">24104 3439,'0'27,"0"26,0-27,0 1,0 25,26-25,27 26,-27-53,27 0</inkml:trace>
  <inkml:trace contextRef="#ctx0" brushRef="#br2" timeOffset="131071.4967">24342 3598,'0'-26,"0"26,0 79,0-26,0 0,53-53,-53 26,26-26</inkml:trace>
  <inkml:trace contextRef="#ctx0" brushRef="#br2" timeOffset="131445.5182">24527 3281,'-27'0,"27"26,-79-26,79 53,-26-53,26 26,-27-26,1 0,-80-26,79 26,-26-53,27 53,-53 0,26 0,0 0,53 0,-53 26,53 27,0 0,0 0,0-53</inkml:trace>
  <inkml:trace contextRef="#ctx0" brushRef="#br2" timeOffset="131804.5387">24739 3360,'0'26,"0"27,-53 27,53-54,-53 53,53-26,-27 0,27 0,0 0,0-26,0 26,0-1</inkml:trace>
  <inkml:trace contextRef="#ctx0" brushRef="#br2" timeOffset="132473.577">25109 3572,'0'-27,"0"1,0-27,0 26,0 27,-53 0,0 0,27 27,-27 26,0-27,0 27,53-27,-27 27,27-26,53 26,-26-53,52 0,-26 0,-26 0,26-27,-27 1,-26-27,0 0,0 79,0 27,0-26,0 26,0 0,0 0,53 0,26-1</inkml:trace>
  <inkml:trace contextRef="#ctx0" brushRef="#br2" timeOffset="138172.903">1799 6985,'0'26,"-26"80,26 0,-53 26,53-26,0 0,-53-27,53 1,0-54,26 27,54-53,-1 0,27 0,26 0,27-27,0 27,-53-52,-54 52</inkml:trace>
  <inkml:trace contextRef="#ctx0" brushRef="#br2" timeOffset="138444.9186">2011 7434,'0'0,"53"27,0-27,26 0,0 0,27 0,0 0,-27-27,1 27,-27-26,-53-27</inkml:trace>
  <inkml:trace contextRef="#ctx0" brushRef="#br2" timeOffset="138718.9342">2090 6905,'0'-26,"-26"26,52 26,1-26,52 27,-26-27,26 0,27 0,0 0,0 0,-27 0,1 0,-27 0</inkml:trace>
  <inkml:trace contextRef="#ctx0" brushRef="#br2" timeOffset="139034.9523">3254 7038,'-26'26,"26"27,-53 26,0-26,0 0,53 0,-53 26,53-26,-26 0,26-26,0 26,-53-27,53 27</inkml:trace>
  <inkml:trace contextRef="#ctx0" brushRef="#br2" timeOffset="139297.9673">2937 7276,'0'0,"26"53,1-27,26 27,0-27,0 27,-1-26,28 26,-54-53,27 79,-26-52</inkml:trace>
  <inkml:trace contextRef="#ctx0" brushRef="#br2" timeOffset="139591.984">3598 7223,'0'26,"0"27,0 27,0-54</inkml:trace>
  <inkml:trace contextRef="#ctx0" brushRef="#br2" timeOffset="139762.9939">3651 7858,'0'0,"27"-53,-27 26,26 27</inkml:trace>
  <inkml:trace contextRef="#ctx0" brushRef="#br2" timeOffset="139936.0038">4048 7302,'0'0,"0"-53,0 106,0 0,-79 26,26-26</inkml:trace>
  <inkml:trace contextRef="#ctx0" brushRef="#br2" timeOffset="140227.0203">2487 8228,'-53'0,"53"0,0 27,27-27,52 0,27 0,106 0,-1-53,-52 53,-53 0,0 0,-1 0</inkml:trace>
  <inkml:trace contextRef="#ctx0" brushRef="#br2" timeOffset="146691.3902">6403 7117,'0'-53,"0"106,0 0,0 0,0 0,0 0,0 26,0-26,0 0,0 0,0 0,0 26,0-52,0-1,0 27,0 0,0-53,79 0,-52 0,26-53,0 53,26 0,-26 0,0 0,0 0,0 0,26 0,-53 0</inkml:trace>
  <inkml:trace contextRef="#ctx0" brushRef="#br2" timeOffset="147103.4138">7488 7752,'26'0,"1"-26,26 26,-27-53,27 0,-53 26,26 1,-26-27,0 0,0 53,-79 0,26 0,-26 0,52 53,-26 26,53-26,0 0,0 0,0 0,0-27,27-26,26 27,0-27,26 0,-26 0,0 0,26 0,-52-53</inkml:trace>
  <inkml:trace contextRef="#ctx0" brushRef="#br2" timeOffset="147350.4279">8017 7382,'0'-53,"0"106,0-1,0 28,0-1,0 1,0-1,53 0,-53 1,26-54,-26 1,53-27</inkml:trace>
  <inkml:trace contextRef="#ctx0" brushRef="#br2" timeOffset="147539.4387">7885 7858,'0'-27,"0"27,79-53,0 53,1 0,-1-52,0 52,-26 0,0 0</inkml:trace>
  <inkml:trace contextRef="#ctx0" brushRef="#br2" timeOffset="148400.4879">9816 7170,'79'0,"-52"0,-1 0,27 0,-26 0,-1 0,27-27,-26-52,-27 26,0 27,0-27,-80 53,54 0,-54 0,80 26,-26 54,26-27,0 26,0 27,0 0,0 26,0-53,0 1,0-1,0 0,0 1,0-27,0 0,0 26</inkml:trace>
  <inkml:trace contextRef="#ctx0" brushRef="#br2" timeOffset="148625.5009">9684 7699,'0'-26,"0"26,53 0,0 0,0 0,26 0,0 0,27 0,-27 0,1 0,-27 0</inkml:trace>
  <inkml:trace contextRef="#ctx0" brushRef="#br2" timeOffset="148933.5185">10901 6958,'0'-53,"-27"53,-26 27,1 26,-1 0,26 52,-26-25,53 26,-53 26,53-26,0 0,0-27,27 0,26-52,26-27,53 0,27 0</inkml:trace>
  <inkml:trace contextRef="#ctx0" brushRef="#br2" timeOffset="149173.5322">11377 7038,'-26'0,"26"53,0-1,0 28,0-1,0 27,0-27,0 1,0-1,0 27,0-53,0-53</inkml:trace>
  <inkml:trace contextRef="#ctx0" brushRef="#br2" timeOffset="149388.5445">11060 7461,'26'0,"53"0,1 0,26 0,-1 0,1 0,27-53</inkml:trace>
  <inkml:trace contextRef="#ctx0" brushRef="#br2" timeOffset="150072.5834">12012 7011,'0'0,"79"53,-52 0,26 0,-53 0,53 26,-53-26,0 0,0 0,0 0,0 26,0-52,-53 26,0-27,0-26,-26 53,52-53,1 0,26 53</inkml:trace>
  <inkml:trace contextRef="#ctx0" brushRef="#br2" timeOffset="150359.6">12700 7434,'79'0,"-52"0,-1 0,27 0,27 0,-54 0,1 0,-27 0</inkml:trace>
  <inkml:trace contextRef="#ctx0" brushRef="#br2" timeOffset="150500.6081">12938 7726,'53'0,"26"0,1 0,-54 0</inkml:trace>
  <inkml:trace contextRef="#ctx0" brushRef="#br2" timeOffset="151565.669">14182 7038,'26'-53,"54"53,-28 0,1 26,27-26,-54 53,-26 0,53-27,-53 27,0 0,0 27,-26-27,-1-27,-26 27,27-27,26 27,0-53,53 0,26 0,27 0,26 0,-52 0,-1 0,-26 0</inkml:trace>
  <inkml:trace contextRef="#ctx0" brushRef="#br2" timeOffset="152456.72">16113 6747,'0'-53,"0"26,0 1,0-27,-26 53,-80 0,-26 53,-1 0,54 0,0-27,52 27,27-27,0 1,0 26,0-27,106 27,-27 0,27-53,26 53,-52 0,-1 0,-52-53,-27 53,0 0,-53-53,-27 79,1-79,0 0,-1 0,54 0</inkml:trace>
  <inkml:trace contextRef="#ctx0" brushRef="#br2" timeOffset="153042.7535">16484 6826,'0'26,"0"54,0-27,0 0,0 0,26 26,-26-26,0 0,0-27,53 27</inkml:trace>
  <inkml:trace contextRef="#ctx0" brushRef="#br2" timeOffset="153244.7651">16642 6694,'27'-53,"-27"0</inkml:trace>
  <inkml:trace contextRef="#ctx0" brushRef="#br2" timeOffset="153574.7839">16854 7302,'0'53,"0"-26,53-27,-27 0,1 0,26 0,-27-53,27 26,-26 27,-27 0,0 27,26 26,-26-27,0 0,53 27,-53-26</inkml:trace>
  <inkml:trace contextRef="#ctx0" brushRef="#br2" timeOffset="153883.8014">17992 6826,'0'-27,"-53"27,-27 0,1 0,0 0,-1 27,1 26,0-27,52 27,27 0,0 0,0 26,106-26,53 0,26-53,0 80,-26-80,0 53,-54-53</inkml:trace>
  <inkml:trace contextRef="#ctx0" brushRef="#br2" timeOffset="154610.8432">19024 6482,'-53'0,"0"53,26 53,-26-27,53 27,-53 26,53-26,0 53,27-53,26-1,-27-52,27 0,27-53,25 0</inkml:trace>
  <inkml:trace contextRef="#ctx0" brushRef="#br2" timeOffset="155104.8713">19553 6852,'53'0,"0"0,-27 0,0 0,27 0,-53 0,0 80,-79-27,26 0,53-27,0-26,79 27,-26-27,27 52,-27-52,26 53,-52-53,-27 53,-27 0,-79 0,0-53,-26 79,53-79,26 0</inkml:trace>
  <inkml:trace contextRef="#ctx0" brushRef="#br2" timeOffset="155360.8859">20664 6429,'-26'0,"26"53,0 26,0 1,0 26,0-27,0 0,0 1,0-1,0-26,0 0,0-27</inkml:trace>
  <inkml:trace contextRef="#ctx0" brushRef="#br2" timeOffset="155584.8989">20346 6905,'0'0,"53"0,0 0,53 0,0 0,0 0,-27 0,1 0,-28 0,-25 0</inkml:trace>
  <inkml:trace contextRef="#ctx0" brushRef="#br2" timeOffset="155914.9178">21299 6561,'0'-26,"0"26,0 79,0 1,0-1,0 27,53 0,-53 26,0-26,0 0,0-1,-27 28,-25-80,-1 26,0-79,0 27,79-54,80-26,-27-26</inkml:trace>
  <inkml:trace contextRef="#ctx0" brushRef="#br2" timeOffset="157719.0209">20638 6932,'0'53,"0"0,0 0,-53-1,53 1,0 27,0-27,0 0,0-27,26 27,53 0,-26-53,-26 53,-1-53,27 0,-26 0,-1 26</inkml:trace>
  <inkml:trace contextRef="#ctx0" brushRef="#br2" timeOffset="158192.048">21828 7143,'27'0,"-1"0,27 27,-53 26,0 0,-79 0,52-53</inkml:trace>
  <inkml:trace contextRef="#ctx0" brushRef="#br2" timeOffset="159443.1196">23230 6773,'0'-26,"0"-27,-26 0,0 53,-1 0,-52 0,26 0,0 0,0 26,-26 1,52 26,-26 26,53 0,-53 1,53-27,0 26,0-26,0 0,53-27,0 27,26-53,27 0,0 0,26 0,-52 0,-27 53,0-53,0 0,-1 0,-25 0,-27-26,26 26</inkml:trace>
  <inkml:trace contextRef="#ctx0" brushRef="#br2" timeOffset="160185.162">24051 6958,'-53'0,"26"-53,-26 53,27 0,-27 80,0-54,27 27,26-26,-27-1,27 27,0-27,27-26,-1 53,27-53,26 0,-52-26,-1-1,27-26,-53 27,53-53,-53 26,53 53,-53 26,79-26,-26 80,27-80,-1 0,0 0,1 0,-27 0,0-27,-27 1,-26-27,79-27,-79 1,0-27,0 0,0 27,0 26,-26 0,0 53,-27 0,0 106,0-27,53 27,-80 26,80-26,-26 0,26 0,0 0,0-27,0-26,0 0,53-27,0-26,26 0,27 0</inkml:trace>
  <inkml:trace contextRef="#ctx0" brushRef="#br2" timeOffset="161333.2277">25479 6773,'0'-26,"-26"26,26-53,-27 53,-25 0,-28 0,54 53,-27-1,26 1,27 27,0-1,0-26,0 0,0-27,53-26,-26 80,26-80,0 0,-1 0,1-80,-26 54,-27-27,53-26,-53 26,0 106,0 0,0 0,0-27,26 27,1-53,26 53,-27-53,53 0,-79-27,27-26,-27 1,0-1,0 0,0 26,26 27,27 27,0 26,0-53,26 53,-26-53,0 0,0 0,0 0,0 0,0-80,26-26,1-52,-1-28,-79 1,53 79,-53 27,0 52,-79-25,52 52,1 26,-27 27,53 26,-80 54,80-28,0 1,0 0,0-27,0-26,53 27,-26-27,26 0,-27 26,27-53,-26-26</inkml:trace>
  <inkml:trace contextRef="#ctx0" brushRef="#br2" timeOffset="161769.2526">27146 6852,'0'-53,"0"53,-79-52,0 52,26 0,0 0,26 0,27 26,0 27,27-53,26 26,0-26,26 0,-53 0,1 0,-1 0,-26 53,0 27,53-27,27 0,-1-53,-26 0</inkml:trace>
  <inkml:trace contextRef="#ctx0" brushRef="#br2" timeOffset="162165.2753">27940 6085,'0'-53,"0"0,0 27,-53 26,-26 79,-1 27,27 26,53 1,-52 25,52 1,0-53,26-27,27 27,0-53,53 0,26-53,27 0,-27 0,0-53,-26-26,-79 26,-27 0,0-27,0 54,-53 0,0 26,-27 0,27 0,27 0,26 26,-53 27,53 0,0 0,106 26,-53-26,26 0,27-53,-53 26,0-26,0 0</inkml:trace>
  <inkml:trace contextRef="#ctx0" brushRef="#br2" timeOffset="162429.2904">27199 6297,'80'0,"52"0,0 0,53 0,1 53,-28-53,1 0,-53 53,-27-53,-26 0</inkml:trace>
  <inkml:trace contextRef="#ctx0" brushRef="#br2" timeOffset="163804.3689">29951 6085,'0'0,"-80"0,28 0,-28 27,1 52,26-26,0 26,53-52,0-1,0 27,26-53,27 0,27 0,-27 0,-27-26,27 26,-53 26,0 27,0-27,0 1,0 26,26-27,27 27,27-53,26 27,-27-27,0 0,-26 0,0-27,27-26,-54 27,-26-27,0 0,0 53,0 53,-53 0,53 26,0 27,-53 26,53-26,0 26,-79 27,79-27,-53 27,53-26,0-54,-27 0,27-52,0-27,0-80,0 27,53-26</inkml:trace>
  <inkml:trace contextRef="#ctx0" brushRef="#br2" timeOffset="165597.4716">8758 8387,'-53'0,"53"-26,-53 26,26 0,-25 26,-28-26,27 53,27-53,26 53,-53-53,53 53,26 26,27-79,27 53,25-53,-25 79,-1-52,27 26,-53 0,-27 0,-26-27,0 27,0 0,-53-53,1 0,25 0,1 0,-27-79,53-1</inkml:trace>
  <inkml:trace contextRef="#ctx0" brushRef="#br2" timeOffset="165850.4859">9128 8308,'0'53,"0"-27,0 27,0 0,0 0,0 26,0 0,0-26,27 0,-27-26,79 26,0 0,-52-53,-1 0</inkml:trace>
  <inkml:trace contextRef="#ctx0" brushRef="#br2" timeOffset="166407.5179">9551 8546,'0'-27,"0"27,-52 0,-1 0,26 0,-26 0,27 0,-1 53,-52 0,79 0,0 0,0-27,0 1,0-1,0 27,53-53,-27 53,54-53,26 0,52-26,1-27,0 0,-27 0,-53 26,-26 27,-53-52,0 25,-26 27,-1 0,-25 0,25 0,-26 27,27 52,26-26,0-27,0 1,0 26,53-53,-27 53,27-53,26 0,27 0,-26 0,-1 0</inkml:trace>
  <inkml:trace contextRef="#ctx0" brushRef="#br2" timeOffset="167553.5833">9075 8361,'0'-27,"0"27,80 53,-80 26,53 1,-53 26,79 26,-79-26,53 26,-53 0,53 27,-53-80,26 1,-26-54,53-26,-53-26,27-27,-27 26,52 1</inkml:trace>
  <inkml:trace contextRef="#ctx0" brushRef="#br2" timeOffset="168280.6251">10821 8361,'0'26,"0"27,0 26,0 1,0 25,0-25,53-1,-53 27,27-53,-27 0,79 0,-52-53</inkml:trace>
  <inkml:trace contextRef="#ctx0" brushRef="#br2" timeOffset="168521.6388">10821 8863,'0'-53,"0"53,53 0,-26 0,52 0,1 0,25 0,1 0,-26 0</inkml:trace>
  <inkml:trace contextRef="#ctx0" brushRef="#br2" timeOffset="169173.6761">11721 8704,'0'-26,"-53"26,27 0,-1 0,-26 0,27 79,26-52,-53-1,53 54,-27-27,27 0,0-27,0 27,0-27,0-26,53 53,27-53,-1-26,1-27,25 0,1-53,-26 0,-1-26,0 26,-26 0,-53 53,0 27,-53 79,27 26,26 27,-53-27,53 1,0-1,0-26,0 0,79 0,-52-53,-1 0,27 0,-26 0,-1 0,27-26,-27-1,27 1,-26 26,-1 0,27 53,27 26,-28-79,-25 26</inkml:trace>
  <inkml:trace contextRef="#ctx0" brushRef="#br2" timeOffset="170185.734">15531 8017,'0'0,"-26"0,-54 0,-26 26,27-26,0 26,-1-26,27 0,0 0,27 0,0 0,26 0,0-26,0 52,26 54,-26-1,106 27,-53 0,0 26,-53-26,53 0,-53-27,52 1,-52-27,0-27,0 27,0-27</inkml:trace>
  <inkml:trace contextRef="#ctx0" brushRef="#br2" timeOffset="170425.7478">15108 8704,'0'-26,"0"52,26-26,27 0,53 53,0-53,26 0,27 0,-27-53,-53 53</inkml:trace>
  <inkml:trace contextRef="#ctx0" brushRef="#br2" timeOffset="170732.7653">16484 8175,'0'-53,"0"27,-53 26,26 0,-26 0,27 79,-27-26,53 27,-53-1,53 27,0-27,0 1,0-28,0 1,26 0,27-26,0-27,27 53,-1-53,0 0,1 0</inkml:trace>
  <inkml:trace contextRef="#ctx0" brushRef="#br2" timeOffset="171774.8247">16907 8361,'0'0,"0"26,0 53,0-52,0-1,0 27,0-26,26 26,1-53,26 0,0 0,0 0,-1 0,28-53,-27 0,0-27,-53 27,0 27,0 0,0-27,-27 53,27 26,-26-52,26 52,0 27,0-27,0 1,0 52,53-26,-53 0,26 0,-26 26,80-52,-54 26,27-27,0-26,-27 0,1 0,26 0,0 0,-1 0,-25 0,52-79,-52 79,-27-53,26 53,-26-53,0 27,53-27,-53 0,0-27,0 1,0-27,53 0,-53 53,0 27,0-1,-26 27,26 0,0 53</inkml:trace>
  <inkml:trace contextRef="#ctx0" brushRef="#br2" timeOffset="172172.8477">18441 7805,'0'0,"0"26,53 27,-53 0,53 27,0 25,0-25,-53-1,53 27,-53-27,0 1,0-1,-26 0,-27 27,-53-26,53-1,-26-52,52-27,27 52,-26-52,52-26,1 26,25-53,1-26,-53-1</inkml:trace>
  <inkml:trace contextRef="#ctx0" brushRef="#br2" timeOffset="172352.8579">18891 8704,'53'-26</inkml:trace>
  <inkml:trace contextRef="#ctx0" brushRef="#br2" timeOffset="173612.9301">16960 8255,'0'-27,"0"27,0 0,-53 0,53 53,0 0,0 0,0-27,26-26</inkml:trace>
  <inkml:trace contextRef="#ctx0" brushRef="#br2" timeOffset="176125.0737">2170 10080,'0'-26,"-53"26,-53 0,26 26,-25 27,25 27,-26 25,27-25,53-1,-27-26,53 0,0-27,0 27,0-26,53 26,0-27,26 27,0-26,1 26,-27-1,-53 1,26-53,-26 53,0-26,-53-27,0 53,0-53,27 0,-27 0,26 0,27 0,53-53</inkml:trace>
  <inkml:trace contextRef="#ctx0" brushRef="#br2" timeOffset="176413.0902">2805 10504,'0'0,"-80"0,27 53,27-53,26 52,0-25,26-27,54 0,-1 0,-52 0,25-27,-52-25,0 25,-79 27,26 0,0 0,27 0,52 27</inkml:trace>
  <inkml:trace contextRef="#ctx0" brushRef="#br2" timeOffset="176831.1141">2990 10927,'26'0,"1"0,-1 0,54 0,-28 0,-25 0,26-79,-27-1,-26 27,80 0,-80 0,0-52,0 25,0 1,0 26,-27 27,27-27,-53 53,53-27,-53 27,27 0,26 27,-53 78,53-25,0 26,-53-1,53 28,0-1,0-26,0-27,0 1,27-54,25 27,1-53,27 0,-1-53</inkml:trace>
  <inkml:trace contextRef="#ctx0" brushRef="#br2" timeOffset="177025.1252">3651 10345,'0'-27,"0"27,0 80,0-27,0 26,0 0</inkml:trace>
  <inkml:trace contextRef="#ctx0" brushRef="#br2" timeOffset="177199.1352">3784 11086,'26'0,"-26"-27,0 1,26 26,27 0,-53-53</inkml:trace>
  <inkml:trace contextRef="#ctx0" brushRef="#br2" timeOffset="177379.1455">3969 10424,'0'0,"-27"53,27 53,-158 79,25 27,1-27</inkml:trace>
  <inkml:trace contextRef="#ctx0" brushRef="#br2" timeOffset="177624.1593">2090 12038,'0'53,"80"-53,25 0,107-26,0-54,26 27,-26 0,-27 53,-26-52,-80 52,-26 0</inkml:trace>
  <inkml:trace contextRef="#ctx0" brushRef="#br1" timeOffset="194325.1147">8176 10583,'0'-53,"0"27,0-1,-27 27,27-53,-26 53,-1 0,-26-26,27 26,-1 0,-25 0,25 0,-26 53,0 0,0 52,53-25,-26-1,26-26,0 0,0 0,0-53,0 26,53-26,0 0,26-26,-52 0,-27-27,79 0,-79 26,26-26,-26 0,0 27,53 26,-53 26,27 27,-27-26,0-1,26 27,-26-26,53 26,-26-1,52-25,-53-27</inkml:trace>
  <inkml:trace contextRef="#ctx0" brushRef="#br1" timeOffset="194708.1366">8652 10609,'79'0,"-26"0,0 0,0 0,0 53,0-53</inkml:trace>
  <inkml:trace contextRef="#ctx0" brushRef="#br1" timeOffset="194859.1453">8837 10874,'106'0,"-53"0,0 0,0 0,0 0,0 0,-53 0</inkml:trace>
  <inkml:trace contextRef="#ctx0" brushRef="#br1" timeOffset="196021.2117">9684 10318,'53'-79,"0"79,-27-26,27 26,26 0,-52 0,26 53,-53-27,26 27,-26 0,0 0,-26 0,-1 0,1-27,-27 53,53-52,26-27,27 26,27-26,-27 53,-1-53,-52 27,27-27,-27 53,0 0,-27-53,-52 79,26-79,0 79,0-79,27 0</inkml:trace>
  <inkml:trace contextRef="#ctx0" brushRef="#br1" timeOffset="197705.3081">10769 10795,'26'0,"0"0,-26 0,0 79,-26-26,-27-27,27 27,-27-26</inkml:trace>
  <inkml:trace contextRef="#ctx0" brushRef="#br1" timeOffset="198728.3664">12065 10530,'0'27,"0"52,-53-26,53 0,-53 26,0-26,53 0,-53 0,53 0,0-27,0-26,0-53,0 0,0-26,0 0,27-1,-27 1,53-27,0 53,-27 0,27-26,-27 52,27 1,0-53,-26 79,-27 26,53 53,-53-26,0 27,26-1,-26 0,0 1,53 26,-53-27,53 0,-53-26,0-26,26-27,-26 53</inkml:trace>
  <inkml:trace contextRef="#ctx0" brushRef="#br1" timeOffset="199035.3839">11880 10742,'0'-27,"0"27,53 0,0 0,-27 0,27 0,0 0,0 0,26 0,1 0,-27 0,-53 0</inkml:trace>
  <inkml:trace contextRef="#ctx0" brushRef="#br1" timeOffset="199328.4009">12885 10609,'53'0,"-26"0,26 0,-1 0,1 0,-26 0</inkml:trace>
  <inkml:trace contextRef="#ctx0" brushRef="#br1" timeOffset="199470.4089">13044 10901,'79'0,"-52"0,52 0,-79 0,27 0</inkml:trace>
  <inkml:trace contextRef="#ctx0" brushRef="#br1" timeOffset="200492.4675">13705 10318,'0'-26,"27"26,52 0,-26 0,0 26,0 27,-53 0,79 0,-79 27,0-28,0-25,-26 26,26-27,-27 1,27 26,27-53,26 0,26 0,27 0,26 0,-52 0,-27 0,-27 0</inkml:trace>
  <inkml:trace contextRef="#ctx0" brushRef="#br1" timeOffset="201989.5531">15822 10530,'27'0,"25"0,1 0,-53 27,27-27,-27 105,0-78,0-1,-53 27,26-53,-25 27</inkml:trace>
  <inkml:trace contextRef="#ctx0" brushRef="#br1" timeOffset="203375.6324">19923 9631,'0'52,"0"1,0 27,0-27,0 26,-53-26,53 0,0-27,0 27,0-106,0-26,0 26,0-26,53-1,-53-26,53 1,-53 52,27 26,-27-26,26 53,27 0,0 53,-53-26,53 26,-53 0,53-1,-53-25,26 26,-26 0,0 0,0 0,0-1,0 28,0-54</inkml:trace>
  <inkml:trace contextRef="#ctx0" brushRef="#br1" timeOffset="203592.6448">19844 9710,'53'0,"-27"0,27 0,0 0,-27 0,27 26,0-26,0 0,-26 0</inkml:trace>
  <inkml:trace contextRef="#ctx0" brushRef="#br1" timeOffset="204020.6693">20955 9366,'-26'0,"26"-27,-80 27,54 0,-1 0,-26 0,53 0,-53 0,53 27,0 26,53-27,-26 27,26-26,-27 26,-26-27,27 1,-27 25,0-25,0-1,-53-26,0 80,0-80,0 26,0-26,27 0</inkml:trace>
  <inkml:trace contextRef="#ctx0" brushRef="#br1" timeOffset="204448.6938">21167 9445,'0'-26,"0"52,0 27,0 0,0-26,0 52,0 0,0-52,0-1,53 27</inkml:trace>
  <inkml:trace contextRef="#ctx0" brushRef="#br1" timeOffset="204634.7043">21325 9419,'0'-27,"27"27,26 0,-53 80,0-27</inkml:trace>
  <inkml:trace contextRef="#ctx0" brushRef="#br1" timeOffset="204920.7208">21431 9948,'27'0,"-27"0,53-53,-53 27,53 26,-53-53,52 53,1-80,-26 80,26-79,0 79,-27 0,27 53,-53 0,0-27,0 1,0 26,0-27</inkml:trace>
  <inkml:trace contextRef="#ctx0" brushRef="#br1" timeOffset="205310.7431">22013 9445,'27'80,"-27"-1,0 0,0 1,53-1,-53 1,53-28,0 1,-27 0,0-53,27 27,-26-27</inkml:trace>
  <inkml:trace contextRef="#ctx0" brushRef="#br1" timeOffset="206194.7936">22834 9683,'0'-52,"-27"52,27-53,-79 53,-1-53,54 53,-1 0,-25 0,25 53,-26-27,53 27,0 0,53 0,0-53,0 0,0 0,0 0,0-27,-27-26,-26 53,0 53,0-26,53 26,-53-27,53-26</inkml:trace>
  <inkml:trace contextRef="#ctx0" brushRef="#br1" timeOffset="206427.807">22966 9287,'0'0,"0"52,26 28,-26 52,27-26,-27 53,0-53,53-27,-53 0,0-52</inkml:trace>
  <inkml:trace contextRef="#ctx0" brushRef="#br1" timeOffset="206638.819">22834 9631,'0'0,"79"0,-26 0,0 0,0 26,26-26,0 0,1 0</inkml:trace>
  <inkml:trace contextRef="#ctx0" brushRef="#br1" timeOffset="206854.8313">23389 9392,'53'0,"-26"0,25 53,-25 27,-27-27,53 26,-53 27,0-27,-53 27,26-53,-52 26,26-52</inkml:trace>
  <inkml:trace contextRef="#ctx0" brushRef="#br1" timeOffset="208217.9093">23945 9816,'0'0,"26"0,27 0,0 0,26 0,27 0,53 0,26 0,-26 0,0 0,-53 0,-27 0,-26 0,0 26,-27-26,-52 0</inkml:trace>
  <inkml:trace contextRef="#ctx0" brushRef="#br1" timeOffset="208422.9209">25215 9631,'26'0,"-26"26,0 0,0 1,0 26,0-27,0 1,-26 26,-1-27,-26 27,27-53</inkml:trace>
  <inkml:trace contextRef="#ctx0" brushRef="#br1" timeOffset="209292.9708">24024 9578,'0'0,"0"0,-79 53,79-1,-80 28,28-54,52 27,-27-26,27-1,0 27,27-27,25-26,-25 53,-1-53,27 27,0-27,0 53,0-53,26 0</inkml:trace>
  <inkml:trace contextRef="#ctx0" brushRef="#br1" timeOffset="210401.0342">25744 9128,'0'0,"26"53,-26-27,0 27,0-26,0 25,53-25,-53 26,27-27,26-26</inkml:trace>
  <inkml:trace contextRef="#ctx0" brushRef="#br1" timeOffset="210604.0458">26061 9181,'0'26,"0"27,0-26,0-1,0 53,0-26,0-26</inkml:trace>
  <inkml:trace contextRef="#ctx0" brushRef="#br1" timeOffset="210983.0675">26194 8810,'-27'80,"-26"-54,27 27,-1-26,-25-27,25 26,-26-26,27 0,-1 0,-26 0,-26 0,53-53,-1 53,27-53,-79 53,52 0,-26 27,53-1,0 27,0 26,0-26,0-26</inkml:trace>
  <inkml:trace contextRef="#ctx0" brushRef="#br1" timeOffset="211717.1095">26538 9048,'0'-52,"0"25,-27 27,-52 0,52 0,-25 0,25 27,-26 25,27-25,26-1,0 27,0 0,26-53,1 0,26 0,-1 0,-25 0,-27-26,0-27,0 26,53 1,-53-27,0 79,26 1,-26-1,0 27,0-26,53 26,-53-27,0 1,0 25,0 1</inkml:trace>
  <inkml:trace contextRef="#ctx0" brushRef="#br1" timeOffset="212720.1669">26485 8969,'0'53,"0"0,-53 26,53-26,-27 0,27 0,0 26,-52-52,52-1,0 27,0-79,0-27,26 0,-26-26,53-27,-53-27,53 54,-53 26,53-26,-53 26,26 26,-26-26,53 53,-53-52,27 52,-27-27,52 27,-52 53,53 0,-53 26,53 27,-53 26,0-26,0 0,0 0,0-27,27 1,-27-27,0-27,0 1,0 25</inkml:trace>
  <inkml:trace contextRef="#ctx0" brushRef="#br1" timeOffset="213051.1858">26538 9366,'0'-53,"26"53,54 0,-1 0,0-26,1 26,-27 0,0 0</inkml:trace>
  <inkml:trace contextRef="#ctx0" brushRef="#br1" timeOffset="213861.2321">25453 9869,'0'-27,"26"27,54 0,26-53,-1 53,28 0,52 0,53-53,0 53,27 0,-80 0,-79 0,-53 0,-53 0,-27 80,-52-80,0 0</inkml:trace>
  <inkml:trace contextRef="#ctx0" brushRef="#br1" timeOffset="214551.2716">26591 10133,'-53'0,"53"0,0-53,-27 53,27-26,-26 26,-27-27,0 27,27 0,-27 0,53 27,-53 26,53-27,0 1,0 52,0-79,53 27,-27-27,27 0,26 0,-52 0,-1 0,27-53,-53 26,0 27,27 53,-27-26,53-1,-53 27,52-27,-52 27,53-26,0-27</inkml:trace>
  <inkml:trace contextRef="#ctx0" brushRef="#br1" timeOffset="215518.3269">27279 9260,'0'-53,"26"106,27-26,-27 25,27 28,27-27,-80-27,53 27,-53-26,0 26,0-27,0-26,-27 0,27 0,-53-53,53 0,27 0,26-26,0 52,-1 27,-25 0,26 0,-27-53</inkml:trace>
  <inkml:trace contextRef="#ctx0" brushRef="#br1" timeOffset="215863.3466">27940 9392,'26'0,"1"0,26 0,-27 0,27 0,-53-26,27 26,-27-79,0 52,-80 27,54 0,-54 0,80 27,-26 25,26 1,0 0,0-26,53 26,26 0,-26-53,53 26,-79-26</inkml:trace>
  <inkml:trace contextRef="#ctx0" brushRef="#br1" timeOffset="216140.3625">28601 9207,'0'-26,"0"26,-52 0,25 26,-26 1,53 52,-26-26,26 0,0 0,0 0,0-27,53 27,0-53,-1 27,1-27</inkml:trace>
  <inkml:trace contextRef="#ctx0" brushRef="#br1" timeOffset="216387.3766">28760 8996,'0'0,"0"52,0 28,0-1,0 1,0-1,0 0,0-26,0 0,0 0,0-26,53-27</inkml:trace>
  <inkml:trace contextRef="#ctx0" brushRef="#br1" timeOffset="216574.3873">28628 9366,'0'0,"26"0,27 0,53 0,-26 26,-28-26,1 0,0 27</inkml:trace>
  <inkml:trace contextRef="#ctx0" brushRef="#br1" timeOffset="216861.4037">29289 8996,'0'-80,"0"107,-26 26,-1-1,27 28,-52 26,52-1,0 1,0 0,0 26,0-52,79 26,-53-53,27 26,27-53,-1 27,-26-53</inkml:trace>
  <inkml:trace contextRef="#ctx0" brushRef="#br1" timeOffset="219174.536">29845 8572,'-53'0,"27"80,26-28,0 1,0 0,0 0,0 27,0-54,0 1,0-27,0 26,26-26,1 0,-27 0,79-26,-79-27,26 0,-26 0,0 0,53 53,-53-53,0 106,0-27,0 1,27 26,-1-53,-26 53,80-53,-27 0,-27 0,-26-27,0-52,0-1,0 1,0 0,0 26,0 53,0-27,0 54,0-1,0 27,0-26</inkml:trace>
  <inkml:trace contextRef="#ctx0" brushRef="#br1" timeOffset="219646.563">29528 9366,'0'-27,"0"1,0 26,79-53,0 53,54 0,25 0,54-53,-27 53,-53 0,1-53,-54 53,-26 0,-132 0</inkml:trace>
  <inkml:trace contextRef="#ctx0" brushRef="#br1" timeOffset="220044.5858">29951 9472,'26'0,"27"0,-26 0,26 0,-53 53,26-53,-26 79,0-26,0-27,-26-26,-27 80,26-54,27 1,0-27,27 0,79 53,-27-53,0 0,1 0,-27 0,-1 0,-52 0</inkml:trace>
  <inkml:trace contextRef="#ctx0" brushRef="#br1" timeOffset="220486.6111">30798 9498,'0'-26,"0"26,-53 0,26 0,1 0,-27 0,26 0,1 26,-27 54,53-54,0 27,26-53,27 0,-26 26,-1-26,54 0,-54-79,-26 26,0 80,53-27,-53 79,26-79,1 53,26-53,0 53,0-53</inkml:trace>
  <inkml:trace contextRef="#ctx0" brushRef="#br1" timeOffset="220726.6248">31274 9022,'0'-53,"0"106,53 26,-53 1,53-1,-53 0,0 1,0-1,0 27,0-27,-53 27,26-53,-26 0,-26 0,52-53</inkml:trace>
  <inkml:trace contextRef="#ctx0" brushRef="#br1" timeOffset="221198.6518">30771 9445,'27'0,"-27"0,0 80,0-27,-27-53</inkml:trace>
  <inkml:trace contextRef="#ctx0" brushRef="#br1" timeOffset="223563.7871">7594 11879,'0'0,"0"-26,-27 26,-26 0,0 0,27 0,-1 26,-26-26,27 27,-27-27,0 0,27 0,26 26,0 54,0-54,0 27,53 27,-53-1,53 0,-53 1,26-1,-26 0,0 1,53-1,-53-26,0-26,0-1,0 27</inkml:trace>
  <inkml:trace contextRef="#ctx0" brushRef="#br1" timeOffset="223812.8013">7011 12488,'0'-79,"80"79,-27 0,0 0,-27 26,27-26,-26 0,25 0,1 0,27 0,-27 0,26 0,-26 0</inkml:trace>
  <inkml:trace contextRef="#ctx0" brushRef="#br1" timeOffset="224128.8194">7858 11932,'0'0,"-26"27,26 26,-53-27,53 27,0 27,-27-28,27 1,0 0,0 0,0 0,0-26,27 25,-1-52,27 53,0-53,26 0,-26 0</inkml:trace>
  <inkml:trace contextRef="#ctx0" brushRef="#br1" timeOffset="224905.8638">8202 12118,'0'0,"0"26,0 1,0 25,0-25,0 26,0-27,27-26,-27 27,79-27,-53 0,1 0,-27-27,53 1,-53-27,0 26,0 27,26 0,-26 53,80-53,-54 0,27 27,-27-27,-26 0,0-80,0 1,0 53,0-1,-52-26,25 27,27 26</inkml:trace>
  <inkml:trace contextRef="#ctx0" brushRef="#br1" timeOffset="225214.8813">8758 11774,'53'0,"-53"0,53 53,-53-1,52 54,-52-26,0-1,0 0,0 1,0-27,0 0,0 0,-26-1,0-52,26 27,-27-27</inkml:trace>
  <inkml:trace contextRef="#ctx0" brushRef="#br1" timeOffset="225499.8978">9393 12303,'53'0,"-27"0,1 0,25 0,1 0,0 0,-26 0,26 0</inkml:trace>
  <inkml:trace contextRef="#ctx0" brushRef="#br1" timeOffset="225658.9069">9684 12620,'79'-53,"27"0,-53 53,-27-26</inkml:trace>
  <inkml:trace contextRef="#ctx0" brushRef="#br1" timeOffset="227571.0163">11774 11932,'0'27,"0"-1,53 27,-53 0,26-26,-26-1,53 27,-53-27,27 27,26-26,-27-27,27 0</inkml:trace>
  <inkml:trace contextRef="#ctx0" brushRef="#br1" timeOffset="227802.0293">12171 11985,'0'27,"0"-1,26 27,-26-26,0-1,0 27,53-53,-53 53,53-27,-26 27</inkml:trace>
  <inkml:trace contextRef="#ctx0" brushRef="#br1" timeOffset="228231.0539">12356 11615,'0'106,"-26"-27,26 0,-80 1,54-27,-27-27,0 54,0-80,0 0,27-27,-27 1,0-27,0 0,0 0,-26 26,52 27,27-26,-53 26,0 0,27 0,26 79,0-52,0 26,0-27,0 1,0 52,0-79,79 53</inkml:trace>
  <inkml:trace contextRef="#ctx0" brushRef="#br1" timeOffset="228823.0879">13070 11615,'-26'-53,"0"53,26 53,-80 79,80-26,-79 26,79-26,0 0,-53 0,53-27,0-26,0 0,0-27,26 27,1-53,26 27,53-27,-27 0,0 0</inkml:trace>
  <inkml:trace contextRef="#ctx0" brushRef="#br1" timeOffset="229723.1394">13414 11853,'0'-26,"0"26,53 0,-26 0,-1 0,27 0,0 0,-53 26,0 0,0 27,0 0,-79 27,26-27,0 26,0-53,26 27,27-26,0-27,53 0,27 26,-27-26,0 0,0 0,-1 0,-25 0,-1 0,1 0</inkml:trace>
  <inkml:trace contextRef="#ctx0" brushRef="#br1" timeOffset="230631.1913">14182 11694,'53'0,"0"53,-53 27,79 25,-79-25,0-1,0 1,0-28,0 1,0 0,-53 0,27-53,-1 53,-26-53,27 0,26 27,0-27</inkml:trace>
  <inkml:trace contextRef="#ctx0" brushRef="#br1" timeOffset="231476.2396">12091 12938,'53'0,"27"0,26 0,26 0,106 0,53-80,0 80,27-52,52 52,-132-53,0 53,-132 0,-53 0,-53-27,-26 27,26 0</inkml:trace>
  <inkml:trace contextRef="#ctx0" brushRef="#br1" timeOffset="231965.2676">13732 12938,'53'0,"0"0,0 0,26 0,0 0,-26 0,0 53,-53 0,0 0,0-27,-53 0,-26 27,52-53,1 27,26 26,53-53,26 0,27 53,-53-53,-26 0,-27 26,0 1,-53 52,-80-26,27-53,1 53,25-53,54 0</inkml:trace>
  <inkml:trace contextRef="#ctx0" brushRef="#br1" timeOffset="232946.3237">14896 12144,'53'0,"-27"0,27 0,0 0,27 0,-54 53,1-27,-27 1,79 26,-79-27,0 27,0 0,0 0,-27-53,27 53,-79-53,53 0,26 0,-27-53,27 27,0-1,0-26,0 27,0-1,27 27,-27-79,53 79,-53-27,52 27,-25 0,26 0,-27 0</inkml:trace>
  <inkml:trace contextRef="#ctx0" brushRef="#br1" timeOffset="233306.3443">15769 12223,'27'0,"26"0,-1 0,1 0,0 0,-53-26,0-53,-26 79,-1-27,1 27,-27 0,27 27,-27-27,53 79,0 0,0-26,0 0,26 0,27 0,0-53,26 53,-26-53,0 0,0 0</inkml:trace>
  <inkml:trace contextRef="#ctx0" brushRef="#br1" timeOffset="233598.3609">17066 11879,'-27'-52,"-52"52,52 0,-26 0,-26 0,26 52,0 1,0 27,53-27,0 26,0 0,0-26,106 0,0-53,0 53,26-53,-26 0</inkml:trace>
  <inkml:trace contextRef="#ctx0" brushRef="#br1" timeOffset="233846.3752">17330 11668,'0'-27,"0"80,0 53,0-27,0 27,0 0,0-26,0 25,0-25,0-1,0-26</inkml:trace>
  <inkml:trace contextRef="#ctx0" brushRef="#br1" timeOffset="234048.3868">17066 12197,'0'0,"0"-26,53 26,-27 0,53 0,1 0,-1 0,1 0,-28 0,1 0,-26 0</inkml:trace>
  <inkml:trace contextRef="#ctx0" brushRef="#br1" timeOffset="234296.4009">18150 11430,'-79'0,"0"79,26-26,0 26,0 54,0 25,53-52,0 0,0-27,106 54,26-54,53 0,53-26,-26-53</inkml:trace>
  <inkml:trace contextRef="#ctx0" brushRef="#br1" timeOffset="236178.5086">19447 10980,'0'-27,"0"27,0 27,0 26,0 26,0-26,0 0,0 0,0 0,0 0,26-27,54 27,-27-53,0 0,-53-26,52-27,-52 0,53 0,-53 0,0 27,53 52,-26 53,26-52,-27-27,27 53,-26-53,-1 0,27 0,-53-27,0-26,0 0,-27 1,27-28,0 54,0-1,0-26,0 27,0 26,-52 0</inkml:trace>
  <inkml:trace contextRef="#ctx0" brushRef="#br1" timeOffset="236808.5446">18838 11774,'27'-27,"26"27,26 0,53-26,54 26,-28 0,107-80,26 80,-26 0,-54 0,-78 0,-1 0,-79 0,-27 0</inkml:trace>
  <inkml:trace contextRef="#ctx0" brushRef="#br1" timeOffset="237706.596">18944 12118,'0'-80,"53"54,26 26,-52 0,26 0,-53 0,26 53,-26-27,0 1,0 26,0-1,0 1,-79 0,79-26,-27-1,54-26,26 0,26 0,27 0,26 0,-26 0,0 0,-27-53</inkml:trace>
  <inkml:trace contextRef="#ctx0" brushRef="#br1" timeOffset="237974.6113">19923 11853,'0'26,"0"1,-26 26,26 0,-27 0,27 26,0-26,-53 0,53-27,0 27,0 0,0-53,53 0</inkml:trace>
  <inkml:trace contextRef="#ctx0" brushRef="#br1" timeOffset="238376.6343">20161 11906,'27'-53,"-1"53,54 0,-80 26,26-26,-26 80,0-27,0-27,0-26,0 0,26 0,27 0,0 53,-26-53,-27 27,0-1,0-26,-53 79,0-79,0 53,0-53,0 27</inkml:trace>
  <inkml:trace contextRef="#ctx0" brushRef="#br1" timeOffset="238714.6537">20796 11853,'0'26,"0"1,0-1,0 27,0 0,0 0,0 0,0 0,0 26,-79-52,0 26,26-53</inkml:trace>
  <inkml:trace contextRef="#ctx0" brushRef="#br1" timeOffset="239098.6756">20823 11350,'53'27,"-27"26,27 26,26-26,-26 53,0-27,-53 1,53-1,-53 0,0 1,-26 26,-27-27,26 27,-52-53,26-27,27-26,26 53,52-53</inkml:trace>
  <inkml:trace contextRef="#ctx0" brushRef="#br1" timeOffset="239456.6961">21775 11959,'27'0,"26"0,26 0,-26 0,0 0,-27 0,-26 26,53-26</inkml:trace>
  <inkml:trace contextRef="#ctx0" brushRef="#br1" timeOffset="239609.7049">21908 12356,'52'0,"54"-27,0 27,-53 0,-27 0</inkml:trace>
  <inkml:trace contextRef="#ctx0" brushRef="#br1" timeOffset="241740.8265">22913 11403,'0'-26,"0"-1,26 27,1 0,26 0,26 0,-26 0,0 80,-53-54,26 1,-26 26,0-1,-26 1,-27 0,27-26,-27-27,53 53,-27-53,54 0,26 0,26 0,0 0,-26 0,0 0,0 0,0 0,-27 0,1 0,-27-27,79 27,-79-53</inkml:trace>
  <inkml:trace contextRef="#ctx0" brushRef="#br1" timeOffset="242075.8459">24024 11456,'0'0,"0"53,27 0,-27 0,53-53,-53 26,26-26</inkml:trace>
  <inkml:trace contextRef="#ctx0" brushRef="#br1" timeOffset="242293.8583">24236 11483,'0'-53,"0"79,0 27,53-26,-53 25,0-25,26-27,-26 53,27-53</inkml:trace>
  <inkml:trace contextRef="#ctx0" brushRef="#br1" timeOffset="242661.8794">24527 11218,'0'0,"0"53,0 0,-27-53,27 26,-52-26,25 0,1 0,-27 0,-27-26,27 26,0-53,-26 53,53-27,-1 27,-26 0,27 0,26 0,0 27,-27 26,27-27,0 27,-79 27</inkml:trace>
  <inkml:trace contextRef="#ctx0" brushRef="#br1" timeOffset="243365.9197">24051 11483,'0'-27,"0"27,-27 0,27 0,0 53,0 0,0 0,0-27,0 1,53 52,-53-52</inkml:trace>
  <inkml:trace contextRef="#ctx0" brushRef="#br1" timeOffset="243802.9447">23283 11959,'80'-53,"-1"53,27 0,0 0,53 0,-27 0,79 0,28 0,-54 0,-26 0,-27 0,-79 0,-27 0,-26 26,0 27</inkml:trace>
  <inkml:trace contextRef="#ctx0" brushRef="#br1" timeOffset="244252.9704">23945 12329,'0'0,"26"0,1 0,26 0,-53 27,53 26,-53-27,-27-26,27 27,53-27,0 52,26-52,-26 27,0 26,-53-27,0 1,0 26,-26 0,-54 26,-52-53,0 27,26-53,27 0</inkml:trace>
  <inkml:trace contextRef="#ctx0" brushRef="#br1" timeOffset="245527.0433">25374 11456,'0'27,"26"-27,27 79,-27-26,-26 0,80 0,-80-27,26 27,-26-26,0-1,0 27,0-53,-53-53,53 27,0-1,0-26,0 27,0-1,27-26,-27 27,26 26,1 0,52 0,-26 0</inkml:trace>
  <inkml:trace contextRef="#ctx0" brushRef="#br1" timeOffset="245886.0638">25956 11668,'53'0,"-1"0,-25 0,-1 0,27 0,-53-27,0-52,-53 53,27 26,-1 0,-25 0,25 0,27 52,0-25,0 26,0 0,27-27,52 27,0-53,1 53,-1-53,-26 0</inkml:trace>
  <inkml:trace contextRef="#ctx0" brushRef="#br1" timeOffset="246165.0798">27014 11324,'0'0,"-53"-53,27 53,-27 0,0 26,26 1,-26 52,53 1,-53 25,53 1,0-26,27-1,-1-53,54-26,-1 0,1 0</inkml:trace>
  <inkml:trace contextRef="#ctx0" brushRef="#br1" timeOffset="246404.0935">27279 11192,'0'26,"0"53,0 1,0-1,0 27,0 0,0-27,0 1,0-28</inkml:trace>
  <inkml:trace contextRef="#ctx0" brushRef="#br1" timeOffset="246622.1059">27093 11641,'27'0,"-1"0,27-53,0 53,0 0,0 0,26 0,-26 0,0 0,0 0,0 0</inkml:trace>
  <inkml:trace contextRef="#ctx0" brushRef="#br1" timeOffset="247666.1657">28099 11086,'0'53,"-27"26,27 0,0 1,-53 26,53-1,0 1,0-26,53 52,0-53,0-26,27-26,-1-27,0 0</inkml:trace>
  <inkml:trace contextRef="#ctx0" brushRef="#br1" timeOffset="248340.2042">28681 10583,'0'53,"26"0,-26 26,0-26,53 27,-53-1,0 0,0-52,27-27,-27 53,26-53,27 0,0-27,0-26,-53-26,53 26,-53 27,0 52,0 0,26 27,-26-26,80-27,-54 53,27-53,0 0,-27-27,-26-26,0-26,0 0,0-1,0 54,0-1,0 27,0-26,-26 26,-27 0,53 0</inkml:trace>
  <inkml:trace contextRef="#ctx0" brushRef="#br1" timeOffset="248858.2338">28469 11456,'53'-53,"-26"53,-1 0,27-26,53 26,0 0,26 0,27 0,-27 0,27-53,-53 53,26 0,-53 0,1 0,-28 0,-25 0,26 0</inkml:trace>
  <inkml:trace contextRef="#ctx0" brushRef="#br1" timeOffset="249188.2527">29607 11403,'0'53,"0"0,-53 26,53 1,-26 26,26-27,0-26,0-27,52 27,1-53,0 0,0-26,-53-1,27 1,-27-27,-53 0,-53 53,0 0,-26 27,52-27</inkml:trace>
  <inkml:trace contextRef="#ctx0" brushRef="#br1" timeOffset="249510.2711">29580 11483,'53'79,"0"-26,0 0,-53 26,0 1,27-1,-27 0,0 1,-53 52,-27 0,-25-52,25-27</inkml:trace>
  <inkml:trace contextRef="#ctx0" brushRef="#br1" timeOffset="251770.4004">29210 11536,'0'-53,"-26"53,-27 53,-53 26,0 27,27 0,-27 26,26 0,1-26,79-27,0-26,0-26,26-27,54 53,79-53,79-27,-53-52,-26-1,-80 28,-26-1,-53 26,0 1,-53 26,-26-80,-1 80,1 0,-27 27,27-27,26 53,0 26,53-52,26-27</inkml:trace>
  <inkml:trace contextRef="#ctx0" brushRef="#br1" timeOffset="252128.4209">31221 11165,'26'0,"-26"27</inkml:trace>
  <inkml:trace contextRef="#ctx0" brushRef="#br1" timeOffset="254021.5292">29501 11641,'0'-53,"0"53,0 27,27-1,-27 27,52 0,1 0,0 26,-53-26,53 0,-53-26,27 26,-27-27,0 1,0-27,0-53,0 26,0-26,0 27,0-1,0-26,0 27,0 0,0-27,0 26,0 1,0-27,0 0,0 26,-27 27,27 53,0-26,0 26,0-27,0 1,0 26,0-27,0 0,0 1,0 26,0 0,0 0,0 0,0-80,0 1,0-27,-53-27,53 27,0 27,0-27,0 27,-26 26,26-27,0-26,0 0,0 27,-53-27,53 0,-27 27,27 79,0-1,0 1,0 27,0-27,53-27,-53 27,27-27,-27 1,53-27,-27 53,-26-27,0 27,0 27,0-54</inkml:trace>
  <inkml:trace contextRef="#ctx0" brushRef="#br1" timeOffset="256216.6547">18177 13335,'0'0,"53"26,-53 54,0 25,53 28,-53 25,0-25,53 25,-53 1,0-27,53 27,-53 26,0 1,0-1,52-26,-52 26,0-53,0 27,53 0,-53-54,27 1,-27 27,53-28,-53 28,79 25,-79-52,53 0,-53 0,53-27,-53 1,0-1,26-26,-26 26,0-26,0 27,0-27,0-1,53 1,-53 0,0 27,27-54,-27 1,53 26,-27-1,-26 1,53-53,-53 27,0-54,0-26,0 27,0 0</inkml:trace>
  <inkml:trace contextRef="#ctx0" brushRef="#br1" timeOffset="257670.7379">12383 16748,'26'0,"0"0,54 0,-27 0,0-27,26 27,0 0,80-53,0 53,53-79,-1 26,27 53,0-106,27 53,26 53,0-79,0 26,0 53,0-106,0 106,-26-79,-1 26,28 0,-1-26,0 79,53-80,-80 80,54-79,-27 79,-53-79,53 79,0 0,-27-53,28 53,-28-53,-26 53,27-53,-54 53,54-53,26 53,-79 0,52-53,-26 53,1 0,-28 0,1 0,-27-79,0 79,27 0,26 0,-53-53,27 53,0 0,-1 0,1-53,0 53,-27 0,0 0,27 0,-27 0,0-53,0 53,1 0,25 0,-26 0,27 0,-27-53,1 53,-1 0,26 0,-25 0,-1 0,0 0,0 0,0 0,-26 0,26 0,1 0,-28-53,28 53,25 0,-52 0,-27 0,27 0,-53 0,-27 0,-26 0,0 0,-53-26,-26 26</inkml:trace>
  <inkml:trace contextRef="#ctx0" brushRef="#br1" timeOffset="257955.7542">30401 14790,'0'0,"53"53,-53-27,26-26,-26 53,79-53,-52 53,26-26,-53 52,0-53,-27 1,-26 26,0-27,1 27</inkml:trace>
  <inkml:trace contextRef="#ctx0" brushRef="#br1" timeOffset="258629.7927">31512 15081,'0'53,"0"0,-53 0,53 26,0 0,0 1,0-27,0 26,0-52,26-1,1-26,-1 53,27-53,-26 0,26-27,-53 1,79-27,-53 0,-26 0,53 27,-53-27,0 79,0 27,0-26,27-27,-27 53,79-53,-26 53,-26-53,26 0,-53-53,0-27,-27 27,-26 0,53 1,-53-28,53 27,-53 27,53-27,0 26,0-26,53 53,0-52</inkml:trace>
  <inkml:trace contextRef="#ctx0" brushRef="#br1" timeOffset="260129.8785">18124 13361,'0'-26,"-26"52,26 27,-53 0,53 26,-53-26,53 0,-53 0,53-26,-27-27,27 26</inkml:trace>
  <inkml:trace contextRef="#ctx0" brushRef="#br1" timeOffset="260370.8923">18018 13467,'53'0,"0"0,-27 0,27 0,27 0,-1 0,-26 0,0 0,-27 0,27 0,-53 53</inkml:trace>
  <inkml:trace contextRef="#ctx0" brushRef="#br1" timeOffset="260910.9232">18838 13097,'0'52,"-26"28,26-1,0 1,0-27,0-1,0 28,0-54,0 1,0-1,26-26</inkml:trace>
  <inkml:trace contextRef="#ctx0" brushRef="#br1" timeOffset="261171.9381">18865 13176,'53'0,"-27"0,1 0,-1 0,27-27,0 27,0 0</inkml:trace>
  <inkml:trace contextRef="#ctx0" brushRef="#br1" timeOffset="261382.9502">18918 13467,'0'0,"53"0,0 0,-27 0,27 0,0 0,0 0</inkml:trace>
  <inkml:trace contextRef="#ctx0" brushRef="#br1" timeOffset="261699.9683">19447 13044,'0'-27,"0"27,0 0,-53 27,53 26,0-1,-26 1,26 27,0-1,0-26,0 26,0-52,0-1,0 27,26-53,27 0,0 0</inkml:trace>
  <inkml:trace contextRef="#ctx0" brushRef="#br1" timeOffset="262169.9952">19764 13282,'0'26,"0"27,0-53,0 53,27-53,-27 53,53-53,0 0,-27-26,-26-1,0-26,0 27,53 26,-53 0,79 0,-52 0,-27 0,0-27,-27-26,27-26,0 52,0 1,0-27,0 0</inkml:trace>
  <inkml:trace contextRef="#ctx0" brushRef="#br1" timeOffset="262366.0064">20161 12911,'80'27,"-54"-1,27 54,-27-27,27-1,-53 28,27 26,-27-27,0-26,0 0,0-27,-80 27,28-53</inkml:trace>
  <inkml:trace contextRef="#ctx0" brushRef="#br1" timeOffset="264316.1178">15875 14472,'26'0,"1"0,26 0,-27-53,27 53,0 0,27 0,-54-26,0 26,27 0,0-53,0 53,0 0,26-26,1 26,-27-53,0 53,0 0,0 0,-27-27,27 27,26 0,-52-53,26 53,0 0,26-26,-26 26,0 0,26-53,1 53,-1 0,27-53,-53 53,0 0,26-53,-26 53,0 0,0 0,0-26,0 26,-27 0,0 0,27 0,-26 0,-1-53,27 53,-26 0,-1 0,27 0,26 0,-26 0,0 0,0 0,53-53,-27 53,1 0,-1 0,0-27,1 27,-1 0,1-53,-1 53,0 0,27-26,-26 26,-1 0,0-53,1 53,-1 0,0 0,27-53,-26 53,-1 0,0 0,1 0,-27 0,0-26,26 26,-26 0,0 0,-27-53,27 53,-26 0,-1 0,27 0,0 0,-27 0,-26 0,-53 0</inkml:trace>
  <inkml:trace contextRef="#ctx0" brushRef="#br1" timeOffset="265334.1762">15875 14552,'0'0,"0"0,0 53,0-27,0 27,53-26,-53-1,0 27,26-53</inkml:trace>
  <inkml:trace contextRef="#ctx0" brushRef="#br1" timeOffset="266114.2208">16007 15002,'0'26,"0"27,0 0,0-27,27 27,-27 27,0-54,0 1,0 25,0 1,26-53,-26 53,53-26,-26 26,-27-27,26-26,-26 53,0-27,0 1,0 26,0 0,0 0,53-53,-53 26,0 1,-26 26,26-27,0 27,0-27,0-26</inkml:trace>
  <inkml:trace contextRef="#ctx0" brushRef="#br1" timeOffset="269002.386">15505 16880,'0'0,"26"0,53 0,-26 0,-26 0,26 0</inkml:trace>
  <inkml:trace contextRef="#ctx0" brushRef="#br1" timeOffset="269448.4115">16219 16457,'26'0,"1"0,26 0,-27 0,27 0,-53 53,0 0,0-27,0-26,-53 79,27-26,79-53,0 0,26-26,27 26,26 0,-52 0,-54 0,-26 0,0 53,0 0,0 0,-79 26,26-26,0 0,-27-27,54-26</inkml:trace>
  <inkml:trace contextRef="#ctx0" brushRef="#br1" timeOffset="270584.4765">21061 13599,'26'0,"27"53,-53-26,0 26,0-1,0 1,0-26,0-1</inkml:trace>
  <inkml:trace contextRef="#ctx0" brushRef="#br1" timeOffset="270938.4968">21193 14208,'0'26,"0"1,0 26,0 0,0-1,53 1,-53-26,27-1,-27 27,0-26,52-27,-52 26,0 27,0 0,0-27,0 1</inkml:trace>
  <inkml:trace contextRef="#ctx0" brushRef="#br1" timeOffset="271192.5113">21352 15028,'26'0,"-26"53,0 26,0-52,0-1,53-26,-53 27,0 52,0-52</inkml:trace>
  <inkml:trace contextRef="#ctx0" brushRef="#br1" timeOffset="271739.5426">21749 16166,'0'0,"53"0,26 0,27-53,26 0,-26 53,26-79,-52 79,-27 0,-27 0</inkml:trace>
  <inkml:trace contextRef="#ctx0" brushRef="#br1" timeOffset="271958.5551">22172 15716,'0'26,"0"27,0 0,0 0,0 27,0-1,53 27,-53-53,26-27,-26 27,80-53</inkml:trace>
  <inkml:trace contextRef="#ctx0" brushRef="#br1" timeOffset="272416.5813">22992 15822,'27'0,"52"-27,1 27,-54 0,0 0,-26 80,0-1,0-52,-26-27,-27 52,53 1,0-26,27-27,25 0,1 0,27 53,-54-53,-26 26,53-26,-53 53,-79 53,-1-80,-78 27,-1 0,53-53,0 0</inkml:trace>
  <inkml:trace contextRef="#ctx0" brushRef="#br1" timeOffset="273329.6335">18098 16457,'-27'26,"27"27,0-26,0-1,27-26,-1 53,27-53,0 0,0 0,0 0,-53-53,0 0,0 27,-53-27,26 26,-26 27,27-26,-1 26,-25 0,52 0,0 26</inkml:trace>
  <inkml:trace contextRef="#ctx0" brushRef="#br1" timeOffset="275137.7369">18680 14208,'0'-27,"0"27,26 0,27 53,-53 0,0-26,0-1,0 27,0-27,-26 1,-27 52,53-79,53 0,-1 0,1 0,0 0,0 0,0 0</inkml:trace>
  <inkml:trace contextRef="#ctx0" brushRef="#br1" timeOffset="275413.7526">18997 14340,'27'0,"-27"53,52 26,-25-52,52 26</inkml:trace>
  <inkml:trace contextRef="#ctx0" brushRef="#br1" timeOffset="275631.7652">19262 14314,'0'26,"0"1,53-27,-53 52,26 1</inkml:trace>
  <inkml:trace contextRef="#ctx0" brushRef="#br1" timeOffset="275999.7862">19368 14076,'0'0,"-27"0,27 52,-53-52,53 27,-26-27,-1 0,-26 0,27 0,-1 0,-26 0,27-27,-27 27,53-52,-53 52,27 0,26 26,0 27,0-27,0 27,0-26,0-1</inkml:trace>
  <inkml:trace contextRef="#ctx0" brushRef="#br1" timeOffset="276321.8047">19791 13943,'0'0,"0"53,0 0,-53 53,53-27,-27 1,27-1,-52 0,52-26,-53 53,53-53,0-26,0 25,26-52</inkml:trace>
  <inkml:trace contextRef="#ctx0" brushRef="#br1" timeOffset="276794.8317">19870 14367,'0'-27,"53"27,-26 0,-1 0,-26 0,0 53,0 0,0-53,0 26,0 1,53-27,-27 53,27-53,-26 0,26 26,-53 27,-53-53,0 80,0-80,-53 52,27-52,26 0</inkml:trace>
  <inkml:trace contextRef="#ctx0" brushRef="#br1" timeOffset="277603.8778">18785 14261,'0'-53,"0"53,0-27,-26 27,-27 0,27 0,26 27,0-27,0 53,0-27</inkml:trace>
  <inkml:trace contextRef="#ctx0" brushRef="#br1" timeOffset="278375.9222">20055 14472,'-79'0,"79"0,-26 0,26 27,-27-27,27 53,-26-53,-27 0,79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32:35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5424 14737,'0'0,"0"-53,-26 53,26-26,0-1,0 80,0 0,0 0,0 0,0 26,0-26,0 0,0-27,52 27,28-53,-54-26,27-1,-53 1,53-53,-53 52,27 1,-27-27,79 79,0 1,-52-27,26 0,0 0,-53 0,0-27,0-26,0 0,0 27,-27 26,27-53,-26 53,26-26,-27 26,27 0,53 0,0 0</inkml:trace>
  <inkml:trace contextRef="#ctx0" brushRef="#br0" timeOffset="712.0407">6138 14949,'0'-53,"0"53,80 0,-27 0,26 0,0-27,1 27,-1 0,1 0,-28 0,1-53,0 53,-26 0,-1 0,-26 27</inkml:trace>
  <inkml:trace contextRef="#ctx0" brushRef="#br0" timeOffset="947.0542">6879 14763,'0'-26,"27"26,-27 53,53-27,-53 1,0 26,0-27,0 27,0 0,0-27,-27 1,27 26,-53-53,53 53,-26-53</inkml:trace>
  <inkml:trace contextRef="#ctx0" brushRef="#br0" timeOffset="1719.0983">7435 14816,'-27'0,"27"27,-26-27,26 26,-27-26,27 53,-52-53,-1 27,26-27,27 0,0-53,0 26,0 1,0-27,0 0,80 53,-54 0,-26 0,26 0,-26 53,53-53,-53 26,80-26,-54 0,1 0,26 0,-53-26,-53-80,0 80,53-1,-53 27,53-53,0 80,0 26,-27-27,27 27,-53-53</inkml:trace>
  <inkml:trace contextRef="#ctx0" brushRef="#br0" timeOffset="1943.1111">8149 14843,'53'26,"-53"27,0 0,-26 0,-1 0,-26 26,0-26,0-53</inkml:trace>
  <inkml:trace contextRef="#ctx0" brushRef="#br0" timeOffset="2778.1589">6826 14684,'0'-26,"0"26,0 0,0 53,0-27,27-26</inkml:trace>
  <inkml:trace contextRef="#ctx0" brushRef="#br0" timeOffset="6084.348">9208 14393,'0'-53,"0"53,0 79,-53-26,26 27,-26-1,0 27,27-27,-27 1,26-27,-25-27,52 27,-27-53,27 53,0-27,0 1,27-27,25 53,1-53,0 26,-26-26,26 0,0 0,0 0,26 0,-26 0,26 0,-26 0,26 0,-52 0,-1 0,-26 53,0-26</inkml:trace>
  <inkml:trace contextRef="#ctx0" brushRef="#br0" timeOffset="7193.4114">9340 14525,'0'-26,"0"52,0 1,0 26,0 0,0 26,0-26,-27 0,27-27,0 27,0 0,0-53</inkml:trace>
  <inkml:trace contextRef="#ctx0" brushRef="#br0" timeOffset="7448.426">9393 14552,'0'-27,"0"27,26 0,1 0,26 0,-27 0</inkml:trace>
  <inkml:trace contextRef="#ctx0" brushRef="#br0" timeOffset="7645.4372">9340 14790,'26'0,"1"0,26 0,0 0,-27 0,0 0</inkml:trace>
  <inkml:trace contextRef="#ctx0" brushRef="#br0" timeOffset="8026.4591">9790 14578,'0'-53,"-27"53,27 53,0-26,0-1,0 27,-53 26,53-52,0-1,0 27,0 0,0-26,0-27</inkml:trace>
  <inkml:trace contextRef="#ctx0" brushRef="#br0" timeOffset="8461.484">9790 14816,'0'0,"0"27,0 26,53-53,-1 26,-25-26,26-26,-53-27,26 53,-26 0,0-53,0-26,0 26,0 0</inkml:trace>
  <inkml:trace contextRef="#ctx0" brushRef="#br0" timeOffset="8678.4964">10266 14472,'0'27,"26"-27,1 79,26-26,-27 0,-26 0,0 0,0 0,0 26,0-26,-26-26,-1-27,-26 0</inkml:trace>
  <inkml:trace contextRef="#ctx0" brushRef="#br0" timeOffset="9638.5512">10028 14684,'0'0,"0"27,-53 25,53-25,0-1,0 54,26-54,27-26,-53 0,53 0,-53-79,53 26,-53 26,0 1,0-53,-26 52,26 1,0 26,0 26</inkml:trace>
  <inkml:trace contextRef="#ctx0" brushRef="#br0" timeOffset="10471.5988">10742 14949,'0'-53,"0"26,0 27,53 0,-27 0,1 0,26 0,-53 0,0 53</inkml:trace>
  <inkml:trace contextRef="#ctx0" brushRef="#br0" timeOffset="10627.6078">10874 15240,'80'0,"-54"0,1 0,26 0</inkml:trace>
  <inkml:trace contextRef="#ctx0" brushRef="#br0" timeOffset="16066.919">11404 14975,'0'0,"79"0,-53 0,1 0,26 0,-27 0,1 0,-1 0,27 0</inkml:trace>
  <inkml:trace contextRef="#ctx0" brushRef="#br0" timeOffset="16522.9451">12065 14552,'0'0,"-53"79,27 53,26-26,-80 27,80-54,0 0,0 1,0-27,0 0,27-27,26-26,52 79,-25-79,-1 0,1 0,-27 0</inkml:trace>
  <inkml:trace contextRef="#ctx0" brushRef="#br0" timeOffset="17033.9743">12383 14631,'0'0,"0"0,26 53,-26-26,0-1,0 27,53-27,-53 1,0 26,26-53,-26 26</inkml:trace>
  <inkml:trace contextRef="#ctx0" brushRef="#br0" timeOffset="17244.9864">12621 14658,'0'-27,"0"27,0 27,0 26,53-27,-53 0,0 27,26-26,0-27</inkml:trace>
  <inkml:trace contextRef="#ctx0" brushRef="#br0" timeOffset="17581.0056">12779 14419,'0'-26,"0"26,-53 0,53 26,-26-26,-27 0,27 0,-27 0,26 0,-26-26,27 26,-1 0,-25 0,52 26,-53-26,53 27,0 26,0 0,0 0,26-53</inkml:trace>
  <inkml:trace contextRef="#ctx0" brushRef="#br0" timeOffset="17851.021">13150 14525,'0'27,"0"26,0 26,-27-26,27 26,-53 1,53-27,-52 26,52-53,0 1</inkml:trace>
  <inkml:trace contextRef="#ctx0" brushRef="#br0" timeOffset="18143.0377">13229 14790,'80'-53,"-54"53,0 0,-26 26,0 1,0-1,0 27,-26-26,26 26,-53 0,80-27,-1-26,27 0,26 0,-26 0,0-79,0 52</inkml:trace>
  <inkml:trace contextRef="#ctx0" brushRef="#br0" timeOffset="18330.0484">13653 14605,'0'0,"79"79,-79-26,0 0,0 53,-27 26,-52 0,-27 1,53-80</inkml:trace>
  <inkml:trace contextRef="#ctx0" brushRef="#br0" timeOffset="18969.085">12779 14314,'-53'0,"53"79,0-26</inkml:trace>
  <inkml:trace contextRef="#ctx0" brushRef="#br0" timeOffset="20902.1954">25294 16430,'0'-26,"27"26,-1 0,27 0,-27 0,27 0</inkml:trace>
  <inkml:trace contextRef="#ctx0" brushRef="#br0" timeOffset="21181.2114">25638 16404,'53'0,"-26"0,-1 0,27 0,0 0</inkml:trace>
  <inkml:trace contextRef="#ctx0" brushRef="#br0" timeOffset="21442.2264">26009 16404,'52'0,"-25"0,-1 0,27 0</inkml:trace>
  <inkml:trace contextRef="#ctx0" brushRef="#br0" timeOffset="21622.2367">26379 16430,'26'0</inkml:trace>
  <inkml:trace contextRef="#ctx0" brushRef="#br0" timeOffset="22964.3134">27093 16377,'53'-26,"-26"26,26 0,0 0,26 0,-53 0,1 0</inkml:trace>
  <inkml:trace contextRef="#ctx0" brushRef="#br0" timeOffset="23250.3298">27702 16377,'26'0,"1"0,26 0</inkml:trace>
  <inkml:trace contextRef="#ctx0" brushRef="#br0" timeOffset="23566.3479">28231 16430,'53'0,"-27"0,1 0,26 0,0 0</inkml:trace>
  <inkml:trace contextRef="#ctx0" brushRef="#br0" timeOffset="23804.3615">28707 16457,'53'0,"-26"0,-1 0,27 0</inkml:trace>
  <inkml:trace contextRef="#ctx0" brushRef="#br0" timeOffset="24802.4186">29236 16430,'27'0,"26"0,-27 0,1 0,26 0,-27 0,27 0,-53 27</inkml:trace>
  <inkml:trace contextRef="#ctx0" brushRef="#br0" timeOffset="25050.4328">29792 16457,'27'0,"25"0,-25 0</inkml:trace>
  <inkml:trace contextRef="#ctx0" brushRef="#br0" timeOffset="25387.4521">30163 16457,'52'0,"-25"0,-1 0,27 0,-26 0,-1 0,27 0</inkml:trace>
  <inkml:trace contextRef="#ctx0" brushRef="#br0" timeOffset="25664.4679">30692 16457,'26'0,"1"0,26 0,-27 0,0 0,27 0</inkml:trace>
  <inkml:trace contextRef="#ctx0" brushRef="#br0" timeOffset="25920.4826">31115 16483,'53'0,"-27"0,1 0</inkml:trace>
  <inkml:trace contextRef="#ctx0" brushRef="#br0" timeOffset="26190.498">31512 16483,'26'0,"1"0,26 0,0 0,-27 0</inkml:trace>
  <inkml:trace contextRef="#ctx0" brushRef="#br0" timeOffset="26446.5127">31935 16483,'53'0,"-26"0,-1 0,27 0,-27 0</inkml:trace>
  <inkml:trace contextRef="#ctx0" brushRef="#br0" timeOffset="26678.5259">32279 16510,'27'0,"26"0,-27 0,0 0,27 0</inkml:trace>
  <inkml:trace contextRef="#ctx0" brushRef="#br0" timeOffset="26983.5434">32729 16510,'53'0,"-27"0,1 0,26 0,-27 0,1 0,26 0,-27 0</inkml:trace>
  <inkml:trace contextRef="#ctx0" brushRef="#br0" timeOffset="31173.783">1191 16324,'0'-52,"0"25,-27 27,27 27,0-1,80 27,-80 53,26-27,-26 1,79-28,-79 1,53 0,0-26,0-27,27-27,-80 1,52-54,-52 28,0-1,53 0,-53 0,0 79,53 27,-26 0,26-26,-27 25,27-25,-27-27,-26 53,53-53,-53 0,0-53,0-53,-53 0,53-53,-79 80,79 0,0 52,0 80</inkml:trace>
  <inkml:trace contextRef="#ctx0" brushRef="#br0" timeOffset="32163.8395">2117 16721,'26'0,"1"-53,-1 53,53 0,-26-26,-26 26,26 0,26 0,0 0,1 0,-1 0,1 0,-1 0,0 0,1 0,-27 0,0-53,-27 53,-26 27,0-1</inkml:trace>
  <inkml:trace contextRef="#ctx0" brushRef="#br0" timeOffset="32395.8529">3069 16563,'0'-27,"0"27,27 0,26 0,-27 0,0 0,1 0,26 0,-53 80,0-54,-27 53,27-52,-79 26,79 26,-26-26,26-27</inkml:trace>
  <inkml:trace contextRef="#ctx0" brushRef="#br0" timeOffset="32861.8796">3678 16748,'53'-53,"-27"53,53 0,-26 0,0 0,-26 0,26 0</inkml:trace>
  <inkml:trace contextRef="#ctx0" brushRef="#br0" timeOffset="33483.9152">4498 16351,'0'0,"0"79,0-52,-53-1,53 27,-53-26,53 26,-53-53,0 52,27-52,-1 0,-26-26,53-53,-26 52,26 1,0-27,0 26,0 27,106 27,-53-27,0 53,0-53,-1 79,-25-79,26 79,0-79,-53 27,53-27,0-27,-53 1,0 0,-53-54,53 27,-53 0,53 27,-27 26,27-53,-53 53,53 26,-26 27,26 0,-53 0</inkml:trace>
  <inkml:trace contextRef="#ctx0" brushRef="#br0" timeOffset="34317.9629">2963 16377,'0'-26,"0"26,53 0,0 0,-26 0,26 0,-1 0,-52 53,53-53,-53 79,27-26</inkml:trace>
  <inkml:trace contextRef="#ctx0" brushRef="#br0" timeOffset="35330.0208">5265 16668,'27'0,"26"0,-53 53,0 0,0-26,-27-1,27 27</inkml:trace>
  <inkml:trace contextRef="#ctx0" brushRef="#br0" timeOffset="36716.1">6668 16060,'0'-27,"0"27,-53 53,-27 27,27 26,-26 26,0 0,-1-52,27 25,-26-25,26 26,53-80,-53 0,53 27,0 0,0-26,0-27,53 53,-27-53,27 26,0-26,27 0,52 53,0-53,27 0,-27 0,1 0,-28 53,-25-53,-1 0,-26 26,-26-26,-27 53,0-26</inkml:trace>
  <inkml:trace contextRef="#ctx0" brushRef="#br0" timeOffset="37504.1449">6773 16377,'0'-53,"0"80,0 26,0 0,0 0,0 0,0 26,0-26,0-27,0 1,0 26,0-27,-53-26</inkml:trace>
  <inkml:trace contextRef="#ctx0" brushRef="#br0" timeOffset="37774.1605">6773 16272,'53'0,"-53"-27,27 27,52 0,-52 0,25 0,-25 0,-1 0,-26 0</inkml:trace>
  <inkml:trace contextRef="#ctx0" brushRef="#br0" timeOffset="37983.1725">6853 16536,'53'0,"-27"0,27 0,-27 0,27 0</inkml:trace>
  <inkml:trace contextRef="#ctx0" brushRef="#br0" timeOffset="38337.1928">7435 16272,'-53'0,"26"79,27-26,-52 0,52 0,0 0,0 52,0-52,0-26,0-1,0 27,0-53,0 27,105-27</inkml:trace>
  <inkml:trace contextRef="#ctx0" brushRef="#br0" timeOffset="38846.2217">7541 16589,'0'0,"0"27,53 25,-27 28,27-54,-27-26,27 0,-53 0,0-26,0-54,0 54,27 52,-1 1,-26-1,53-26,-53-53,0 1,0 25,0-26,0 27,-26 26</inkml:trace>
  <inkml:trace contextRef="#ctx0" brushRef="#br0" timeOffset="39064.2342">7964 16457,'26'26,"27"27,-53 0,27-26,-27-1,0 27,0-27,0 1,0 52,0-79,-53 80,0-80,27 0</inkml:trace>
  <inkml:trace contextRef="#ctx0" brushRef="#br0" timeOffset="40032.2895">8599 16748,'0'-27,"0"-26,0 27,53 26,-27 0,1 0,26 0,-27 26</inkml:trace>
  <inkml:trace contextRef="#ctx0" brushRef="#br0" timeOffset="40188.2985">8705 16986,'53'0,"0"0,-27-53,1 53,25 0,-25 0,-27 0</inkml:trace>
  <inkml:trace contextRef="#ctx0" brushRef="#br0" timeOffset="42131.4098">9340 16801,'53'0,"-27"0,27 0,0 0,0 0,26 0,-52 0,-1 0</inkml:trace>
  <inkml:trace contextRef="#ctx0" brushRef="#br0" timeOffset="42438.4272">10186 16351,'-52'0,"52"26,-53 54,53-27,-53 0,53 26,0 0,26 27,1-26,52 25,27-52,0 0</inkml:trace>
  <inkml:trace contextRef="#ctx0" brushRef="#br0" timeOffset="45080.5785">10398 16563,'0'0,"80"0,-54 0,0 0,27 0,0 0</inkml:trace>
  <inkml:trace contextRef="#ctx0" brushRef="#br0" timeOffset="45347.5935">10769 16457,'26'0,"-26"26,0 1,53-27,-53 26,53 27</inkml:trace>
  <inkml:trace contextRef="#ctx0" brushRef="#br0" timeOffset="45557.6055">11007 16457,'0'-27,"0"27,0 80,0-54,0 1,26-27,-26 53</inkml:trace>
  <inkml:trace contextRef="#ctx0" brushRef="#br0" timeOffset="45911.6258">11007 16404,'-27'0,"-26"0,0-53,27 53,-27-53,27 53,-1-53,-26 53,27 0,-27 0,53 27,-53-1,53 27,0 0,0-27,26-26</inkml:trace>
  <inkml:trace contextRef="#ctx0" brushRef="#br0" timeOffset="46187.6418">11430 16192,'0'27,"0"-1,0 27,0 0,-53 0,53 0,-26 26,26-26,0 0,0 0</inkml:trace>
  <inkml:trace contextRef="#ctx0" brushRef="#br0" timeOffset="46488.659">11483 16536,'53'-26,"-27"26,1 0,-27 0,0 53,0-27,0 1,0-1,-27-26,27 79,0-52,0-27,53 0,0 0,0 0,26 0,1-27,-1 1</inkml:trace>
  <inkml:trace contextRef="#ctx0" brushRef="#br0" timeOffset="46698.6709">12118 16245,'0'0,"0"27,26 25,-26 54,0 0,-53 0,1 26,-1 1,0-28,0-25,26-80</inkml:trace>
  <inkml:trace contextRef="#ctx0" brushRef="#br0" timeOffset="47263.7031">11086 16245,'0'0,"0"27,0-1,-26-26,26 53</inkml:trace>
  <inkml:trace contextRef="#ctx0" brushRef="#br0" timeOffset="47958.7429">10160 17515,'0'-26,"26"26,27-53,0 53,0-53,27 53,-27 0,-27 79,-26-26,0-26</inkml:trace>
  <inkml:trace contextRef="#ctx0" brushRef="#br0" timeOffset="48112.7518">10451 17753,'53'0,"0"-53,0 53,0 0,0 0</inkml:trace>
  <inkml:trace contextRef="#ctx0" brushRef="#br0" timeOffset="48379.767">11218 17330,'53'0,"-53"26,0 27,27-26,-27-1,0 27,0-26,0-1,26-26</inkml:trace>
  <inkml:trace contextRef="#ctx0" brushRef="#br0" timeOffset="48588.7789">11404 17356,'0'-26,"0"52,52 27,-52-26,0-1,0 27,0-26,27-27</inkml:trace>
  <inkml:trace contextRef="#ctx0" brushRef="#br0" timeOffset="48917.7977">11483 17198,'-53'0,"0"0,27-27,-1 27,-26-26,27 26,-1 0,27-27,-79 27,26 0,0 80,53-27,0-27,-26 0,26 27,0-26</inkml:trace>
  <inkml:trace contextRef="#ctx0" brushRef="#br0" timeOffset="49225.8156">11827 17251,'-27'26,"27"53,-52 1,52-1,-80 0,80 1,-26 26,26-27,0-26,0 0,0 0</inkml:trace>
  <inkml:trace contextRef="#ctx0" brushRef="#br0" timeOffset="49534.8332">11880 17753,'26'0,"27"0,-26 0,-1 0,-26 27,0-1,0 27,0-53,0 53,-26-53,26 26,26-26,27 0,26 0,1 0,-1-26</inkml:trace>
  <inkml:trace contextRef="#ctx0" brushRef="#br0" timeOffset="50147.8683">11456 17092,'0'0,"0"53</inkml:trace>
  <inkml:trace contextRef="#ctx0" brushRef="#br0" timeOffset="53344.051">18441 12197,'53'0,"-26"0,-1 0,27 0,-26 0,-1 0</inkml:trace>
  <inkml:trace contextRef="#ctx0" brushRef="#br0" timeOffset="53748.0742">18891 12223,'53'0,"-26"0,-1 0,27 0,-27 0</inkml:trace>
  <inkml:trace contextRef="#ctx0" brushRef="#br0" timeOffset="54258.1033">19288 12197,'27'0,"-1"0,27 0,-27 0,1 0,26 0,-27 0,1 0,26 0</inkml:trace>
  <inkml:trace contextRef="#ctx0" brushRef="#br0" timeOffset="54528.1188">19738 12197,'0'-26,"26"26,1 0,26 0,-27 0,1 0,26 0</inkml:trace>
  <inkml:trace contextRef="#ctx0" brushRef="#br0" timeOffset="55917.1983">20320 12171,'26'0,"1"0,26 0,-27 0,27 0</inkml:trace>
  <inkml:trace contextRef="#ctx0" brushRef="#br0" timeOffset="56276.2188">20770 12171,'26'0,"27"0,-26 0,-1 0,27 0,-27 0</inkml:trace>
  <inkml:trace contextRef="#ctx0" brushRef="#br0" timeOffset="56644.2398">21299 12171,'26'0,"27"0,0 0,0 0,0 0,-26 0</inkml:trace>
  <inkml:trace contextRef="#ctx0" brushRef="#br0" timeOffset="57027.2616">21855 12171,'53'0,"-1"0,1 0,-26 26,52-26,-26 0,-26 0,-1 0</inkml:trace>
  <inkml:trace contextRef="#ctx0" brushRef="#br0" timeOffset="57416.284">22569 12197,'53'0,"-27"0,1 0,26 0,-27 0,27 0,0 0,-27 0</inkml:trace>
  <inkml:trace contextRef="#ctx0" brushRef="#br0" timeOffset="57737.3024">23098 12197,'27'0,"26"0,-1 0,-25 0,26 0,26 0,-52 0,-1 0</inkml:trace>
  <inkml:trace contextRef="#ctx0" brushRef="#br0" timeOffset="58060.3209">23707 12223,'53'0,"-27"0,-26 27,27-27</inkml:trace>
  <inkml:trace contextRef="#ctx0" brushRef="#br0" timeOffset="58196.3286">23945 12303,'53'0</inkml:trace>
  <inkml:trace contextRef="#ctx0" brushRef="#br0" timeOffset="59584.408">24924 12171,'0'-27,"26"27,1 0</inkml:trace>
  <inkml:trace contextRef="#ctx0" brushRef="#br0" timeOffset="59742.4171">25083 12144,'0'0,"52"0,-52 0</inkml:trace>
  <inkml:trace contextRef="#ctx0" brushRef="#br0" timeOffset="60547.463">23945 12223,'0'0,"26"0,27 0,-26 0</inkml:trace>
  <inkml:trace contextRef="#ctx0" brushRef="#br0" timeOffset="60857.4808">24156 12223,'27'0,"26"0,-27 0</inkml:trace>
  <inkml:trace contextRef="#ctx0" brushRef="#br0" timeOffset="60947.486">24289 12223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34:09.5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18256 264,'0'0,"-53"0,0 0,-26 0,26 0,27 27,-27-27,0 0,26 53,1-53,26 26,0 1,0 25,0-25,0-1,0 27,0-26,26 26,-26-27,53 1,-53 26,27-1,-27 1,0-26,0 26,0-27,0 27,-53-53</inkml:trace>
  <inkml:trace contextRef="#ctx0" brushRef="#br0" timeOffset="322.0184">17701 767,'0'-53,"0"53,53 0,26 0,-26 27,-27-27,1 0,26 0,0 0,0 0,26 0,-26 0,26-27</inkml:trace>
  <inkml:trace contextRef="#ctx0" brushRef="#br0" timeOffset="673.0385">18680 317,'0'0,"0"0,0 27,-27 26,27-27,0 0,0 27,0-26,0-1,0 27,0-26,0-1,0 27,53-26,-26-27</inkml:trace>
  <inkml:trace contextRef="#ctx0" brushRef="#br0" timeOffset="1140.0652">18918 529,'0'26,"26"27,-26-26,0 26,53-27,-53 1,53-27,-53 79,26-79,1 0,-27-53,0 27,0-1,53 27,-27 0,1 0,26 0,-53-26,0-1,0-26,0 27,0-27,-27 53,27-53,-26-26</inkml:trace>
  <inkml:trace contextRef="#ctx0" brushRef="#br0" timeOffset="1334.0763">19606 211,'0'53,"0"0,0 0,0 26,0 1,0-1,0-26,0 0,0 26,0-26,0 27,0-54,0 1,0-27</inkml:trace>
  <inkml:trace contextRef="#ctx0" brushRef="#br0" timeOffset="2340.1338">19103 661,'26'0,"-26"0,27 0,-27 27,0 26,0 26</inkml:trace>
  <inkml:trace contextRef="#ctx0" brushRef="#br0" timeOffset="3164.181">20770 635,'0'0,"0"53,0 0,26-53,-26 26,80-26,-27 0,-1 0,-25 0,-27-26,0-27,0 26,0 1,0 26,0 0,0 26,0 27,26-26,-26-1,80 27,-80-27,26 27,-26 0,-26 0,-80 0,0-53,-26 79,52-79</inkml:trace>
  <inkml:trace contextRef="#ctx0" brushRef="#br0" timeOffset="3351.1917">20638 211,'0'-26,"0"52</inkml:trace>
  <inkml:trace contextRef="#ctx0" brushRef="#br0" timeOffset="4281.2446">21061 608,'0'0,"0"80,-27-54,-52 27,53-27</inkml:trace>
  <inkml:trace contextRef="#ctx0" brushRef="#br0" timeOffset="5113.2924">22199 132,'-27'-26,"27"26,0 79,0 27,53 26,-53-26,53 26,-53-26,53 53,-53-53,26 26,-26-26,0-53,0 0,0-80,0-26,0-53,0 0,0-26,0 0,0 26,0 27,0-1,0 54,0-1,53-26,-26 53,-27 27,26 26,-26-27,0 1,0 26,0-27,0 1,0 26,0 26,0-53,-53 27</inkml:trace>
  <inkml:trace contextRef="#ctx0" brushRef="#br0" timeOffset="5465.3126">22675 767,'0'26,"26"-26,-26 53,80-53,-54 27,27-27,0 0,-53 0,0-53,26 53,54 0,-27 0,0 0,26 0,-53 0</inkml:trace>
  <inkml:trace contextRef="#ctx0" brushRef="#br0" timeOffset="5975.3417">23283 820,'27'0,"-27"26,0 54,53-80,-53-53,0 26,26-26,54 1,-54 52,0 0,27 0,0 0,0 0,0 0,0 52,26-52,-26 0,0 0,-26 0,26-26,-27 0,-26-27,53 0,-53 0,0 26,0-26,-26 53,26-26,-80 26,54 0,-27 26,-27 1,54 26,26 26,-53-26,53 0,0-27,0 27,27-53,25 53,28-53,26 0,-27 0,27 0,-53 0</inkml:trace>
  <inkml:trace contextRef="#ctx0" brushRef="#br0" timeOffset="7033.4023">24315 846,'27'0,"26"-79,-27 53,27-27,-27 0,-26 0,80-27,-80 1,0-27,53 53,-53 0,-27 53,-26 53,0 53,53-27,-52 1,52-1,0 1,52-1,-25-53,26 1,-27-27,1 0,26 0,0 0,-53 0,26-27,-26-25,79 78,-26 0,-26-26,26 0,0 0,-27 0,27-26,-53 0,53-27,-53 26,0 1,26 26,-26 26,53-26,-53 53,0 0,0-27,27 54,-27-27,0 26,0 53,0 27,0-27,0-26,0-26,0-27,-53-53,53 26,-53-26,26 0,-25 0,25-79,-26 26,53 0,0 0,0 0,0 27,0-1,0-26,27 27,-1-1,27 27,26-79,1 79,-1 0,27-53,0 53,-27 0,1 0</inkml:trace>
  <inkml:trace contextRef="#ctx0" brushRef="#br0" timeOffset="8293.4743">22648 635,'0'26,"0"27,53-26,-53 25,0-25,27 26,26 0,26-53,-53 0,1 0,26 0,-53-53,53 53,-53-80,0 54,0 0,0-27,0 0,0 26,0 54,0 52,26-26,-26 0,53 0,-26 0,26-53</inkml:trace>
  <inkml:trace contextRef="#ctx0" brushRef="#br0" timeOffset="9269.5302">26061 582,'0'26,"53"27,-53 0,53 0,-53 26,0-26,0-26,0-1,0-26,0-26,0-1,0-26,53 27,-53-27,27 53,-27-53,53 53,26 0,-26 0,0 0,0 0</inkml:trace>
  <inkml:trace contextRef="#ctx0" brushRef="#br0" timeOffset="9591.5486">26644 846,'0'0,"26"0,27 0,26 0,-26 0,-26 0,26 0,-27-105,-26 52,-26 26,-1 27,-26 0,27 0,-1 0,27 0,-53 0,53 53,0-26,0 52,0-26,80 0,-27 26,79-26,0-53,27 79,-80-79</inkml:trace>
  <inkml:trace contextRef="#ctx0" brushRef="#br0" timeOffset="10101.5777">27623 1084,'0'-52,"0"-28,-53 54,79 26,1 0,-1 0,27 53,0-27,-27-26,54 0,-27 53,26-53,0 0,-26-26,27-27,-54 0,27-53,-53 27,79-27,-79-53,27 53,-27 27,0 26,0 0,0 53,-53 79,53-26,-79 0,79 0,0 0,0 26,0-52,0-1,0 27,52 27,-25-28,26 1,-27 27,27-27</inkml:trace>
  <inkml:trace contextRef="#ctx0" brushRef="#br0" timeOffset="10693.6116">27675 873,'0'-27,"0"-26,-26 53,-27 0,0 0,-26 0,26 0,26 53,-26-26,53-1,0 54,80-27,-1-53,27 0,79 0,-52 0,-28 0,28 0,-107-27</inkml:trace>
  <inkml:trace contextRef="#ctx0" brushRef="#br0" timeOffset="11954.6837">28813 846,'0'0,"0"0,0 80,0-27,0-27,0 1,-26 25,-1-52</inkml:trace>
  <inkml:trace contextRef="#ctx0" brushRef="#br0" timeOffset="13349.7635">28840 873,'0'-53,"0"26,-80 27,54 0,-1 0,27 0</inkml:trace>
  <inkml:trace contextRef="#ctx0" brushRef="#br0" timeOffset="15284.8742">29475 423,'0'-53,"0"106,0 26,0 1,0-1,0 1,0-1,0-26,79 0,-53-53,1 26,26-26,-27 0,1 0,52 0,-52-53,25 27,-52-27,53 0,-53 0,0 0,27-26,-27 52,0 1,0-27,0 106,0-27,0 1,0 26,53 26,-53-26,26 0,-26 0,53 26,-53-52,0-1</inkml:trace>
  <inkml:trace contextRef="#ctx0" brushRef="#br0" timeOffset="15465.8846">30136 106,'0'-53,"0"79,0 27,-26 26,-27-26</inkml:trace>
  <inkml:trace contextRef="#ctx0" brushRef="#br0" timeOffset="15702.8981">29792 661,'27'0,"25"0,1 0,-26 0,26 0,0 0,0 0,0 0,26 0,-26 0</inkml:trace>
  <inkml:trace contextRef="#ctx0" brushRef="#br0" timeOffset="16041.9175">31247 397,'-53'-27,"27"27,-27 0,-53 27,27-27,26 52,0-25,27 52,26-26,0-53,52 53,1-53,0 80,0-80,27 52,-54-25,-26 52,0-26,-106 0,-105 26,-1-26,27-53</inkml:trace>
  <inkml:trace contextRef="#ctx0" brushRef="#br0" timeOffset="17338.9917">16748 1164,'0'-27,"0"27,0 80,0-1,0 27,0 79,0-53,27 1,-27-54,0 1,53-1,-53-26,0 26,0-52,0-1,0 1,0 52</inkml:trace>
  <inkml:trace contextRef="#ctx0" brushRef="#br0" timeOffset="17661.0101">16854 1640,'0'-26,"0"-1,0 27,53 0,-53 0,53 27,-53 26,53-27,-53 27,0 26,0-26,-27-26,-26 26,0-27,1 27,-1-53,53 26</inkml:trace>
  <inkml:trace contextRef="#ctx0" brushRef="#br0" timeOffset="18069.0334">17145 1534,'0'-53,"79"106,-79 27,27-1,-27 0,53 27,-53-26,0-27,0 26,0-53,26-26,-26 27,53-27,-53 0,27-53,-27 26,53-25,-1 52,-25 0,-27 26,53 27,-53-27,26 1,-26 26,0 0,0 0</inkml:trace>
  <inkml:trace contextRef="#ctx0" brushRef="#br0" timeOffset="18457.0557">17833 1878,'0'-26,"0"26,-27 0,-52 53,0 53,52-27,27-26,-53-27,53 27,27-53,52 0,-52 0,-1 0,27-26,-27-1,-26-26,53 53,-26 0,-27 27,53-27,0 53,26-53,-26 0</inkml:trace>
  <inkml:trace contextRef="#ctx0" brushRef="#br0" timeOffset="19051.0896">18389 1825,'-53'-53,"26"53,-26 0,0 27,53 26,0-27,0 1,27 52,26-26,53 0,-54 0,1 0,0-27,-53 1,0 52,-26-79,-27 53,-26-53,-1 0,27 0,0 0,53 0,0-79,53 79,80-27,-28 27,54 0,-27-53,1 53,-27 0,-54-53,-25 53,-27-26,0-27,0 53,-27-53,-25 53,25 0,1 0,26 53,0 0,0-27,0 1,53 26,-27-27,27 27,-27-27,27-26,0 0</inkml:trace>
  <inkml:trace contextRef="#ctx0" brushRef="#br0" timeOffset="19693.1264">17859 1825,'0'0,"0"53,0 0,0 0,0 26,0-52</inkml:trace>
  <inkml:trace contextRef="#ctx0" brushRef="#br0" timeOffset="21459.2274">20743 1878,'0'-26,"0"-1,0-26,-26 27,26-1,-27-25,1 52,-27 0,27 0,-27 52,0 1,26 0,27 0,-53 53,53-27,0-26,0-26,0 52,53-79,-26 0,-1 0,27 0,-26-26,-1 26,-26-27,53 27,-53 27,0-1,26 27,-26-26,80 25,-27-52,-27 27,27-27,-26 0,-27 0,0-53,-27-26,-26 52,27 27,26-53,0 53,79 0,0 0</inkml:trace>
  <inkml:trace contextRef="#ctx0" brushRef="#br0" timeOffset="21781.2458">21087 2169,'27'0,"-27"27,0-1,0 27,0 0,26-53,-26 53,53-53,27 0,-28 0,-52-27,53 27,-26 0,52 27,-26-27,0 0,-27 0,27-27,-53-25,0 25,0-26</inkml:trace>
  <inkml:trace contextRef="#ctx0" brushRef="#br0" timeOffset="22855.3072">21140 2116,'0'-53,"0"80,0-1,0 1,0 26,0 0,0 0,53-27,-53 27,80-53,-54 26,27-26,0 0,26 0,-26 0,-26 0,25-105,-52 52,53 0,-53 0,0 0,0 26,0 54,0 52,0-26,0 0,0 0,0 0,53 26,-26-52,26-27</inkml:trace>
  <inkml:trace contextRef="#ctx0" brushRef="#br0" timeOffset="23305.333">21855 2381,'26'0,"-26"-53,79 27,-52-27,26-27,-27 27,-26 0,80-52,-80 25,0 1,0 52,0 1,-27 26,-52 53,26 26,53 1,-27-1,27-26,0 26,0-26,0 27,0-1,0-26,80-27,-54 27,1-53,26 53</inkml:trace>
  <inkml:trace contextRef="#ctx0" brushRef="#br0" timeOffset="24355.393">22595 2275,'0'-53,"0"27,0 26,-79 0,26 0,0 0,27 0,-27 0,26 0,27 79,-26-79,26 53,0 0,53-53,0 0,0 0,0 0,0 0,-53 0,26-53,-26 27,0-1,0-52,53 26,-53-27,0 1,0 0,0-1,0 27,0 0,-27 53,27 27,0-1,0 27,0 0,0 27,0-1,27-26,-27 0,26 26,-26 1,53-1,-53-53,53-26</inkml:trace>
  <inkml:trace contextRef="#ctx0" brushRef="#br0" timeOffset="25449.4556">23363 1614,'0'-53,"0"79,0 27,0 0,0 26,0 27,53 0,-53-53,26 0,-26-27,53-26,-53 53,26-53,-26-26,0-27,27 26,-27-25,53 52,0 26,0 27,-53 26,0-26,-27 0,-26-53,0 53,27-53,-1 0,-25 0,52-26,0-1,52 27,-25 0,26 0,0 0,26 0,27 0,26-79,1 26,-54 0,0 0,-52 27,-27-27,-27 53,-26 0,0 0,-26 53,53-27,26 0,-53-26,53 80,26-27,1-53,52 26,0-26,1 0,26 80,-27-80,-26 52</inkml:trace>
  <inkml:trace contextRef="#ctx0" brushRef="#br0" timeOffset="26447.5127">24977 2143,'26'0,"1"0,52 0,-26 0,0 0,0 0,0-53,-53 26,0 1,0-27,0 27,0-27,-27 53,-26 0,-26 0,79 0,0 53,0 0,0 26,0-26,79 0,-52 0,26-27,-27 27,1-53,25 0,1 0,0 0,0 0,27-79,-27 26,26 0,-53 0,-26 26,53-25,-79 52,26 26,-27-26,27 53,0 0,0 0,0 0,27-27,26 27,-27-53,27 53,0-53,-53 26</inkml:trace>
  <inkml:trace contextRef="#ctx0" brushRef="#br0" timeOffset="26635.5234">25929 1772,'0'-26,"0"-1,0-25,0 78,0 53,-53 1,53-27</inkml:trace>
  <inkml:trace contextRef="#ctx0" brushRef="#br0" timeOffset="26918.5394">26273 1825,'0'27,"0"-1,0 27,0 0,0 26,0-26,0 27,0-27,0 26,0-53</inkml:trace>
  <inkml:trace contextRef="#ctx0" brushRef="#br0" timeOffset="27565.5766">26617 1825,'0'27,"0"52,0 1,-26-1,26 0,0-26,0 27,0-54,0 0,26-26,-26 0,53-79,-53 53,0-1,0 54,53 26,0-27,-27 27,27-27,-26-26,-1 0,27 0,-26 0,25-26,-52-27,0 27,0-1,0-52,-52 52,25 27,27 0,0 53,-26-26,26-1,0 27,53-53,26 0,0 0,1 0,-27 26,-27-26,-52 0</inkml:trace>
  <inkml:trace contextRef="#ctx0" brushRef="#br0" timeOffset="27932.5976">26300 1984,'0'27,"0"-1,26-26,1 0,52 0,0 0,27 0,0 0,-27 0,-26 0</inkml:trace>
  <inkml:trace contextRef="#ctx0" brushRef="#br0" timeOffset="28265.6167">27252 2143,'53'0,"-27"0,27 0,-53 53,27-53,-27 53,0-27,0 1,0 25,0-25,0-54,0-25,53 25,0-26,-27 0,1 53,26 0</inkml:trace>
  <inkml:trace contextRef="#ctx0" brushRef="#br0" timeOffset="28981.6576">26114 1931,'-53'0,"27"0,26 0,0 0,53 0,-53 27,26-27</inkml:trace>
  <inkml:trace contextRef="#ctx0" brushRef="#br0" timeOffset="30841.764">28310 1561,'0'-27,"0"27,27 0,-1 27,27-27,-53 53,53-53,-53 26,0 1,0-1,-53 27,0-53,53 26,-26-26,26 53,0 0,26 0,54 27,-27-28,0 1,26 27,-53-54,-26 27,0-26,0-1,0 0,-79 27,0-53,-27 53,26-53,1 0,238 0,26-26,27-27,52 0,-26-26,-79-1,-79 54,-28-54,-52 28,0-28,0-26,0 27,-52 26,25 0,-26 53,27 0,-1 0,27 27,0 52,0 0,0 1,0-1,27-26,-27-27,53 27,0-26,26-27,-53 0,27 0,-53-27,53 27,-26 0,26 0,-53 27,0 26,0-27,0 1,0 26,0-133,0 1,26 52,-26 1,26 26,27 0,0 0,27 0</inkml:trace>
  <inkml:trace contextRef="#ctx0" brushRef="#br0" timeOffset="31105.7791">30480 2063,'0'-26,"-26"26,-27 0,26 0,27 0,0 26,0 27,27-26,-1-27,1 53,25-53,-25 0,-27-27,0 1,-27-27,-25 26,25 1,1 26,-27 0,26-53</inkml:trace>
  <inkml:trace contextRef="#ctx0" brushRef="#br0" timeOffset="31480.8006">31221 1376,'0'26,"-27"0,1 54,-27-54,27 1,-54-27,27 53</inkml:trace>
  <inkml:trace contextRef="#ctx0" brushRef="#br0" timeOffset="32169.84">27887 1270,'0'53,"0"0,0-1,27-25,-1-27,27 53</inkml:trace>
  <inkml:trace contextRef="#ctx0" brushRef="#br0" timeOffset="33295.9044">31591 1825,'-26'0,"-1"0,-26 0,53 27,-26-27,26 26,0 27,0-26,0-27,53 0,-53 0,26 0,-26-53,27 53,-1 0,27 0,-26 53,-27-27,53 27,-53 0,0-27,0 1,0 26,0-80,0-26,0 0,26 1,-26-1,53 0,-27 26,54 27,-27 0</inkml:trace>
  <inkml:trace contextRef="#ctx0" brushRef="#br0" timeOffset="34156.9536">32650 1746,'-27'0,"27"26,0 1,0 26,0-27,0 1,0-1,0 27,0-26,0 25,27-52</inkml:trace>
  <inkml:trace contextRef="#ctx0" brushRef="#br0" timeOffset="34374.9661">32888 1746,'0'53,"0"26,0-26,0 0,0 0,0 0,0 0,0-27,0 1</inkml:trace>
  <inkml:trace contextRef="#ctx0" brushRef="#br0" timeOffset="34726.9862">33179 1534,'-27'0,"27"0,-26 0,-1 0,-26 0,1 0,-1 0,0-26,0 26,-27-27,54 27,0 0,26-53,-53 53,-27 0,80 27,-26-27,26 79,0-26,0 0,53-53</inkml:trace>
  <inkml:trace contextRef="#ctx0" brushRef="#br0" timeOffset="34976.0005">33655 1137,'26'27,"-26"-1,0 27,0 27,-79-80,-27 53,27-53</inkml:trace>
  <inkml:trace contextRef="#ctx0" brushRef="#br0" timeOffset="35366.0228">32544 1032,'-53'26,"0"27,0 0,53 0,0-27,0 1,53 26,0-53</inkml:trace>
  <inkml:trace contextRef="#ctx0" brushRef="#br0" timeOffset="36115.0654">33232 1428,'0'-26,"0"0,0 52,-53 0,53 27,-27-26</inkml:trace>
  <inkml:trace contextRef="#ctx0" brushRef="#br0" timeOffset="36415.0828">33417 2090,'26'0,"-26"26,0 27</inkml:trace>
  <inkml:trace contextRef="#ctx0" brushRef="#br0" timeOffset="38085.1783">31697 1931,'0'27,"0"-27,0 53,-53-53</inkml:trace>
  <inkml:trace contextRef="#ctx0" brushRef="#br0" timeOffset="44324.5352">24606 2910,'0'0,"0"27,0 52,0 0,0 1,0-54,0 1,0 26,0-27,0 0,0 27,0-26,0-1,-26-26,26 53,0 0,0-26,0-1,0 27,0-27,0 1,0 26,0 26,-27-26,27 0,0 0,0 0,0-27,-53 27,53 0,0 26,0-26,0 0,0 0,0-26,0 26,-26-53,26 53,0-27,0 27,0 0,0 0,0 0,0 0,0-1,0-25,0-1,0 27,0-26,0-27,0 53,0 0,0 0,0 26,0-53,53-26,-53 53,0 0,0 0,0 26,0-26,0 0,0 0,0 0,0 0,0 0,0 0,0 0,26 0,-26-27,0 1,0 26,0-27,0 0,0 27,0-26,53-1,-53 27,0-26,0-1,0 27,0-26,0-1,27-26,-27 53,0-27,0 1,26 26,-26-27,0 1,0 26,0-27,0 0,53 27,-53-26,0-1,0 27,0-26,0-1,0 1,0 26,27-53,-27 52,0-25,0 26</inkml:trace>
  <inkml:trace contextRef="#ctx0" brushRef="#br0" timeOffset="47098.6937">19103 5662,'0'0,"26"0,27 0,0 0,-26 0,26 0,-27 0,1 0,25 0,28 0,-1 0,1 0,-28 0,1 0,0 0,27 0,-1 0,0 0,1 0,-1 0,1 0,-1 0,0 0,1 0,-1-27,0 27,1 0,-1 0,27 0,-27 0,1 0,-27 0,0 0,0 0,-1 0,28 0,26 0,-27 0,0 0,1 0,-1 0,1 0,-1 0,0 0,1 0,-1 0,27-26,26 26,0 0,-26 0,27 0,25-53,-25 53,25 0,-25 0,25-53,1 53,-27 0,-26 0,27 0,-1 0,27-53,-1 53,-52 0,0 0,53 0,-53 0,-1 0,1 0,27 0,-28 0,1 0,-26 0,-1 0,0 0,27 0,26 0,-26 0,-26 0,-1 0,27 0,-27 0,1 0,-1 0,-26 0,26 0,1 0,-27 0,0 0,-1 0,28 53,-27-53,-27 0,27 0,0 0,26 26,-26-26,0 0,0 0,0 0,26 0,-26 0,27 0,-1 0,0 0,1 0,-1 0,1 0,-1 0,0 0,1 0,26 0,-27 0,0 0,1 0,-1 0,0 0,1 0,-27 0,26 0,0 0,1 0,26 0,-27 0,0 0,1 0,-1 0,1 0,-1 0,0-52,1 52,-1 0,0 0,1 0,26-53,-27 53,-26 0,26 0,-26-27,27 27,-1 0,0 0,-26-53,0 53,0 0,0 0,26 0,-26 0,0 0,0 0,0 0,0-26,0 26,0 0,0 0,0 0,0 0,-1 0,-25 0,52 0,-52 0,26 0,0 0,0 0,26 0,-26 0,-27 0,1 0,26 0,0 0,-27 0,27 0,26 0,-52 0,26 0,-27 0,27 0,-26 0,25-53,1 53,0 0,0 0,0 0,0 0,0 0,-27 0,-26 26,27-26,26 0,-53 27,26-27</inkml:trace>
  <inkml:trace contextRef="#ctx0" brushRef="#br0" timeOffset="47709.7288">33152 5133,'-26'0,"-1"0,27 26,0-26,53 53,27 0,-54-27,-26 1,0 26,0 0,-53 0,-26 26,26-26,-26 0,-1-53</inkml:trace>
  <inkml:trace contextRef="#ctx0" brushRef="#br0" timeOffset="49132.8102">32861 6085,'0'27,"-26"-1,26 0,0 27,0-26,-53-1,53 27,0-26,0 26,26-53,27 0,-26 0,-1 0,27 0,-26 0,-27-53,26 53,-26-53,0 26,0 27,0 53,53-53,-53 80,53-80,-53 26,53-26,-27 0,27-26,-53-1,27 1,-27-54,0 27,0 0,53 27,-53-27,0 27,0-27,0 26,0-26</inkml:trace>
  <inkml:trace contextRef="#ctx0" brushRef="#br0" timeOffset="50662.8975">24553 2884,'0'0,"-26"0,26 53,-27-53,27 52,-26-52,26 53,-53-53,27 0,-1 0,27 27,-53-1,53 27,0 0,27-26,52-27,-52 0,25 53,1-53,-26 0,-1 0,-26 26,53 27</inkml:trace>
  <inkml:trace contextRef="#ctx0" brushRef="#br0" timeOffset="51329.9358">24686 2963,'0'-26,"0"26,26 26,27 27,0-53,-27 53,27-53,-26 53,26 0,-27-27,1 27</inkml:trace>
  <inkml:trace contextRef="#ctx0" brushRef="#br0" timeOffset="52199.9856">25294 2857,'0'0,"0"27,0 26,0-27,0 0,-53 27,53-26,0 26,27-53,-1 0,27 0,0 0,-53-53,53 0,-53 0,0 0,0-26,0-1,0 27,0 27,0 26,0-26,-53 26,27 0,-1 0,27 0,0 26,0 27,0-27,0 1,0-1,27 27,-1-53,53 0,-52 27</inkml:trace>
  <inkml:trace contextRef="#ctx0" brushRef="#br0" timeOffset="54419.1126">25638 3016,'0'0,"0"53,0 26,0-26,0-26</inkml:trace>
  <inkml:trace contextRef="#ctx0" brushRef="#br0" timeOffset="54676.1272">25638 2989,'27'0,"-27"-52,26 52,27 0,-27 0,-26 26,53-26</inkml:trace>
  <inkml:trace contextRef="#ctx0" brushRef="#br0" timeOffset="54861.1379">25665 3148,'26'0,"1"0,25 0</inkml:trace>
  <inkml:trace contextRef="#ctx0" brushRef="#br0" timeOffset="55491.1739">26088 2672,'0'0,"-53"26,53 54,0-54,-26 27,26-26,0 26,0 26,0-53,0-26,0 27,52-27</inkml:trace>
  <inkml:trace contextRef="#ctx0" brushRef="#br0" timeOffset="55971.2012">26114 2937,'53'0,"-53"52,27-52,-27 53,26-53,27 0,-26 0,-27-26,0-1,0-25,0 52,26 52,27-52,-27 0,-26-52,0 25,0 1,0-27,0 26,0 1,27 26</inkml:trace>
  <inkml:trace contextRef="#ctx0" brushRef="#br0" timeOffset="56159.2121">26644 2778,'0'26,"0"-26,0 53,0 0,52-26,-52 25,0 1,-26 0,0 0,-54 27,27-80</inkml:trace>
  <inkml:trace contextRef="#ctx0" brushRef="#br1" timeOffset="66351.7951">26326 5450,'0'27,"53"-27,-53 26,0 0,-26-26</inkml:trace>
  <inkml:trace contextRef="#ctx0" brushRef="#br1" timeOffset="66604.8096">26326 5688,'0'27,"0"-1,0 1</inkml:trace>
  <inkml:trace contextRef="#ctx0" brushRef="#br1" timeOffset="66926.828">26300 6217,'26'0,"-26"27,0-27</inkml:trace>
  <inkml:trace contextRef="#ctx0" brushRef="#br1" timeOffset="67212.8443">26326 6958,'0'27</inkml:trace>
  <inkml:trace contextRef="#ctx0" brushRef="#br1" timeOffset="67354.8524">26326 6985,'0'53,"53"-27,-53 1,0 25,0-25</inkml:trace>
  <inkml:trace contextRef="#ctx0" brushRef="#br1" timeOffset="67868.8819">26405 7990,'0'53,"27"-53,-27 53,0-27,0 54,0-27,0-27,0 1,0 26,0-27,0 0,0 27,0-26,0-1,0 27,0 0,0 0,0 0,0-27</inkml:trace>
  <inkml:trace contextRef="#ctx0" brushRef="#br1" timeOffset="68164.8988">26432 9075,'0'53,"0"0,0-27,26-26,-26 27,53 52,-53-26,27-53,-27 53,0-27,0 54,0-27,0-27</inkml:trace>
  <inkml:trace contextRef="#ctx0" brushRef="#br1" timeOffset="68772.9334">26591 10160,'0'53,"0"-27,0 27,0 0,0 0,0 26,26-26,-26-26,0 25,0-25,53 26,-53 0,0 26,26-26,-26 0,0 0,0 0,0 26,0-26,0 0,0-27,0 27,53-26,-53-1,0 54,0-54,27 1,-27 26,0-27,0 0,53 54,-53-54,0 1,0-1,0 27,0-26,0-1,26 27,-26-27,0 1,0 26,0 0,53-27</inkml:trace>
  <inkml:trace contextRef="#ctx0" brushRef="#br1" timeOffset="68966.9445">26908 12409,'0'26</inkml:trace>
  <inkml:trace contextRef="#ctx0" brushRef="#br1" timeOffset="69378.9681">26935 13044,'0'53,"53"-53,-53 52,0 28,26-80,-26 26,0 1,0-1,0 27,0-26,0-1,26 27,-26-27,53-26,-53 53,0 0,0 0,0-26</inkml:trace>
  <inkml:trace contextRef="#ctx0" brushRef="#br1" timeOffset="69866.9959">27199 14049,'0'27,"0"-1,0 27,0-27,0 1,0-1,0-26,0 53</inkml:trace>
  <inkml:trace contextRef="#ctx0" brushRef="#br1" timeOffset="79098.5242">24553 5477,'-53'-27,"80"27,26 0,0 0,-27 0,27 0,-26 0,-1 0,27 0,0 0,-27 0,1 0,-27 0,53 0,-27 0,1 0,52 0,-26 0,-27 0,1 0,26 0,-27 0,1 0,26 0,-27 0,0 0,27 0,-26 0,26 0,26 0,-26 0,0 0,-27 0,-26 27,27-27,26 0,-27 0,1 0,26 0,-53 52,26-52,1 0,-1 0,27 0,-27 0,1 0,26 0,-27 0,1 0,26 0,-27 0,1 0,-27 0,-27 0,-26 0,0 0,27 0,-27 0,0 0,-26 0,52 0,1 0,-27 0,26 0,1 0,-27 0,0 0,0 0,0 27,0-27,27 0,-1 0,-26 0,27 0,-1 0,1 0,-27 0,27 0,-1 0,-52 0,52 0,1 0,-27 0,27 0,-1 0,1 0,-80 0,53 0,0 0,26 0,1 0,26 0,-53 0,27 0,-1 0,27 0,53 0,26 0,-52 0,26 0,0 0,0 0,0 0,26 0,-26 0,0 0,0 0,26 0,-52 0,-1 0,0 0,27 0,27 0,-54 0,1 0,26 0,-27 0,27 0,0 0,26 0,-26 0,0 0,-26 0,25 0,-25 0,26 0,-27 0,27 0,-26 0,26 0,0 0,-1 0,-78 0,0 0,-1 0,-26 0,0 0,27 0,-27 0,0 0,-26 0,52 0,1 0,-27 0,0 0,0 0,0 0,0 0,-26 0,-1 0,1 0,-53 0,52 0,1 0,0 0,26 0,0 0,26 0,-26 0,27 0,-1 0,-26 0,27 0,0 0,-27 0,26 0,27-53,-53 53,0 0,0 0,-26 0,53 0,26 0,0 26,53-26,-1 0,28 0,-27 0,26 0,27 0,0 0,0 0,-27 0,0 0,1 0,-1 0,-26 0,0 0,-27 0,27 0,-26 0,-27-26,53 26,0 0,26 0,-26 0,0 0,-27 0,27 0,-26 0,26 0,-1 0,28 0,-54 0,1 0,-1 0,27 0,-26 0,-27 0,-53 0,0 0,0 0,0 0,0 0,0 0,-26 0,26 0,0 0,26 0,-25 0,25 0,-52 0,-1 0,54 0,-27 0,0 0,0 0,0 0,-26 0,-1 0,28 0,25 0,1 0,-27 0,26 0,1 0,-27 0,26 0,-26 0,27 0,-27 0,27 0,26 26,0-26,53 0,-1 0,1 0,27 0,26 0,-1 0,28 0,-27 0,-27 0,0 0,-26 0,0 0,0 0,-26 0,-1 0,27 0,-27 0,54 0,-54 0,27 0,-26 0,-1 0,0 0,27 0,0 0,-26 0,26 0,-27 0,1 0,26 0,-106 0,0 0,26 0,27-26,-26 26,-27 0,26 0,1 0,-27 0,27 0,-1 0,-26 0,27 0,-1 0,-52-26,52 26,1 0,0 0,-27 0,26 0,27-27,-26 27,52 0,27 0,-26 0,25 0,28 0,-27 0,0 0,0 0,-1 0,1 0,-26 0,-1 0,-26 27</inkml:trace>
  <inkml:trace contextRef="#ctx0" brushRef="#br1" timeOffset="82063.6937">28707 5556,'0'26,"0"1,0-1,0 27</inkml:trace>
  <inkml:trace contextRef="#ctx0" brushRef="#br1" timeOffset="82429.7147">28707 5873,'0'53,"0"-26,0-1,27-26,-27 27,26-27,-26 53,53-27,-53 27,0 0,0 0,0-27</inkml:trace>
  <inkml:trace contextRef="#ctx0" brushRef="#br1" timeOffset="82818.7367">28893 6535,'0'26,"0"1,0-1,0 27,0 0,0 0,0-27,0 27,0-26,0-1,0 27,0-26,0-1,0 27,0 0,26-53,-26 53</inkml:trace>
  <inkml:trace contextRef="#ctx0" brushRef="#br1" timeOffset="83278.7631">28919 7487,'0'27,"0"26,0 26,0-26,0-26,0-1,0 27,0-27,0 1,0 26,0-27,0 1,0 26,0-27,0 0,0 27,53-26,-53-1,0 27,0 27,0-27,0-1,0-25,0 52,0-52</inkml:trace>
  <inkml:trace contextRef="#ctx0" brushRef="#br1" timeOffset="83554.779">28972 9022,'0'53,"0"-27,0 27,0-26,0-1,0 27,0-26,0-1,0 0,0 27,0-26,0 26,0 0,0 0,0-27,0 1,0 25,0-25,0-1</inkml:trace>
  <inkml:trace contextRef="#ctx0" brushRef="#br1" timeOffset="83974.8031">28945 10609,'0'27,"0"26,0-27,0 1,53 26,-53 26,0-52,0-1,27 27,-27-27,0 27,0 0,0 27,0-28,0 1,0 0,0-26,0 52,0-52,0-1,0 27,0-27,0 1,0 26,0-27</inkml:trace>
  <inkml:trace contextRef="#ctx0" brushRef="#br1" timeOffset="84200.8159">29025 11853,'0'26,"0"1,0-1,0 27,0-26,0 26,0 0,0 0,0-27,0 0,0 27,0 0,0-26</inkml:trace>
  <inkml:trace contextRef="#ctx0" brushRef="#br1" timeOffset="84438.8296">29025 12700,'0'26,"0"1,0 26,0-27</inkml:trace>
  <inkml:trace contextRef="#ctx0" brushRef="#br1" timeOffset="84670.8427">29025 12938,'0'79,"0"-79,0 80,0-54,0 0,0 27,0-26,0-1,53 27,-53-26,0 26,0 0,26-27,-26 0,53 27,-53-26</inkml:trace>
  <inkml:trace contextRef="#ctx0" brushRef="#br1" timeOffset="84986.8609">29184 13890,'26'0,"-26"27,0-1</inkml:trace>
  <inkml:trace contextRef="#ctx0" brushRef="#br1" timeOffset="92487.2899">26485 3863,'0'-53,"26"53,1 26,26-26,-27 0,-26 27,27-27,-1 0,27 0,-27 0,1 0,26 0,-27 0,1 0,-27 26,53-26,-27 0,1 0,25 0,-25 0,-1 0,1 0,26 0,0 0,-27 0,27 0,0 0,-27 0,-26 0,27 0,26 0,-27 0,1 0,26 0,0 0,-27 0,27 0,26 0,-26 0,-26 0,-1 0,27 0,-27 0,1 0,26 0,0 0,0 0,-27 0,27 0,-26 0,-1 0,27 0,-53-26,26 26,1 0,-1 0,-26 0,-26 0,-1 0,-26 0,27 0,0 0,-27 0,0 0,26 0,-26 0,0 0,0 0,1 0,25 0,-26 0,27 0,-1 0,-26 0,27 0,-1 0,-25 0,25 0,1 0,-27 0,26 0,1 0,-1 0,27-53,-53 53,27 0,-27 0,0 0,53-27,-26 27,-1 0,-26 0,-26 0,26 0,27 0,-1 0,-26 0,27 0,-1 0,-26 0,27 0,-1 0,27 0,-53 0,53 53,-26-53,0 0,-27 27,53-1,0 27,26-53,27 0,-27 0,1 0,52 0,-52 0,26 0,-27 0,27 0,-26 0,-1 0,27 0,-27 0,1 0,26 0,-27 0,1 0,26 0,-27 0,0 0,27 0,-26 0,26 0,0 0,0 0,26 0,-53 0,1 26,26-26,-27 0,1 0,26 0,0 0,-1 0,-25 0,26 0,0 0,-27 0,27 0,-53 0,53 0,26 0,-52 0,-1 0,27 0,-53-26,-26 26,-27 0,-26 0,52 0,-26 0,27 0,-1 0,-26 0,-26 0,52 0,1 0,-27 0,-26 0,52 0,1 0,-27 0,26 0,1 0,0 0,-27 0,-27-53,27 53,0 0,-26-53,26 53,0 0,0 0,0 0,0-26,27 26,0 0,-27 0,0 0,26 0,-26 0,27 0,-1 0,-26 0,1 0,-1 0,26 0,-26 0,80 0,-1 0</inkml:trace>
  <inkml:trace contextRef="#ctx0" brushRef="#br1" timeOffset="93460.3456">24500 3757,'53'0,"-26"0,26-27,26 27,0 0,-26 0,0 0,-53 0</inkml:trace>
  <inkml:trace contextRef="#ctx0" brushRef="#br1" timeOffset="94008.3769">23971 3624,'0'0,"0"53,0 0,0-26,0 26,0 0</inkml:trace>
  <inkml:trace contextRef="#ctx0" brushRef="#br1" timeOffset="94236.39">24183 3704,'0'26,"0"27,0-26,0 26,0-27,79-26,-79 79,27-79</inkml:trace>
  <inkml:trace contextRef="#ctx0" brushRef="#br1" timeOffset="94626.4121">24368 3466,'0'-53,"0"26,-26 27,-27 27,0-1,0 27,26-53,1 27,-53-27,-1 0,54-27,-27-26,0 27,0-27,0 53,27-27,-1 27,-26 0,27 0,-1 0,27 0,-79 53,79 0,0 0,0 0,26 0,1-53</inkml:trace>
  <inkml:trace contextRef="#ctx0" brushRef="#br1" timeOffset="95530.4638">23945 3757,'0'-27,"26"27,-26-53,0 106,0-26,0 26,0 0,0 0,0 26,0-53,0 1,27-27,-27 53,0-27</inkml:trace>
  <inkml:trace contextRef="#ctx0" brushRef="#br1" timeOffset="101564.8091">31644 13864,'0'-27,"0"27,0-26,0-27</inkml:trace>
  <inkml:trace contextRef="#ctx0" brushRef="#br1" timeOffset="101826.8241">31644 13652,'0'-26,"0"-1,0 1,0-27,0 26,-26 27,26-26</inkml:trace>
  <inkml:trace contextRef="#ctx0" brushRef="#br1" timeOffset="101945.8309">31618 13361,'-53'-53,"53"27,0-1,0-26</inkml:trace>
  <inkml:trace contextRef="#ctx0" brushRef="#br1" timeOffset="102090.8392">31512 13070,'0'-26,"0"-27,0 26</inkml:trace>
  <inkml:trace contextRef="#ctx0" brushRef="#br1" timeOffset="102224.8467">31459 12858,'0'-26,"0"-27,0 27,0-1,0-26</inkml:trace>
  <inkml:trace contextRef="#ctx0" brushRef="#br1" timeOffset="102576.867">31380 12250,'0'-27,"0"1,0-27,0 27,-27 26,27-53,0 0,0 26,0 1,0-1,-26-26,26 1</inkml:trace>
  <inkml:trace contextRef="#ctx0" brushRef="#br1" timeOffset="102943.888">31274 11324,'0'-53,"0"26,0 1,0-27,0 0,0 0,0 0,0 27,0-27,0 27</inkml:trace>
  <inkml:trace contextRef="#ctx0" brushRef="#br1" timeOffset="103372.9124">31274 10266,'-27'-80,"27"1,0 26,0 26,0-52,0 53,0-27,0 26,0 1,0-27,0 26,0 1,0-27,0 27,0-1,0-26,0 27,0-1,0 1,0-54</inkml:trace>
  <inkml:trace contextRef="#ctx0" brushRef="#br1" timeOffset="103642.928">31247 9101,'0'-53,"0"27,0 0,0-27,0 26,0 1,0-27,0 26,0 1,-53 26,53-53,0 26</inkml:trace>
  <inkml:trace contextRef="#ctx0" brushRef="#br1" timeOffset="103985.9474">31221 8228,'0'-53,"0"-26,0 26,0 27,0-1,0-26,0 27,0-1,0-26,0 27,0-1,0-25,0 25</inkml:trace>
  <inkml:trace contextRef="#ctx0" brushRef="#br1" timeOffset="104323.9668">31221 7117,'0'-26,"0"-1,0-26,0 27,0-1,0-26,-27 53,27-26</inkml:trace>
  <inkml:trace contextRef="#ctx0" brushRef="#br1" timeOffset="104418.9724">31194 6799,'0'-26,"0"0,0-27</inkml:trace>
  <inkml:trace contextRef="#ctx0" brushRef="#br1" timeOffset="104672.9867">31194 6508,'0'-52,"0"25,0 1,0-27,0 26,0 1,0-27,0 26,0 1,0-1,0-25,0 25</inkml:trace>
  <inkml:trace contextRef="#ctx0" brushRef="#br1" timeOffset="104955.0031">31194 5926,'-26'0,"26"-53,0 27,0 0,0-1,0-26,0 27,0-1</inkml:trace>
  <inkml:trace contextRef="#ctx0" brushRef="#br1" timeOffset="105456.0317">31141 5609,'0'-27,"0"-26,0 27,0 0,0-27,0 26,0 27,0 53</inkml:trace>
  <inkml:trace contextRef="#ctx0" brushRef="#br1" timeOffset="109846.2827">28760 5529,'0'0,"53"0,-26 0,-1 0,27 0,-27 0,1 0,26 0,-27 0,1 0,-1 0,54 0,-54 0,0 0,27 0,-26 0,-1 0,1 0,26 0,-27 0,1 0,52 0,0 0,-52 0,-1 0,27 0,-26 0,-1 0,27 0,0 0,-27 0,1 0,26 0,-27 0,1 0,26 0,-27 0,1 0,25 0,28 0,-27 0,0 0,-27 0,27 0,0 0,-27 0,1 0,-27 0,53 0,0 0,-27 0,27 0,0 0,-27 0,1 0,52-52,-26 52,-26 0,-27 0,-27 0,-52 0,52 0,1 0,-27 0,27 0,-1 0,1 0,-27 0,26 0,1 0,-27-27,-27 27,54 0,-27 0,27 0,-1 0,1 0,-27 0,26 0,1 0,-53 0,52 0,-26 0,27 0,-27 0,26 0,1 0,-27 0,26 0,1 0,-27 0,0 0,0 0,27 0,-27 0,-26 0,26 0,26 0,1 0,-27 0,26 0,1 0,-27 0,53 0,-27 0,1 0,-53 53,52-53,1 0,-27 26,26-26,1 0,-27 0,-26 0,52 0,1 0,26 0,53 0,26 0,0 0,27 0,26 0,-26 53,-26-53,-1 0,0 0,-26 0,0 0,0 0,0 0,26 0,-26 0,0 0,0 0,0 0,0 0,26 0,-26 0,0 0,-26 0,52 0,-26 0,0 0,0 0,0 0,26 0,-26 0,-26 0,-1 0,27 0,0-53,-27 53,27 0,-53-26,27 26,-1 0,53-53,-26 53,-26 0,-1-26,27 26,-79 0,26-53,-27 53,1 0,-1 0,-26 0,27 0,-53 0,52 0,-52 0,26 0,0 0,0 0,0 0,27 0,-1 0,1 0,-27 0,26 0,1 0,-27 0,27 0,-27 26,0-26,-27 0,27 0,1 27,-1-27,-27 0,27 0,27 0,-54 0,-25 53,25-53,-26 0,27 0,0 0,26 0,0 0,26 0,-26 52,27-52,0 0,-27 0,26 0,27 27,-53-27,0 0,53 26,-79-26,53 0,-1 0,-26 0,53 0,-79 0,26 0,26 0,54 0,26 0,26 0,27 0,53 0,26 0,0 0,0 0,1 0,-54 0,27 0,-1-53,-52 53,-26 0,-28 0,-25 0,26-26,-53 26,0 26,-27-26</inkml:trace>
  <inkml:trace contextRef="#ctx0" brushRef="#br1" timeOffset="113526.4931">21934 5582,'0'0,"0"53,0-26,0-1,0 27,0 0</inkml:trace>
  <inkml:trace contextRef="#ctx0" brushRef="#br1" timeOffset="113842.5114">21960 6006,'0'26,"0"27,0-26,0-1,0 27,0-27,0 1,0 26,0 0</inkml:trace>
  <inkml:trace contextRef="#ctx0" brushRef="#br1" timeOffset="114262.5354">21960 6614,'0'27,"0"-1,0 27,53-53,-53 27,0 25,0 1,0 27,0-27,0-27,0 1,0 26,0-27,27-26,-27 53,0 26,0-26,0-26,0-1,0 27,0-27,0 1,0-1,0 27</inkml:trace>
  <inkml:trace contextRef="#ctx0" brushRef="#br1" timeOffset="114630.5565">22146 8228,'0'27,"53"26,-53 0,0-27,0 27,0 0,26-53,-26 53,0-27,0 1,0 26,0-27,0 0,0 27,0-26,53-1,-53 27,0 27,0-54,0 1,0 25</inkml:trace>
  <inkml:trace contextRef="#ctx0" brushRef="#br1" timeOffset="114966.5757">22304 9631,'0'26,"0"27,0-27,0 1,0 52,0-26,0 0,0 0,0-27,0 54,0-54,0 1,0 26,0-27,0 1,53 25,-53-25,0-1,0 27,0-26,0-1</inkml:trace>
  <inkml:trace contextRef="#ctx0" brushRef="#br1" timeOffset="115994.6345">22357 11086,'0'53,"0"0,0-27,0 27,0-27,0 1,0 26,0-27,0 1,0 26,27-27,-27 1,0 25,0 1,0-26,0-1,0 27,0-26,0 26,0-1,0 28,0-54,0 1,0 26,0-27,0 1,0 26,0-27,0 0,53 27,-53-26,0-1,0 27,0-26,0-1,0 1,0 25,0 1,0 0,0 0,0 27,0-27,26-1,-26 1,0 0,0 0,0-26,0-1,0 27,53-27,-53 27,0 0,0 0,27-26,-27 26,0 0,52-27,-52 27,0 26,0-26,0 0,0 0,0 0,27 0,-27-27,0 1,0 26,0-27,0 27,0 0,0 26,0-52,0-1,0 1,0 26</inkml:trace>
  <inkml:trace contextRef="#ctx0" brushRef="#br1" timeOffset="119908.8584">22013 5582,'0'0,"53"0,-26 0,26 0,0 0,26 0,0 0,-26 0,27 0,-1 0,0 0,-26-53,27 53,-27 0,-27 0,0 0,27 0,-53-26,53 26,0 0,-26 0,26 0,-27 0,27 0,-27 0,27 0,-26 0,-1 0,27 0,-26 0,-1 0,27-53,-27 53,1 0,52 0,-26 0,0 0,27 0,-54 0,27 0,0 0,-27 0,27 0,-53-26,80 26,-54 0,0 0,1 0,52 0,-79 0,27 0,-1 0,-52 0,-1 0,-26 0,-52 0,25 0,1 0,-1 0,-25 0,25 53,1-53,-1 0,1 0,0 0,26 0,26 0,1 0,-27 0,27 0,-1 0,-26 0,0 0,0 0,0 0,0 0,-26 52,26-52,0 0,0 27,0-27,-26 0,53 0,-1 0,-26 0,27 0,-27 0,0 0,0 0,27 0,-1 53,-26-53,27 0,-27 0,53 0,26 0,27 0,-26 0,-1 0,53 0,1 0,-54 0,27 0,27 0,25 0,54 0,-27 0,27 0,26 0,27 0,-27 0,-52 0,-1-27,-53 27,-26 0,0 0,-26 0,25-53,1 53,-26 0,-1 0,27 0,0 0,-26 0,-1-26,53 26,-26 0,0 0,-26 0,26 0,-80 0,1 0,-27 0,0 0,0 0,0 0,0 0,-26 0,-1 0,1 0,0 0,-1 0,1 0,0 0,-27 0,26 0,27 0,0 0,1 0,-1 0,-27 0,27 0,27 0,-27 0,-26 0,26 0,0 0,0 0,0 0,0 0,0 0,27 53,-27-53,26 0,1 0,-1 0,-26 0,106 0,27 0,78 0,-25 0,52 0,-26 0,-53 0,-1 0,-25 0,-1 0,-26 0,0 0,26-27,1 27,-27 0,0 0,-1 0,1 0,-26 0,26 0,0 0,-106 0,0 0,0 0,0 27,-26-27,-54 53,28-53,25 26,1-26,-1 0,27 0,1 0,25 0,-26 0,0 0,27 0,-27 0,0 0,27 0,52 0,27 0,26 0,1 0,25 0,1 0,0 0,0 0,-27-53,1 53,-54 0,1 0,-27 0,0 0,0 53</inkml:trace>
  <inkml:trace contextRef="#ctx0" brushRef="#br1" timeOffset="124177.1025">19606 5715,'0'26,"0"27,0 0,0 0,26 0,-26 0</inkml:trace>
  <inkml:trace contextRef="#ctx0" brushRef="#br1" timeOffset="124575.1253">19606 6270,'0'53,"0"-26,26-1,-26 54,0-28,0-25,53 26,-53 26,0 1,0-54,0 0,0 27,0 27,0-54,0 1,26 26,-26-27,0 1</inkml:trace>
  <inkml:trace contextRef="#ctx0" brushRef="#br1" timeOffset="125008.15">19844 7699,'0'53,"0"-27,0 27,0 0,0-26,0-1,0 27,0-26,0-1,26 27,-26-27,0 1,0 26,0 0,0-27,0 1,0 26,0-27,0 0,0 27,0-26,0-1,0 27,0-26,53-1,-53 27,0-27,0 1,27 26,-27-27,0 1,0 26,0-27</inkml:trace>
  <inkml:trace contextRef="#ctx0" brushRef="#br1" timeOffset="125617.1849">19976 9234,'0'53,"0"-1,0-25,0 26,0-27,0 1,0 26,0-27,0 1,0 26,0-27,53 0,-53 27,0-26,0 26,0 0,0 26,0-26,0 0,0 0,0 0,0 0,0 26,0-26,26 0,-26 0,0 26,0-26,0 0,0 0,0 0,0 26,0 1,0-28,0 1,0-26,0 26,0-27,0 1,0-1,0 27,0 0,0 0,0-27,0 27,0-26,0-1,0 54,53-54,-53 27,0 0,0 26,0 1,0-28,27 1,-27 27,0-1,0 1,0-28,0 28,0-27,0 0,0-27,0 27,0-27,53 1,-53 52</inkml:trace>
  <inkml:trace contextRef="#ctx0" brushRef="#br1" timeOffset="126224.2196">20294 13123,'0'53,"52"-27,-52 27,0 27,0-27,0-27,0 1,0-1,0 27,0-27,0 1,0 52,27-79,-27 53,0 0,0 0,53 0,-53 26,0-52,0-1,0 27,0-26,0-1,0 0</inkml:trace>
  <inkml:trace contextRef="#ctx0" brushRef="#br1" timeOffset="134885.715">19659 3863,'26'0,"27"0,0 0,0 0,-27 0,-26 26,53-26,-26 0,-1 0,27 0,-27 0,27 0,-26 0,26 0,-27 0,1 0,26 0,-27 0,27 0,0-26,-27 26,1 0,26 0,-53-27,79 27,-26 0,-27 0,1 0,26 0,-27 0,1 0,26 0,-27 0,1 0,25 0,-25 0,-1 0,27 0,-53 0,27 0,26 0,0 0,0 0,-1 0,-25 0,-1 0,27 0,0 0,-26 0,26 0,-1 0,-25 0,-27 0,-53 0,-26 0,26 0,0 0,0 0,0 0,-26 0,26 0,26 0,1 0,-27 0,26 0,27 53,-53-53,1 0,-1 0,26 0,1 0,-27 0,26 0,1 0,-27 0,-26 0,79 27,-53-27,26 0,1 0,-27 0,26 0,27 0,-26 0,-27 0,0 0,27 0,-27 0,26 0,1 0,-1 0,-26 0,27 0,0 0,-27 0,26 0,1 0,-27 0,26 0,1 0,-27 0,79 0,1 0,-1 0,27 0,-26 0,52 0,-26 0,0 0,0 0,0 0,0 0,26 0,0 0,1 0,-27 0,-27 0,1 0,52 0,-53 0,1 52,52-52,-26 0,-26 0,-1 0,53 0,-52 0,-1 0,1 0,52 0,-52 0,-1 0,27 0,-26 0,-1 0,27 0,-27 27,1-27,26 0,-27 0,1 0,26 0,-27 0,-26-53,26 53,27 0,-53-26,0-1,-26 27,-1 0,1-53,-27 53,27 0,-27-26,26 26,1 0,-27 0,53-53,-79 53,26 0,0 0,0 0,0 26,-27-26,54 0,26 27,-26-27,-27 0,26 0,27 53,0-53,53 0,-26 0,-1 0,27 26,-27-26,1 0,26 0,-27 0,1 0,26 0,-27 0,1 0,25 0,-25 0,26 0,0 0,0 0,-27 0,-26 27,-26-27,-27 0,26 0,1 52,-27-52,26 0,-25 27,-1-27,0 0,26 53,1-53,-27 0,26 0,27 0,-26 0,26-53,-53 53,27 0,26 0,79 0,0 0,-26 0,0 0,0 0,-26 0,25 0,1 0,-26 0,-54 0,1 0,-27 0,0 0,0 0,-26 0,26 0,0 0,-26 0,52 0,1 0,-27 0,0 0,26 0,-26 0,1 0,-1 0,26 0,1 0,-27 0,0 0,26 0,1 0,-27 0,27 0,-1 0,-26 0,27 0,26-27,-27 27,-26 0,27 0,-27 0,0 0,-26 0,52 0,1 0,-1 0,-26 0,27 0,26 0,26 0,54 0,52 0,0 0,-26 0,-26 0,-1 0,-26 0,-27 0,1 0,26 0,0 0,-27 0,27 0,-27 0,1 0,-1 0,27 0,-26 0,-1 0,27 0,-26 0,-1 0,27 0,26 0,-52 0,-1 0,54 0,-27 0,-27 0,0 0,27 0,-26 0,-1 0,27 0,0 0,-26 0,-1 0,-52 0,-1 0,1 0,-54 0,27 0,-26 0,0 0,-27 53,26-53,1 0,0 0,26 0,-27 0,54 0,-1 0,-25 0,25 0,1 0,-27 0,26 0,-26 0,0 0,0 0,27 0,0 0,-27 0,26 0,27 0,53 0,-26 0,-1 0,27 0,26 0,1 0,-1 0,0 0,1 0,-1 0,-52 0,-27 27,0 26</inkml:trace>
  <inkml:trace contextRef="#ctx0" brushRef="#br1" timeOffset="137203.8476">19711 3889,'0'0,"53"0,-53 53,27-53,26 0,-53 26,53-26,26 27,-52-27,52 0,-53 0,27 0,-26 0,26 0,-27 0,27 0,-27 0,27 0,0 0,-26 0,-1 0,27 0,-26 0,-27 0,-106 0,79 0,1 0,-1 0,-26 0,27 0,-27 0,27 0,-1 0,27 0,0-27,0 27,27 0,78 0,-52 0,0 0,0 0,0 0,27 0,-28 0,28 0,-27 0,-27 0,27 0,-26 0,-1 0,27 0,-27 0,1 0,-1 0,27 0,-26 0,26 0,0 0,26 0,-26 0,-27 0,-26 0,0 0,-26 0,-27 0,26 0,-25 0,-1 0,26 0,-26 0</inkml:trace>
  <inkml:trace contextRef="#ctx0" brushRef="#br1" timeOffset="146098.3561">6482 10583,'0'0,"53"0,0 0,-26 0,-1 0,1 0,25 0,-25 0,-1 0,27 0,0 0,-26 0,-1 0,27 0,-27 0,27 0,-26 0,-1 0,1 0,26 0,-27-53,27 53,-26 0,-1 0,27 0,-27 0,1 0,-1 0,27-26,-26 26,26 0,-27 0,0 0,1 0,26 0,0 0,-27 0,27 0,0 0,26 0,-52 0,-1 0,27 0,-26 0,-1 0,27 0,-26 0,-1 0,27 0,-27 0,1 0,26 0,-27 0,1 0,52-53,0 53,54 0,-27-53,-1 53,54 0,0-53,-53 53,0 0,52-53,1 53,-80 0,1-26,-27 26,0 0,-27 0,1 0,25 0,-25 0,-1 0,27 0,0 0,-26 0,26 0,-27 0,-26 0,53 0,-27 26,27-26,-53 53,27-53,-27 26,26-26,-26 27,27-27,26 53,-27-53,27 0,-27 0,1 0,26 0,-53 26,-27-26,-26 53,-26-53,53 0,-54 27,27-27,-26 0,0 0,-1 52,1-52,-1 0,1 0,53 0,-1 0,-26 0,-53 27,27-27,26 0,-79 79,26-79,0 53</inkml:trace>
  <inkml:trace contextRef="#ctx0" brushRef="#br1" timeOffset="147914.4602">6429 10609,'27'0,"-1"0,27 0,-26 0,-1 0,27 0,0 0,0 0,53 0,52 0,-52-52,53 52,-27 0,27 0,0-53,-27 53,27 0,0-53,-27 53,0 0,-52-27,-1 27,0 0,-26-53,27 53,-54 0,1 0,25 0,28 0,-1 0,-52 0,-1 0,27 0,-26 0,25 0,-25 0,26 0,-27 0,1 0,52 0,-26 27,0-27,0 0,-27 0,27 0,0 0,27 0,-28 26,-25-26,-1 0,27 27,-26-27,26 0,0 0,-1 0,1 0,0 0,0 0,-26 0,26 0,-27 0,1 0,25 0,-25 0,-27 0,-53 0,0 53,0-53,0 0,-26 26,26-26,0 0,0 0,0 0,-26 0,52 0,1 0,-27 0,27 0,-54 0,27 0,-26 0,-1 0,-25 27,52-27,0 52,26-52,-26 27,80-27,26 0,0 0,26 0,0-53,1 53,26 0,26 0,-26 0,26 0,27 0,-53 0,0 0,26 0,-26 0,-27 0,0 0,-26-26</inkml:trace>
  <inkml:trace contextRef="#ctx0" brushRef="#br1" timeOffset="150568.612">13203 10530,'-27'0,"27"0,53 0,27 0,-54 0,0 0,27 0,0 0,0 0,0 0,0 0,26 0,-26 0,27 0,-27 0,0 0,-1 0,28 0,-27 0,-27 0,1 0,26 0,-27 0,1 0,52 0,-26 0,0 0,-27 0,27 0,-26 0,25 0,1 0,0 0,0 0,-26 0,26 0,0 0,26 0,-53 0,1 0,26 0,26 0,-26 0,-27 0,1 0,26 0,-80 0,1 0,-1 0,1 0,-53 0,52 0,1 0,-27 0,26 0,1 0,-53 0,26 0,26 0,-26 53,0-53,0 0,0 0,27 0,-53 0,26 0,26 0,1 0,-27 0,26 0,1 0,-27 0,27-26,-1 26,-26 0,27 0,-1 0,-26 0,27 0,-1 0,-52 26,53-26,-27 0,26 0,27 26,-53-26,27 0,-1 0,-25 0,25 0</inkml:trace>
  <inkml:trace contextRef="#ctx0" brushRef="#br1" timeOffset="154917.8608">2037 10583,'-26'0,"26"0,53 0,0 0,0 0,-27 0,27 0,0 0,0 0,26 0,27 0,-27 0,-26 0,0 0,-26 0,26 0,0 0,-27 0,0 0,27 0,0 0,0 0,-53 53,53-53,0 0,0 0,-27 0,1 0,26 0,0 0,-27 0,1 0,26 0,-27 0,27 0,0 0,-27 0,1 0,26 0,26 0,-53 0,1 0,26 0,-27 0,1 26,26-26,0 0,0 0,-27 0,27 0,-106 0,0 0,-26 0,52 0,1 0,-27 0,-27 0,28 0,25 0,-26 0,27 0,-1 0,-26 0,27 0,-1 0,-52 0,26 0,27 0,-1 0,-26 0,27 0,-1 0,-26 0,27 0,0 0,-27 0,26 0,1 0,-27 0,-27 0,54 0,-27 0,53 27,-53-27,0 0,27 0,-1 0,-26 0,27 0,-1 0,-25 0,25 0,1 0,-27 0,26 0,1 0,-27 0,26-53,1 53,-27 0,27 0,26-27,-27 27,-26 0,27 0,26 0,53 0,-27 0,1 0,26 0,-27 0,0 0,27 0,-26 0,-1 0,27 0,-26 0,-1 0,27 0,-27 0,1 0,-1 0,27 0,-26 0,-1 0,27 0,-26 0,-1 0,27 0,-27 0,1 0,26 0,-27 0,1 0,26 27,-27-27,27 0,0 0,0 0,-27 0,1 0,26 0,-27 0,1 0,-1 0,53 0,-52 0,26 0,0 0,0 26,-27-26,1 0,25 0,-25 0,-1 0,27 0,0 0,-79 0,-54 0,27 0,27 0,-27 0,0 0,-26 0,26 0,0 0,0 0,27 0,-27 0,26 0,1 0,-54 0,1 0,-27 0,27 0,26 53,0-53,0 27,-26-27,26 0,26 53,-26-53,0 26,27-26,26 0,-26 0,26 0</inkml:trace>
  <inkml:trace contextRef="#ctx0" brushRef="#br1" timeOffset="158430.0617">26696 3836,'-26'0,"-27"0,53 27,53-27,0 0,26 0,1 0,-1 0,0 0,1 0,-27 0,0 0,0 0,-53 53,0-27,-27-26,1 0,-1 0,-26 0,27 0,-1 0,-26 0,-26 0,26 0,27 26,-1-26,-26 53</inkml:trace>
  <inkml:trace contextRef="#ctx0" brushRef="#br1" timeOffset="180464.3217">10504 11959,'0'26,"0"54,-26-27,26-27,0 27,0-27,0 1,0 26,0-27,0 1,0-1,-27 54,27-54,-53-26,53 26</inkml:trace>
  <inkml:trace contextRef="#ctx0" brushRef="#br1" timeOffset="180853.3442">10557 12038,'0'-53,"53"53,0 0,-27 0,1 0,26 0,-27 0</inkml:trace>
  <inkml:trace contextRef="#ctx0" brushRef="#br1" timeOffset="181648.3895">10451 12303,'0'0,"27"0,25 0,-25 0,26 0,0 0,26 0,0-27,-26 27,0-53,-26 53,26-26</inkml:trace>
  <inkml:trace contextRef="#ctx0" brushRef="#br1" timeOffset="182047.4125">11351 11906,'-53'0,"53"26,-27 27,27-26,0 26,0 0,0 0,0 26,0-26,0 0,0-27,0 27,0-53,0 27,53-27</inkml:trace>
  <inkml:trace contextRef="#ctx0" brushRef="#br1" timeOffset="182566.4422">12144 11906,'0'53,"27"26,-27-26,0 0,79 0,-79 26,53-52,-26-27,-27 53,53-53,26 0,-53-53,-26 26,0-26,0 1,0-1,53 106,0-27,-26-26,-1 0,53 0,-79 0,0-53,0 0,0 27,0-27,0 0,0-27,0 54</inkml:trace>
  <inkml:trace contextRef="#ctx0" brushRef="#br1" timeOffset="182781.4543">12885 11827,'106'0,"-53"52,0-52,0 53,0 0,-27-26,-26 26,0 26,0-26,0 0,0 0,-53 26,0-52,0 26,27-27</inkml:trace>
  <inkml:trace contextRef="#ctx0" brushRef="#br1" timeOffset="184399.547">10583 11985,'27'0,"26"27,0-27,-27 0,27 26,0-26,0 0,0 0,0 0,-27 0,27 0,-53-53</inkml:trace>
  <inkml:trace contextRef="#ctx0" brushRef="#br1" timeOffset="185178.5914">11298 11932,'-27'0,"27"27,0-1,0 54,0-1,0 27,0-27,0 1,0-27,0-1,0 1,0 0,0-26,27-27,-27 53,53-53,0 0,-1 0,1 0,-26 0,26 0,-27 0,-52 0,-27 0</inkml:trace>
  <inkml:trace contextRef="#ctx0" brushRef="#br1" timeOffset="188144.7612">10848 13229,'-53'0,"27"0,-27 0,-27 0,27 0,0 0,27 0,-27 0,27 0,26 0,-53 26,53 1,0 26,0-27,26 27,-26 26,53-26,-53 0,53 0,-53 27,26-54,-26 0,0 27,53-53,-53 53,-26-26</inkml:trace>
  <inkml:trace contextRef="#ctx0" brushRef="#br1" timeOffset="188383.7749">10372 13679,'26'0,"54"0,-28 0,1 0,27-27,-27 27,-27 0</inkml:trace>
  <inkml:trace contextRef="#ctx0" brushRef="#br1" timeOffset="189380.8319">11192 13282,'-27'0,"-25"0,52 26,0 27,0 0,0 0,0 0,0 0,0 26,0-26,0-26,0-1,26-26,-26 79,79-79,1 0,-1 0,0 0,-26 0</inkml:trace>
  <inkml:trace contextRef="#ctx0" brushRef="#br1" timeOffset="189875.8603">11800 13388,'0'0,"53"0,-53 0,27 53,-27-27,26 27,-26-27,53 1,-53 26,27-53,-27 26,53-26,26 0,-53-26,-26-54,0 27,0 27,27 26,-27-26,0 52,0 27,53 0,-27-53,27 0,-53-53,0 0,0 0,0 27,-26-27,26 0,0 26</inkml:trace>
  <inkml:trace contextRef="#ctx0" brushRef="#br1" timeOffset="190109.8736">12462 13070,'53'53,"-27"-27,54 27,-27 27,-1-27,1 0,-53 26,27-26,-27-27,0 27,-27-53,1 53,-27-53,-26 0,26 0</inkml:trace>
  <inkml:trace contextRef="#ctx0" brushRef="#br1" timeOffset="190643.9042">13097 13017,'53'27,"-53"26,53-1,-53 28,79 26,-79-27,0 0,0 1,0-1,0-26,0 0,0 26,0-52,0-1,27-26,-27 0,0-26,0-54</inkml:trace>
  <inkml:trace contextRef="#ctx0" brushRef="#br1" timeOffset="191600.9589">10001 13388,'0'-53,"27"53,-27 79,53-26,-53 26,53 1,-53 26,0 26,26-53,-26 1,0-27,0-1,0-25,0-27,79-53</inkml:trace>
  <inkml:trace contextRef="#ctx0" brushRef="#br1" timeOffset="196226.2235">10134 15107,'0'53,"-53"27,53-54,0 27,0 0,0-27,0 1,26 26,27-53,0 0,0-27,0 1,26-27,-52 0,-27 0,53 0,-53-53,0 27,0 0,-53 26,53 26,-53 27,26 0,-26 0,0 0,53 0,-53 0,53 53,0-26,0 26,0-27,0 0,0 27,0 0,53-53,-26 0,26 0,26 0,-26-26</inkml:trace>
  <inkml:trace contextRef="#ctx0" brushRef="#br1" timeOffset="197859.3169">10557 15451,'0'-26,"0"-27,0 27,0 26,-27 0,-25 0,25 52,27 1,0-26,0-1,0 27,0-26,53 26,-53-27,53-26,-53 53,0 0,-27-53</inkml:trace>
  <inkml:trace contextRef="#ctx0" brushRef="#br1" timeOffset="198074.329">10478 15689,'0'-52,"0"25,26 27,27-53,-27 53,27 0,27 0,-27-26,-1 26</inkml:trace>
  <inkml:trace contextRef="#ctx0" brushRef="#br1" timeOffset="198391.3473">11165 14816,'-26'0,"26"0,0 27,-26 26,26-27,0 27,0-26,0 25,0-25,0-1,0 27,52-53,-52 53,53-53,-26 0</inkml:trace>
  <inkml:trace contextRef="#ctx0" brushRef="#br1" timeOffset="198842.3731">11404 15107,'0'0,"0"27,26 52,-26-52,53-1,0-26,-53 53,53-53,-27 0,-26-53,0-26,0 52,0 1,0 26,0-53,-26 53,26 53,0-27,0 1,79 26,1 0,-54-53,-26-53,0 0,0 0,-26 53,26-53,-53 53,53-79,0 26,0-27</inkml:trace>
  <inkml:trace contextRef="#ctx0" brushRef="#br1" timeOffset="199038.3841">12012 14763,'0'80,"0"-27,0 0,0 0,0 26,0 27,0 0,0-1,0-25,27-27,-27-27,0 27,-27-53</inkml:trace>
  <inkml:trace contextRef="#ctx0" brushRef="#br1" timeOffset="213890.2338">22834 1243,'0'-53,"26"53,27 0,0 0,0 0,26 0,1 0,25-53,28 53,-28 0,1 0,-26-26,-1 26,-52 0,25 0,-52 0</inkml:trace>
  <inkml:trace contextRef="#ctx0" brushRef="#br1" timeOffset="214580.2733">26749 1455,'53'0,"0"0,27 0,-1 0,0 0,27 0,0 0,-27 0,-52 0,26 0,-27 0,-26 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39:13.8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2514 13970,'0'0,"0"0,0-27,0-26,-53 27,26 26,27-53,-26 53,-54 26,1 54,26-27,27 0,-27 26,53-26,-27-27,27 1,0 26,0-27,0 1,0 26,0-27,0 27,53-27,-53 1,0 26,0-27,0 1,0 26,-26-53</inkml:trace>
  <inkml:trace contextRef="#ctx0" brushRef="#br0" timeOffset="261.0149">1931 14367,'0'-27,"27"27,26 0,0 0,26 0,-26 0,0 0,0 0,0 0,26 0,-26 0,-26 0</inkml:trace>
  <inkml:trace contextRef="#ctx0" brushRef="#br0" timeOffset="625.0357">2910 13837,'-26'0,"0"27,26-1,-53 1,53 52,0-26,-27 0,27 0,0 0,0 26,0-52,0-1,80 27,-54-27,0-26</inkml:trace>
  <inkml:trace contextRef="#ctx0" brushRef="#br0" timeOffset="915.0523">3201 13943,'0'-26,"0"105,-26 27,26-27,0 1,0-1,0 0,0-26,0 0,0 0,0-53,0 53,53-53,-27 0</inkml:trace>
  <inkml:trace contextRef="#ctx0" brushRef="#br0" timeOffset="1116.0637">2937 14314,'53'0,"26"-27,-52 27,-1 0,27 0,-27 0,1 0</inkml:trace>
  <inkml:trace contextRef="#ctx0" brushRef="#br0" timeOffset="1319.0754">3440 14102,'0'26,"53"-26,-53 80,26-27,-26-27,0 27,0 0,0 26,-26 1,26-27,-80 26,80-52</inkml:trace>
  <inkml:trace contextRef="#ctx0" brushRef="#br0" timeOffset="2100.1201">3149 14287,'0'27,"26"-27,0 0,1 0,-27 53</inkml:trace>
  <inkml:trace contextRef="#ctx0" brushRef="#br0" timeOffset="2990.171">4101 14419,'0'-26,"27"26,-1 0,27 0,26 0,27 0,79 0,53 0,-52 26,-54-26,27 0,-53 0,-27 0,-26 0,0 0,-27 0,1 0,26 0,-1 0</inkml:trace>
  <inkml:trace contextRef="#ctx0" brushRef="#br0" timeOffset="3217.1839">5794 14287,'0'0,"53"0,-53 53,0-26,0-1,-26 27,-54 0,-25 26,25 1,1-80</inkml:trace>
  <inkml:trace contextRef="#ctx0" brushRef="#br0" timeOffset="3832.2192">4154 14208,'0'-53,"-26"53,-1 0,27 26,-53-26,53 80,0-27,0-27,0 1,27-27,-27 52,26 1,-26-26,53 26,0-27,26 27,1-53</inkml:trace>
  <inkml:trace contextRef="#ctx0" brushRef="#br0" timeOffset="4446.2542">6826 13917,'27'106,"-27"-1,0 1,0 27,0-54,0 0,0 1,0-27,0-27,0 27</inkml:trace>
  <inkml:trace contextRef="#ctx0" brushRef="#br0" timeOffset="4700.2688">6985 13996,'26'0,"27"0,0 0,-26 0,-1 0,27 0,-26 0,-27 53</inkml:trace>
  <inkml:trace contextRef="#ctx0" brushRef="#br0" timeOffset="4927.2818">6800 14446,'0'-27,"79"27,-52 0,-27-26,53 26,-27 0,27 0,-27 0,27 26,0-26,27 0,25 0,-25 0,26 0</inkml:trace>
  <inkml:trace contextRef="#ctx0" brushRef="#br0" timeOffset="5256.3006">8440 13784,'0'-26,"-26"52,26 1,0 26,0 26,0 1,0-1,0 0,53 1,-53-27,26-27,-26 27,53-53,-53 53,53-53</inkml:trace>
  <inkml:trace contextRef="#ctx0" brushRef="#br0" timeOffset="5722.3273">8916 14208,'0'53,"80"0,-80-27,53 27,-27-53,27 53,-26-53,-27 26,26-26,-26 0,0-26,0-53,53 52,-53-26,0 80,53-27,-53 53,53-53,0 52,0-52,-53-26,0-27,0 0,0 0,0 0,26-26,-26 26,53 27,-53-27</inkml:trace>
  <inkml:trace contextRef="#ctx0" brushRef="#br0" timeOffset="5917.3384">9737 13864,'0'0,"26"106,-26-53,80 26,-80 0,26 1,-26-1,0 0,0 1,0-1,-53 1,0 25,0-52,27-53</inkml:trace>
  <inkml:trace contextRef="#ctx0" brushRef="#br0" timeOffset="7154.4092">6959 13996,'-53'0,"53"-26,-27 26,1 0,26 0,0 26,53-26,0 0,-27 0,0 0,27 0,27 0,26 0,-27 0,-26 0,0 0,-27 0,27 0,-26 0,-27 27</inkml:trace>
  <inkml:trace contextRef="#ctx0" brushRef="#br0" timeOffset="9424.539">3175 14314,'53'0,"-27"0,27 0,0 0,0 0,-26 0</inkml:trace>
  <inkml:trace contextRef="#ctx0" brushRef="#br0" timeOffset="11743.6717">1693 15795,'-53'0,"53"-26,-52 26,52-53,-53 53,0 0,53 26,-53 27,53-26,-53 52,53-52,0 26,0-53,53 0,-27 0,1 0,26 0,-27-27,27-26,-53 0,26 53,-26 27,27-27,-27 26,53-26,-53 27,26 26,-26-27,0 27,0 0,0 26,53 53,-53 1,0-27,0 26,0-53,-26-26,26-26,-27-27,-26 53,0-53,27-27,-27 27,0-79,0 26,53 0,-26 0,26 27,0-1,0-52,26 79,54-27,-27 27,-1 0,1-53,0 53,27-26</inkml:trace>
  <inkml:trace contextRef="#ctx0" brushRef="#br0" timeOffset="12045.6888">2143 15822,'0'26,"-53"80,53 0,-79 26,79-26,0-27,0 1,0-27,79 0,-26-53,0 26,0-26,26 0,-26-26</inkml:trace>
  <inkml:trace contextRef="#ctx0" brushRef="#br0" timeOffset="12274.702">2408 15981,'0'26,"0"53,0 27,0 0,0 0,0 0,0-53,0 0,0-27,0-26</inkml:trace>
  <inkml:trace contextRef="#ctx0" brushRef="#br0" timeOffset="12462.7128">2223 16377,'52'-53,"1"53,0 0,0 0,27 0,-28 0,1 0,-26 0</inkml:trace>
  <inkml:trace contextRef="#ctx0" brushRef="#br0" timeOffset="12656.7239">2725 16113,'0'0,"27"26,-27 54,79-27,-79-1,0 1,0 0,0 27,-53-1,0 0,27-26</inkml:trace>
  <inkml:trace contextRef="#ctx0" brushRef="#br0" timeOffset="13349.7635">3122 16457,'0'-27,"27"27,-1 0,27 0,-27 0,-26 27</inkml:trace>
  <inkml:trace contextRef="#ctx0" brushRef="#br0" timeOffset="13496.7719">3201 16748,'53'0,"0"0,0 0,-26 0,-1 0</inkml:trace>
  <inkml:trace contextRef="#ctx0" brushRef="#br0" timeOffset="14224.8136">4128 16113,'0'-53,"-27"0,-26 27,27 26,-1 0,27 0,-53 52,53 28,0-1,0 27,0-27,0 1,0-27,27 0,-27 26,26-26,-26-27,53-26,-53 53</inkml:trace>
  <inkml:trace contextRef="#ctx0" brushRef="#br0" timeOffset="14442.826">3836 16483,'0'-53,"27"53,52 0,1-26,26 26,-27 0,-26-53</inkml:trace>
  <inkml:trace contextRef="#ctx0" brushRef="#br0" timeOffset="14825.848">4630 16033,'0'0,"-26"53,26 27,0-1,0 53,0-26,0-26,0-27,0-27,26-26,1 79,52-79,-26 0,0 0</inkml:trace>
  <inkml:trace contextRef="#ctx0" brushRef="#br0" timeOffset="15111.8643">5027 16086,'0'-53,"0"106,0 27,0-1,-53 53,53-26,0 0,0-27,0-26,0 0,0-26,27-27,-1 53,27-53,-27 0</inkml:trace>
  <inkml:trace contextRef="#ctx0" brushRef="#br0" timeOffset="15344.8775">4815 16536,'0'-53,"53"53,53 27,-79-27,26 0,-1 0,28 53,-27-53</inkml:trace>
  <inkml:trace contextRef="#ctx0" brushRef="#br0" timeOffset="15515.8874">5345 16642,'26'0,"1"-26,52 26,-53 0,1 0,26 0,-27 0</inkml:trace>
  <inkml:trace contextRef="#ctx0" brushRef="#br0" timeOffset="16183.9256">6006 15981,'0'-27,"-26"27,26 53,0 0,0 26,0 1,0-1,0 27,0 53,0-54,26-52,-26 27,0-54,27-26</inkml:trace>
  <inkml:trace contextRef="#ctx0" brushRef="#br0" timeOffset="16445.9406">5768 16483,'0'-26,"26"26,27-53,0 53,0 0,27 0,25-27,28 27,-54 0</inkml:trace>
  <inkml:trace contextRef="#ctx0" brushRef="#br0" timeOffset="16713.9559">6535 16483,'0'27,"0"26,0-53,0 26,80-26,-27 27,-27-27,0 0,-26-27,-26 1,0-27,-54 26,54 27,26-53</inkml:trace>
  <inkml:trace contextRef="#ctx0" brushRef="#br0" timeOffset="17014.9732">7064 16113,'0'26,"53"1,-53 26,0 26,0 0,0 27,0 0,-26-27,26 1,0-1,-27-52,-52 26</inkml:trace>
  <inkml:trace contextRef="#ctx0" brushRef="#br0" timeOffset="17961.0273">7488 16457,'0'0,"0"26,53-26,-27 0,53 0,80 0,53 0,79 0,26 0,1-26,-27 26,-26 0,-107-53,-52 53,-26 0,-54 0,-26 0</inkml:trace>
  <inkml:trace contextRef="#ctx0" brushRef="#br0" timeOffset="18206.0413">9790 16166,'53'0,"-53"26,26 27,-26 0,0 0,0 0,0 0,0 0,0 0,-26-27,26 27,-53-27</inkml:trace>
  <inkml:trace contextRef="#ctx0" brushRef="#br0" timeOffset="19115.0933">7726 16298,'0'-26,"-80"52,54 27,0-27,-27 27,26 0,-26-26,27 26,26-27,26-26,-26 27,80-27,-54 52,27-52,-27 53,27 0,27-26,-27 26,-27-53</inkml:trace>
  <inkml:trace contextRef="#ctx0" brushRef="#br0" timeOffset="23178.3257">10927 16536,'53'0,"-26"0,26 0,-27-79,-26 52,0-26,0 53,-26 0,-27 0,0 0,-27 0,27 53,27-26,26 52,0-26,0 0,26 0,27 0,27 0,26-53,52 26,1-26,-53 0,-27 0,-52 0</inkml:trace>
  <inkml:trace contextRef="#ctx0" brushRef="#br0" timeOffset="24124.3798">10028 15557,'0'0,"53"0,-27 0,27-26,-27 26,27 0,-26 0,26 0,-27 0,27 0</inkml:trace>
  <inkml:trace contextRef="#ctx0" brushRef="#br0" timeOffset="24724.4141">10636 15213,'0'0,"0"53,80 0,-80 26,0 1,26-1,-26-26,0 0,0 0,0 26,0-52,0-1,-106 54,53-80,27 0</inkml:trace>
  <inkml:trace contextRef="#ctx0" brushRef="#br0" timeOffset="24905.4245">10530 15002,'0'-27,"0"27,0 79,0 1</inkml:trace>
  <inkml:trace contextRef="#ctx0" brushRef="#br0" timeOffset="25548.4612">10954 15504,'0'53,"0"0,0-26,0-1,0 27,0-27,53 27,-27-26,27-27,-26 0,-27 0,0-53,0-27,52 28,-52-1,0 53,0 53,27-1,26 1,-27 0,27 0,-26-53,-27 27,26-27,-26-27,0-26,-26-79,26 53,-53 26,53 26,-27-26,-26 0,53 27,27 26,26 0</inkml:trace>
  <inkml:trace contextRef="#ctx0" brushRef="#br0" timeOffset="26050.49">11509 15160,'0'0,"0"53,0 27,53-1,-53 0,27 1,-27-27,53 0,-53-1,0 28,0-54,26-26,-26 53</inkml:trace>
  <inkml:trace contextRef="#ctx0" brushRef="#br0" timeOffset="26307.5047">11430 15584,'0'-53,"26"53,27 0,-26 0,26 0,0 0,0 0,0 0,-27 0</inkml:trace>
  <inkml:trace contextRef="#ctx0" brushRef="#br0" timeOffset="26598.5213">11880 15610,'0'53,"26"-27,-26 1,27 26,52-27,-26-26,-53 0,0-26,0-27,0 26,-79-25,26 25</inkml:trace>
  <inkml:trace contextRef="#ctx0" brushRef="#br0" timeOffset="27850.5929">13229 15928,'0'-27,"-53"27,27-53,-27 53,0 0,0 0,0 0,-26 27,52-27,1 0,-27 0,0 0,53 79,0-26,0 26,26 1,-26-1,80 53,-80-52,53-1,-53 1,79 25,-79-25,27-27,-27 0,0-1,0 28,0-80</inkml:trace>
  <inkml:trace contextRef="#ctx0" brushRef="#br0" timeOffset="28121.6084">12726 16536,'0'-26,"53"26,27 0,-54 0,1 0,26 0,0 0,-27 0,0 0,54 0,-27 0,0 0</inkml:trace>
  <inkml:trace contextRef="#ctx0" brushRef="#br0" timeOffset="28443.6268">13520 16033,'-26'0,"26"27,-53 26,53 0,0 0,0 0,-27 26,27-26,0 0,0 0,0 0,0-27,0 1,53 25,0 1,-26-53,26 0</inkml:trace>
  <inkml:trace contextRef="#ctx0" brushRef="#br0" timeOffset="28940.6553">13705 16298,'-26'0,"26"53,0 0,0-27,0 1,53 26,-53-27,53-26,-53 53,53-53,-27 0,-26-26,53-1,-53-52,0 52,0 1,27 26,25 53,-25-27,-1 27,27-53,-26 53,26-53,-53-26,0-27,0-27,0 27,0 0,0 1,0-1,0 0,0 26,0-52</inkml:trace>
  <inkml:trace contextRef="#ctx0" brushRef="#br0" timeOffset="29134.6664">14340 16060,'0'53,"0"-27,0 27,0 0,27 53,-27-27,0 1,0-1,0-26,0 0,0-27,-27 27</inkml:trace>
  <inkml:trace contextRef="#ctx0" brushRef="#br0" timeOffset="30130.7233">12779 16510,'0'0,"53"0</inkml:trace>
  <inkml:trace contextRef="#ctx0" brushRef="#br0" timeOffset="31818.8198">10980 16536,'0'-26,"-26"26,-27 0,53 26,-27-26,27 27,-53-27,53 53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38:55.61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20399 13520,'0'0,"0"0,27 0,26 0,0 0,0 0,0 0,26 0,-53 0,27 0,-26 0,52 0,-26 0,0 0,-27 0,27 0,-26 0,-1 0,1 0,26 0,-27 0,1 0,25 0,-25 0,26 0,0 0,26 0,-52 0,-1 0,27 0,-27 0,1 0,-1 0,27 0,0 0,0 0,0 0,26 53,-26-53,0 0,0 0,0 26,26-26,-26 0,0 0,0 0,27 53,-28-53,28 0,-1 0,1 0,-1 0,0 0,1 0,-1 0,0 0,1 0,-1 0,1 0,-1 0,0 0,-26 27,0-27,27 0,-28 0,28 0,-1 0,1 0,-1 0,0 0,1 0,-27 0,0 0,26 0,0 0,1 0,52 0,-26 53,0-53,26 0,-26 0,0 0,-27 0,0 0,27 0,0 0,26 0,-26 0,0 0,0 0,26 0,0 0,-26 0,26 0,-52 0,-1 0,1 0,-27 0,-1 0,1 0,0 0,-26 0,26 0,0 0,-1 0,-52 52,27-52,-27 27,0-1,0 27,0 0,0-26,0-1,0 54,0-28,0 1,0 0,0 0,0 27,0-1,0 53,0-52,0-1,0 0,53 1,-53-1,0 0,0 1,0-27,0 26,0-26,0 0,0 0,0 0,0 0,0 26,0-26,0 0,26 0,-26 26,0-26,0 0,0 0,0-27,53 27,-53-26,0-1,0 27,27-26,-27 26</inkml:trace>
  <inkml:trace contextRef="#ctx0" brushRef="#br0" timeOffset="2137.1223">20399 13520,'27'0,"-27"0,0 53,0 0,0-27,0 27,26 0,-26 0,0 53,53-27,-53 1,0-28,53 28,-53-1,0-26,27 0,-27 0,0 0,0 26,0-26,0 0,0-26,0 25,0-25,0-1,0 27,-53-26,53-1,0 27,-27-26,27-1,0 27,-53-53,53 53,-53-53,53 26,-53-26,53 53,-26-53,26 27,-53-27,27 26,-1-26,27 53,-53-26,53 52,-26-26,26-27,0 1,-53 26,53-27,0 1,-27 25,27-25,0-1,0 27,-52-53,52 53,0 0,-27 0,27 0,0-27,0 1,0 26,-26-27,26 27,0 0,-53-53,53 53,0-27,0 1,0 26,0-27,26-26,1 53,-1-53,-26 27,53-27,-53 26,53-26,-27 53,27-53,-26 27,-1-27,27 0,-26 52,-1-52,53 0,-52 27,-1-27,-26 26</inkml:trace>
  <inkml:trace contextRef="#ctx0" brushRef="#br0" timeOffset="3352.1918">22410 16589,'0'0,"53"0,0 0,-26 0,25 0,1 0,0 0,27 0,-1 0,0 0,27 0,0 0,26 27,-26-27,26 0,-26 0,27 0,25 0,-52 0,0 0,53 0,-27 0,0 0,-26 0,26 0,1 0,-27 0,26 26,-26-26,0 0,52 0,-52 0,0 0,0 0,53 53,-54-53,28 0,-27 0,-1 0,1 0,0 0,26 0,-26 0,0 0,53 0,-27 0,27 0,-27 0,53 0,0 0,-26 0,-26 0,-28 0,28-27,-54 27,-26 0,0 0,0 0,-27 0,-52 0</inkml:trace>
  <inkml:trace contextRef="#ctx0" brushRef="#br0" timeOffset="5339.3054">11113 8546,'79'0,"-26"26,-27-26,27 0,0 0,0 0,26 27,1-27,26 53,-27-53,0 52,1-52,-1 27,27-27,26 53,-26-53,0 0,53 53,26-53,-26 0,-27 0,53 0,0 53,-26-53,0 0,-27 0,27 0,-53 53,-27-53,0 0,1 0,26 53,-53-53,-1 0,-25 0,26 0,-27 0,-26 0</inkml:trace>
  <inkml:trace contextRef="#ctx0" brushRef="#br0" timeOffset="7522.4302">18389 17886,'0'-27,"0"27,26 0,27 0,-27 0,1 0,26 0,-27 0,27 0,-26 0,26 0,-27 0,0 0,27 0,-26 0,-1 0,27 0,0 0,-26 0,25 0,1 0,-26 0,26 0,-27 0,27 0,-26 0,26 0,-1 0,1 0,0 0,0 0,0 0,0 0,-27 0,1 0,26 0,-27 0,54 0,-54 0,27 0,-53 0,27 0,-1 0,-26 0,0 0</inkml:trace>
  <inkml:trace contextRef="#ctx0" brushRef="#br0" timeOffset="10533.6025">20664 17938,'26'0,"1"0,26 0,-27 0,27 0,0 0,0 0,0 0,-27 0,1 0,26 0,-27 0,1 0,26 0,-27 0,27 0,0 0,0 0,53 0,-53 0,-1 0,1 27,0-27,27 0,-27 0,0 0,-1 53,1-53,0 0,-26 0,-1 0,27 26,-26-26,25 0,1 0,-53 53,-26-53</inkml:trace>
  <inkml:trace contextRef="#ctx0" brushRef="#br0" timeOffset="22223.2711">4260 17462,'0'-26,"0"-1,0-26,-27 53,27-53,-53 27,53-27,-26 53,-27-26,27 26,-27 0,53 53,-80-1,54 1,-27 27,26-1,-25-26,52 0,-27 26,27-52,0-1,0 27,27 0,-1-53,53 0,-26 53,-26-53,-1 0,27 0,-26 0,-27-26,0-54,0 54,0-1,0-26,0 0,26 53,-26 27,79-27,-79 79,27 1,-27-54,0 27,0-27,53 27,-53-26,0-1,0 27,0-26</inkml:trace>
  <inkml:trace contextRef="#ctx0" brushRef="#br0" timeOffset="22636.2948">4710 17330,'-27'26,"-26"54,27-1,26 0,0 27,-53 27,53-54,0 0,0-26,26 27,-26-27,106-1,-79 1,26-26,26-27,27 53,-53-53</inkml:trace>
  <inkml:trace contextRef="#ctx0" brushRef="#br0" timeOffset="23203.3272">5398 17833,'0'26,"0"27,0-27,0 1,0 26,0 26,0-26,0 0,0-27,0 27,0-26,52-1,-25-26,-27-26,26-1,-26-26,0 27,53 0,-26 26,26 52,-27-52,-26-26,0-27,0 27,0-1,0-26,0 27,0-27,-53 53,53-53,-26 53,26-26,0-1</inkml:trace>
  <inkml:trace contextRef="#ctx0" brushRef="#br0" timeOffset="23402.3386">6138 17568,'53'53,"-53"0,0 26,0 27,27-27,-27 1,53 26,-53-27,0 27,0 0,0-27,0-26,-27 26,27-52,-79-27</inkml:trace>
  <inkml:trace contextRef="#ctx0" brushRef="#br0" timeOffset="24122.3798">6853 18203,'26'-53,"27"27,0 26,0 0,0 0,-27 0,-26 26</inkml:trace>
  <inkml:trace contextRef="#ctx0" brushRef="#br0" timeOffset="24285.3891">6959 18626,'52'0,"28"0,-27 0,0 0,0 0,-27 0,27 0</inkml:trace>
  <inkml:trace contextRef="#ctx0" brushRef="#br0" timeOffset="26454.5131">8308 18018,'0'0,"0"0,26 0,27 0,0-53,-26 53,26 0,0 0,26 0,0-27,1 27,-1 0,53-79,-26 79,26-79,-26 79,-26-53,25 53,28-27,-27 27,26-53,-53 53,27-53,26 53,-26-52,-26 52,25-53,-25 53,-1-80,1 80,52-79,-26 79,-27-53,0 53,27-79,-26 79,-1-53,-26 53,0-53,-27 53,1 0,-27-27</inkml:trace>
  <inkml:trace contextRef="#ctx0" brushRef="#br0" timeOffset="26702.5273">11562 16986,'0'26,"0"1,53-27,-26 0,-1 53,27-53,-53 26,27-26,-27 80,0-27,-27-1,-52 28,26-27,0-53</inkml:trace>
  <inkml:trace contextRef="#ctx0" brushRef="#br0" timeOffset="27488.5723">8440 17833,'27'-53,"-80"106,0-27,-27 53,28-26,-1 0,26 0,-26-26,53 26,0-1,0-25,53-27,27 0,25 0,-25 0,-1 0,1 0,-1 0,-26 53,0-27,26-26</inkml:trace>
  <inkml:trace contextRef="#ctx0" brushRef="#br0" timeOffset="28291.6182">11562 16959,'0'0,"0"0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23:58.9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6085 1032,'0'-27,"0"27,-52 0,-1 0,0 0,26 0,-26 0,27 0,-1 0,-26 0,27 0,26 53,26 0,-26 0,53 26,-53 1,0 25,53-25,-53-27,0 0,0 0,0 26,0-26,0-27,0 1,0 26,0-27</inkml:trace>
  <inkml:trace contextRef="#ctx0" brushRef="#br0" timeOffset="247.9504">5609 1428,'27'0,"26"0,26 0,-53 0,27 0,27 0,-1 0,0 0,1 0</inkml:trace>
  <inkml:trace contextRef="#ctx0" brushRef="#br0" timeOffset="591.8815">6588 1111,'-53'26,"27"54,-27-1,0 1,53-1,-27 27,27-27,0-26,0 0,53 26,0-26,0-26,27-27,78 53,-52-53</inkml:trace>
  <inkml:trace contextRef="#ctx0" brushRef="#br0" timeOffset="1453.7092">7223 1217,'0'26,"0"54,0-27,0-1,0 1,0 0,0 27,0-27,0-1,0-25,0 26,0-53,0 53,-26-53,-27-53,53-27,0 1</inkml:trace>
  <inkml:trace contextRef="#ctx0" brushRef="#br0" timeOffset="1633.6728">7276 979,'0'-27,"0"54,0 26</inkml:trace>
  <inkml:trace contextRef="#ctx0" brushRef="#br0" timeOffset="2061.5876">7567 1587,'0'53,"0"0,0-53,0 79,0-52,0-1,0 27,0-53,0 27,53-27,0 0,-53-27,53-52,-53 52,53 27,0 0,0 0,-27 0,27-53,-53 27,0-53,0-1,0 27,0 27,0-1</inkml:trace>
  <inkml:trace contextRef="#ctx0" brushRef="#br0" timeOffset="2272.5454">8308 1376,'0'52,"26"1,-26 0,53 53,-53-27,0 1,0-1,0 27,0-27,0-26,-26 0,-27-53,26 27,1-27</inkml:trace>
  <inkml:trace contextRef="#ctx0" brushRef="#br0" timeOffset="2549.49">8573 1772,'79'0,"-26"-53,0 53,26 0,-52 0,-27 27,26-27,-26 53</inkml:trace>
  <inkml:trace contextRef="#ctx0" brushRef="#br0" timeOffset="2690.4618">8705 2116,'106'0,"-1"-53,-52 53,-26 0,26 0</inkml:trace>
  <inkml:trace contextRef="#ctx0" brushRef="#br0" timeOffset="3785.2427">11139 1005,'0'-26,"0"-27,0 0,0 53,0-27,-53 27,53 0,-79 106,-1 53,1 26,26 53,53 0,0 27,0-27,0 0,26-53,27 1,0-54,-53-53,27-26,-27-26,-27-27,-26 0,0 0,27 0,0 0</inkml:trace>
  <inkml:trace contextRef="#ctx0" brushRef="#br0" timeOffset="4139.172">9631 4021,'0'-53,"79"53,-26 0,27 0,-1 0,0 0,27 0,0 0,-27-52</inkml:trace>
  <inkml:trace contextRef="#ctx0" brushRef="#br0" timeOffset="4656.0686">11139 3704,'-26'26,"-54"1,27 26,27-27,-54 27,54-26,-27-1,27-26,26-26,0-27,0 26,0 1,0-27,52 53,1 0,27 0,-1 26,1-26,-1 27,-26-27,-27 0,1 0,-27 0,0-27,-53-26,26 27,-26 26,1-53,-1 53,26 0,1 0,26 26</inkml:trace>
  <inkml:trace contextRef="#ctx0" brushRef="#br0" timeOffset="5531.8934">10636 529,'0'-27,"0"27,0-26,53 26,0 0,0 0,0 0,-27 0,1 0,-27 0,79 0</inkml:trace>
  <inkml:trace contextRef="#ctx0" brushRef="#br0" timeOffset="5810.8376">10795 317,'0'-53,"0"80,0 52,0 27,0-27,0-26,53 0,-53-26,53 26,-27-53,-26 26,53-26</inkml:trace>
  <inkml:trace contextRef="#ctx0" brushRef="#br0" timeOffset="6431.7134">11536 344,'0'26,"0"1,-80 25,80-25,-52 26,-1-27,26-26,-26 0,53 0,-26-79,26 26,0 0,0 27,0 26,26-53,54 53,-27 0,-1 0,1 26,0-26,-26 27,26-27,-53 79,26-79,-26-26,0-1,0-26,-26 53,26-53,-53 53,53-26,-27 26,1 26,26 27</inkml:trace>
  <inkml:trace contextRef="#ctx0" brushRef="#br0" timeOffset="8128.374">12091 1561,'53'0,"27"0,26-53,-27 53,-26-53,0 53,-53-27,26 27,-26-26,0-27,-26 53,-27 0,-26-26,26 26,0 0,26 0,-26 26,53 27,0 26,53 54,27-1,-54-26,27 26,0-26,-53 0,53-53,-53 0,0-1,0 1,-27 0,1 0</inkml:trace>
  <inkml:trace contextRef="#ctx0" brushRef="#br0" timeOffset="8330.3336">12197 2011,'0'-53,"0"26,53 27,-26 0,26 0,26 0,0 0,1 0,-1 0,0 0,1 0</inkml:trace>
  <inkml:trace contextRef="#ctx0" brushRef="#br0" timeOffset="8607.2782">13123 1534,'0'0,"0"-53,-26 106,-27 27,27 52,-27-26,0 26,53-26,0 53,0-54,0 1,0-26,53-54,0-26,-1 0,1 0</inkml:trace>
  <inkml:trace contextRef="#ctx0" brushRef="#br0" timeOffset="8842.2312">13335 1693,'0'53,"0"0,0 26,0 27,0-27,0 27,0 0,53-27,-53 1,0-27,26-53</inkml:trace>
  <inkml:trace contextRef="#ctx0" brushRef="#br0" timeOffset="9012.1972">13176 2011,'0'-27,"27"27,26 0,26 0,0 0,1 0,-1 0,-26 0,0 0</inkml:trace>
  <inkml:trace contextRef="#ctx0" brushRef="#br0" timeOffset="9213.1567">13679 1772,'26'0,"27"53,0 0,-53 27,0 25,0-25,0 52,-26-26,-54 26,28 1,-1-54,26-26</inkml:trace>
  <inkml:trace contextRef="#ctx0" brushRef="#br0" timeOffset="9891.0214">15081 2063,'0'53,"53"-53,27 27,-1-27,27 0,0 0,-1 0,-52-53,-26 26,-27-25,0-28,0 27,0 27,-27 26,-26-53,-26 53,-27 0,27 0,-1 53,80 0,-26 0,26 26,0 27,53-27,0-26,53 26,-27-26,27 0,-27-53,-26 27,0-27,0 0</inkml:trace>
  <inkml:trace contextRef="#ctx0" brushRef="#br0" timeOffset="10606.8778">14499 979,'53'-53,"-53"0,27 53,52 53,-53-27,1-26,26 80,0-80</inkml:trace>
  <inkml:trace contextRef="#ctx0" brushRef="#br0" timeOffset="10917.8156">15452 661,'0'53,"-27"53,27 0,-53 26,53-26,-26 26,26-52,-53-28,53 1,-27 0,-25-53,52-26</inkml:trace>
  <inkml:trace contextRef="#ctx0" brushRef="#br0" timeOffset="11090.7814">15478 397,'0'-27,"0"-26,0 27,0 105,0-26</inkml:trace>
  <inkml:trace contextRef="#ctx0" brushRef="#br0" timeOffset="11546.6902">15716 1005,'0'79,"0"-26,0 27,0-54,0 1,0 26,27-27,-27 1,26-27,27 0,-53-27,27-26,-27 0,52 0,-52 27,0 26,27 0,-27 53,53-53,-53 53,53-53,0 0,-27-53,-26 0,0 0,0-26,0-1,0 54,0-27,0 53,27 53</inkml:trace>
  <inkml:trace contextRef="#ctx0" brushRef="#br0" timeOffset="11792.641">16404 714,'0'-53,"27"80,-27 26,0 26,0 0,0 1,0-1,0 27,0-27,0 1,0-1,0 0,0-52,0-1</inkml:trace>
  <inkml:trace contextRef="#ctx0" brushRef="#br0" timeOffset="11973.6048">16351 1164,'0'-27,"27"27,26 0,-27 0,1 0,25 0,-25 0,-1 0</inkml:trace>
  <inkml:trace contextRef="#ctx0" brushRef="#br0" timeOffset="13016.3958">17754 2090,'0'-27,"0"1,0-27,0 27,0-1,0-26,-53 27,26 26,-26-53,0 53,0 0,1 26,-28 1,27 52,0-26,53-26,0 25,0-25,27-1,-1-26,27 0,27 0,-28 0,1-26,0-1,-26-52,26 26,-27-26,-26-1,53-52,-53 26,0 27,0 0,0 26,0 26,0-26,0 27,0 79,0 26,-26 27,26 26,0 0,0 27,0-53,0-27,0 1,0-27,0 0,26 0,0-53</inkml:trace>
  <inkml:trace contextRef="#ctx0" brushRef="#br0" timeOffset="13256.3482">18283 1640,'0'-26,"0"26,0 53,0 26,0 0,0 27,0-53,0 26,0-26,0 0,0 0,0 27</inkml:trace>
  <inkml:trace contextRef="#ctx0" brushRef="#br0" timeOffset="13458.3078">18177 1958,'26'0,"1"0,26 0,26 0,0 0,-26 0</inkml:trace>
  <inkml:trace contextRef="#ctx0" brushRef="#br0" timeOffset="14058.1878">19923 2143,'53'-53</inkml:trace>
  <inkml:trace contextRef="#ctx0" brushRef="#br0" timeOffset="18557.2878">1588 4498,'0'-27,"0"1,-27 26,1 0,-27 0,0 0,0 0,0 0,26 0,-25 0,-1 0,53 53,0 26,0 0,0 27,0 26,0-52,0-1,26 1,-26-27,27 26,-27-26,52-27,-52 27,0 0</inkml:trace>
  <inkml:trace contextRef="#ctx0" brushRef="#br0" timeOffset="18775.2442">1032 5133,'0'-80,"0"54,0 26,26 0,27 0,-26 0,26 0,26 0,27 0,26 0,-52-53</inkml:trace>
  <inkml:trace contextRef="#ctx0" brushRef="#br0" timeOffset="19067.1858">1799 5000,'-53'0,"0"0,53 53,0 27,0-27,0-53,53 79,-26-79,26 0,0-27,-53 1,0 0,0-54,-27 27,27 27,-26-27,26 26,-53 27</inkml:trace>
  <inkml:trace contextRef="#ctx0" brushRef="#br0" timeOffset="19388.1216">1905 4947,'0'53,"0"-26,0 26,53 0,-53 0,53-27,-27 27,27-53,-26 26,-1-26,27 0,-26-26,-27-1,0-25,0 25,0-26,0 80,0-1,79 27,-79-27,26 27,-26-26,27-27</inkml:trace>
  <inkml:trace contextRef="#ctx0" brushRef="#br0" timeOffset="19705.0582">2540 5080,'0'0,"53"53,-53 0,26-1,-26 1,0-26,0-1,0-52,0-27,0 0,0 0,0 0,0 27,80 26,-54 0,1 0,26-27</inkml:trace>
  <inkml:trace contextRef="#ctx0" brushRef="#br0" timeOffset="19914.0164">2884 5000,'0'53,"0"-26,0-1,0 27,53-26,-53-1,0 27,0-27,0 27,0 0</inkml:trace>
  <inkml:trace contextRef="#ctx0" brushRef="#br0" timeOffset="20070.985">3016 4842,'0'-53,"0"26,0 1</inkml:trace>
  <inkml:trace contextRef="#ctx0" brushRef="#br0" timeOffset="21479.7032">3307 5344,'-26'0,"52"0,1 0,-1 0,54 0,-27-26,-1 26,28-80,-27 28,0 25,0-26,-53 27,26 26,-26-53,0 0,0 26,-53 27,27 0,-1 0,-26 0,53 0,-53 0,53 27,-26-27,26 79,0-52,0 26,0 0,0 26,0-26,0 0,0-53,0 26,53-26,0 53,0-53,26 0,0 0,-26 0,0-53,-26 53,-27-26,53 26,-27 0,-26 26,0 27,27-53,-27 79,0-52,0-54,0-25,0-28,0 54,0-1,52-26,28 27,-27 26,0-53,26 53,-26 0,0 26</inkml:trace>
  <inkml:trace contextRef="#ctx0" brushRef="#br0" timeOffset="22238.5514">5212 5133,'0'0,"0"26,0 27,0-27,53 27,27-53,-1 0,0 0,-26 0,0-26,0-27,-53 27,27-1,-27-26,-27 53,-26 0,0 0,0 0,27 53,26-26,0 25,26 28,27-27,0 0,0 0,0-27,-53 0,26-26,-26 80,-79-27,0-53,-54 53,28-53,25 0,54 0</inkml:trace>
  <inkml:trace contextRef="#ctx0" brushRef="#br0" timeOffset="22410.517">5212 4630,'0'0,"0"26,0 27</inkml:trace>
  <inkml:trace contextRef="#ctx0" brushRef="#br0" timeOffset="23040.391">6535 4418,'0'-26,"0"26,-53 79,53 106,-53 27,53-27,0-26,53 26,0-53,0-52,-53-27,53 0,0-27,-27-26,-26-53</inkml:trace>
  <inkml:trace contextRef="#ctx0" brushRef="#br0" timeOffset="23309.3371">6826 5529,'27'0,"26"0,-53 27,53 26,-53-27,52 27,-52-26,0-1,-26-26,0 0,26-53,0 0,0 27,0-1,79-26,-53 27,1 26,26-79,-27 79,1 0,26 0,0 0</inkml:trace>
  <inkml:trace contextRef="#ctx0" brushRef="#br0" timeOffset="23588.2814">6271 5027,'0'-80,"0"80,53 0,-1 0,28 0,26 27,26-27,-26 53,0-53</inkml:trace>
  <inkml:trace contextRef="#ctx0" brushRef="#br0" timeOffset="24188.1614">7620 5238,'0'80,"0"-27,0-27,0 1,0 26,0-27,26 0,1-26</inkml:trace>
  <inkml:trace contextRef="#ctx0" brushRef="#br0" timeOffset="24376.1238">7752 4894,'53'-52,"-53"52,0 52,-26 54,-1 0</inkml:trace>
  <inkml:trace contextRef="#ctx0" brushRef="#br0" timeOffset="24676.0638">8176 5556,'53'-53,"-53"27,52-54,-52 54,0-27,-26 53,-27 0,53 26,-53 27,53-26,-53-1,53 27,0-27,0 1,0 26,0-27,27 27,26-53,52 53,-25-53,-27 0</inkml:trace>
  <inkml:trace contextRef="#ctx0" brushRef="#br0" timeOffset="24937.0114">8599 5186,'0'-27,"0"27,0 79,0-52,0-1,0 27,0 0,53 0,-53 0,0 0,0 26,0-26,0-26</inkml:trace>
  <inkml:trace contextRef="#ctx0" brushRef="#br0" timeOffset="25296.9394">8837 5344,'-26'0,"26"0,-27 0,27 27,-53-27,53 53,-26-27,26 27,-53 0,53 0,26-27,80-26,-53 0,0 0,26 0,-26 0,0 0,-26-53</inkml:trace>
  <inkml:trace contextRef="#ctx0" brushRef="#br0" timeOffset="25738.8511">9102 5503,'53'0,"-53"0,26 26,-26 27,27-53,-27 27,52-27,1-27,0-52,-53 26,27 0,-27 0,0 27,53-27,-53 53,0 26,26 54,-26-27,0 26,53-26,-53 26,0 1,0-1,0 0,0-52,-26-1,-1 27,-26-53,0 0,27-26,-27-1</inkml:trace>
  <inkml:trace contextRef="#ctx0" brushRef="#br0" timeOffset="28704.258">10266 4815,'0'-53,"26"0,-26 27,0 26,-53 132,0 27,53-27,-52 27,52 0,0-54,0-25,26-27,-26 0,53-53,-53 26,79-26,-52 0,52-26</inkml:trace>
  <inkml:trace contextRef="#ctx0" brushRef="#br0" timeOffset="29042.1904">10795 5027,'0'79,"0"-26,0 26,0 1,0 26,0-27,0-26,0-27,53-26,-27 0,27 0,-53-53,53-26,-26 26,-27 27,53 26,-27 0,-26 0,53 53,-53-27,53 1,-53 25,26 1,-26-26,0 26,0-27,-26-26</inkml:trace>
  <inkml:trace contextRef="#ctx0" brushRef="#br0" timeOffset="29404.118">9869 5080,'26'0,"1"0,26 0,26 0,1 0,52 0,53 0,0 0,0 53,1-53,-1 0,-79 0,0 53,-80-53</inkml:trace>
  <inkml:trace contextRef="#ctx0" brushRef="#br0" timeOffset="30032.9922">10742 4868,'53'-53,"-53"27,0-27,0 106,26 0,-26 26,53 0,-53 1,0-1,0 27,0 53,0-80</inkml:trace>
  <inkml:trace contextRef="#ctx0" brushRef="#br0" timeOffset="30992.8002">11959 5344,'0'-79,"0"52,0-25,0-1,0 0,0 53,0-53,-53 53,0 0,27 0,-27 0,0 26,-26 27,26 27,53-28,0 1,0 0,0-26,53-27,0 53,0-53,26 0,-26 0,0-27,0 27,-53-79,26 79,-52 26,26 27,0-26,0 26,26-53,1 0,52-27,-26 1,-27-27,-26 26,27 27,-27 0,53 0,-53 27,26-27,27 0,0 0,-27 0,1 0,26 0,-53-27,26 27,1 0,26 27,-53 26,0 0,26-1</inkml:trace>
  <inkml:trace contextRef="#ctx0" brushRef="#br0" timeOffset="31657.6672">13811 4577,'0'-53,"27"53,-27-26,0 26,0 79,-80 106,1 0,26 1,0-28,53 1,-53-80,53-26,0 0,53-53,-26 27,52-27,53-27,-26 27,26-79,-52 79,-27-53,0 53,0 0,-1 0,-25 0,-1 0,27 26,0 27,-26-53,26 27</inkml:trace>
  <inkml:trace contextRef="#ctx0" brushRef="#br0" timeOffset="32025.5936">14975 5159,'0'-26,"0"-1,0-26,0 53,0-26,-52 26,-1 0,26 26,-26 1,53-1,-26 27,26 0,26-53,27 26,-26-26,26 0,-1 0,1 0,-26 0,-1 0,27 0,-53 0,27 80,26-54</inkml:trace>
  <inkml:trace contextRef="#ctx0" brushRef="#br0" timeOffset="32295.5394">15452 4365,'0'-26,"0"-27,0 53,0-27,0 27,0 80,0 26,26 0,-26-1,0 28,53-28,-53 28,0-27,0-1,0 1,0 0,0 26,0-52,-53-54</inkml:trace>
  <inkml:trace contextRef="#ctx0" brushRef="#br0" timeOffset="33267.3452">15478 4762,'53'0,"-26"0,-1 0,53 80,-52-54,26 27,-27-53,-26 53,27-53,-27 53,0-27,-53-26,0 53,0-53,0 0,0 0,53 27,-26-27,52 0</inkml:trace>
  <inkml:trace contextRef="#ctx0" brushRef="#br0" timeOffset="33687.2608">15822 5291,'53'0,"0"0,26 0,1-26,52-1,-26-52,26 0,-26-27,0 0,-27 0,-52-26,-27 26,0 27,0 26,0 0,0 26,-27 27,-52 0,26 0,-27 53,-25 80,25 25,27 1,53 0,-53-53,53-27,0 0,0 1,0-54,27 1,26 26,-27-27,27-26,-26 0</inkml:trace>
  <inkml:trace contextRef="#ctx0" brushRef="#br0" timeOffset="34077.1832">17092 5212,'0'-53,"-26"53,-1-26,-52 26,26 0,0 0,27 0,26 79,0-26,26-53,27 26,0-26,0 0,26 0,-52 0,-1 0,27 0,-53 80,0-54,26-26,-26 53</inkml:trace>
  <inkml:trace contextRef="#ctx0" brushRef="#br0" timeOffset="34493.1">17674 5133,'-26'-53,"-27"53,0 0,26 0,-25 53,52 26,-53-26,53 0,0 0,0 0,53-27,-1 27,54-53,0 0,26 0,-52 0,-27-26,-27 26,-26-80,53 54,-53-27,-26 53,-1-27,1 27,-27 0,53 0,-53 0,53 53,0 0,0-26,0-1,0 27,0-27,26 1,1-27,-1 79,27-79,-26 0</inkml:trace>
  <inkml:trace contextRef="#ctx0" brushRef="#br0" timeOffset="34676.063">18309 5133,'0'0,"0"53,0-1,-26 1</inkml:trace>
  <inkml:trace contextRef="#ctx0" brushRef="#br0" timeOffset="34813.036">18230 5768,'53'-27</inkml:trace>
  <inkml:trace contextRef="#ctx0" brushRef="#br0" timeOffset="35961.8062">1508 6244,'53'0,"-26"0,25-53,-25 53,26 0,53-53,-1 53,1-26,27 26,-28 0,28 0,25 0,28 0,-28-53,28 53</inkml:trace>
  <inkml:trace contextRef="#ctx0" brushRef="#br0" timeOffset="36050.7884">4260 6138,'159'53,"-54"-53,1 26,-53-26,0 53,0-53</inkml:trace>
  <inkml:trace contextRef="#ctx0" brushRef="#br0" timeOffset="36380.722">6350 6297,'132'0,"80"-80,0 80,-1 0,-25-53,25 53,-26 0,1 0,-1 0,-26 0,-27 0,27 0,-27 0,53 0,0 0,1 0,-1 0,26 0,1 0,26 0,-26 0,-27 0,0-52,0 52,1 0,-54 0,-26 0,53 0,-27 0,27 0,-27 26,0-26,-26 0</inkml:trace>
  <inkml:trace contextRef="#ctx0" brushRef="#br0" timeOffset="36679.6625">14605 6244,'79'0,"27"0,27 0,-28 0,1 0,0 0,26 0,1 0,25 0,-52 0,0 0,0 0,26 0,-26 0,-27 0,1 0,26 0,-1 0,28-27,-27 27,-27 0</inkml:trace>
  <inkml:trace contextRef="#ctx0" brushRef="#br0" timeOffset="36844.6292">17357 6191,'53'0,"0"0,26 0,0 0,-26 0,27 0,-28 0,1 0,27 0,-27 53,-27-53,1 0,-133 0</inkml:trace>
  <inkml:trace contextRef="#ctx0" brushRef="#br1" timeOffset="44647.0688">2699 7302,'0'0,"26"0,27 0,0 0,0-26,-53-27,0 26,0-26,0 27,0 0,-26 26,-1 0,-52 52,79-25,-53 52,53-26,-27 27,27-1,0 0,0 1,-53 52,53-26,0 0,0 52,0-52,53-26,-53-1,27 27,-27-53,79-27,-52 27,-27-106,0 0</inkml:trace>
  <inkml:trace contextRef="#ctx0" brushRef="#br1" timeOffset="44870.0242">2514 7911,'26'0,"0"0,1 0,26 0,0 0,0 0,0-27,26 27,0 0,-26-53,-26 27</inkml:trace>
  <inkml:trace contextRef="#ctx0" brushRef="#br1" timeOffset="45207.9566">3334 7355,'0'0,"-53"0,0 0,26 27,27 25,-52 28,52-1,0 1,0 25,0 1,0 0,0-27,26 27,27-53,-27-26,27-27,0 0,27 0,-54 0</inkml:trace>
  <inkml:trace contextRef="#ctx0" brushRef="#br1" timeOffset="45455.907">3651 7540,'0'27,"0"52,0 1,0-1,0 0,0 1,0-27,0 26,0-26,0-27,53-26</inkml:trace>
  <inkml:trace contextRef="#ctx0" brushRef="#br1" timeOffset="45643.8693">3466 7884,'0'-53,"53"53,0 0,26 0,1-26,-1 26,-26 0,26 0,-52-53</inkml:trace>
  <inkml:trace contextRef="#ctx0" brushRef="#br1" timeOffset="45845.829">4048 7567,'0'26,"27"1,-27 52,53-26,-53 26,0 27,0 0,0 53,0 26,-27-79,1 0,26-53,-53-27</inkml:trace>
  <inkml:trace contextRef="#ctx0" brushRef="#br1" timeOffset="46393.7193">4763 7964,'0'0,"26"0,27 0,0 0,26 0,-52 0,-1 0</inkml:trace>
  <inkml:trace contextRef="#ctx0" brushRef="#br1" timeOffset="46543.6893">4921 8281,'0'0,"27"0,26-26,-27 26,1 0,25 0,-25 0</inkml:trace>
  <inkml:trace contextRef="#ctx0" brushRef="#br1" timeOffset="47188.5603">5662 7593,'27'0,"-1"27,-26 26,53 0,-53 26,0-26,0 0,26 0,-26 0,0-1,0-25,0 26,53-53,-53 26,0 27,27-26,-1-27,-26-53</inkml:trace>
  <inkml:trace contextRef="#ctx0" brushRef="#br1" timeOffset="47953.4073">6720 7911,'53'0,"27"-27,-54 27,-26 0,0 53,0 27,-26 25,-54 1,1 27,0-54</inkml:trace>
  <inkml:trace contextRef="#ctx0" brushRef="#br1" timeOffset="51093.7792">7567 8096,'27'0,"-1"0,27 0,-27 0,27 0,0-53,-26 53,26 0,0 0,26 0,-53 0</inkml:trace>
  <inkml:trace contextRef="#ctx0" brushRef="#br1" timeOffset="51724.653">8705 7805,'0'53,"0"-27,0 1,0 26,0-27,-53 27,26 0,-25 0,-1-53,0 0,0 0,53-27,-27 27,27-53,0 1,0 52,53-27,0 27,0 0,0 0,26 0,-26 0,0 27,-26-27,26 0,-27 0,-26-27,0 1,0-27,-106 26,80-26,-27 27,53 26,0 53,0-27,-27-26,1 0</inkml:trace>
  <inkml:trace contextRef="#ctx0" brushRef="#br1" timeOffset="52120.5738">10107 7461,'0'53,"-26"79,-80 0,-26-26,26-26,53-1,-27-26,54 0,-1-53,27 26,-52-26,52 0,0-79,0 52,26 27,27 0,-27 0,1 0,52 53,1-53,-1 27,0-27,1 53,-1-53,0 0,27 0</inkml:trace>
  <inkml:trace contextRef="#ctx0" brushRef="#br1" timeOffset="52420.5138">10848 7355,'0'27,"-27"52,27 0,-26 1,26 26,0 26,0-53,0 1,0-28,26 1,27 0,-53-26,27-27,-27 26</inkml:trace>
  <inkml:trace contextRef="#ctx0" brushRef="#br1" timeOffset="52632.4713">10610 8043,'0'-26,"0"26,26 0,27 0,0 0,26 0,1 26,-1-26,1 0,-27 0</inkml:trace>
  <inkml:trace contextRef="#ctx0" brushRef="#br1" timeOffset="53358.3262">12012 7805,'0'-27,"27"1,-27 26,-53 53,0 53,-27 26,1-53,26 27,27-53,26-26,0-1,0 27,0-53,26 0,27-26,0 26,0 0,0 0,26 0,-26 0,0 0,0 0,26 52,-26-52,0 27,0-27,0 0</inkml:trace>
  <inkml:trace contextRef="#ctx0" brushRef="#br1" timeOffset="53913.2152">13203 7805,'0'26,"-27"1,-26 26,-26 26,26-26,0 26,0-26,27-26,-27-27,53 53,-27-53,27-27,-26 1,26-27,0-27,0 1,0 0,0 52,26 27,27 0,0 0,0 27,27-1,-28 27,1-26,0 25,-26-52,26 27,0-27,-53 0,0-53,0 27,0-27,0 0,-27-27,27 54,-53 26,53-27,-26 27,26 0,0 27</inkml:trace>
  <inkml:trace contextRef="#ctx0" brushRef="#br1" timeOffset="54378.1222">13891 8149,'0'79,"0"-52,0-1,0 27,-27 26,-52-52</inkml:trace>
  <inkml:trace contextRef="#ctx0" brushRef="#br1" timeOffset="57386.5203">17251 7329,'-27'0,"-26"0,1 0,-28 0,1 0,26 0,0 0,27 0,26-27,-53 27,53-53,0 53,26 0,27 0,0 27,-53 26,53 0,-53 26,0 53,53-26,-53 53,0-27,0-26,0 0,0-53,53 0,-53-27,0 27</inkml:trace>
  <inkml:trace contextRef="#ctx0" brushRef="#br1" timeOffset="57610.4756">16801 7884,'0'-53,"27"53,-1-79,27 79,26 0,-26 0,27 0,-1 0,0 0,-26 0,0 0,27 0,-54 0</inkml:trace>
  <inkml:trace contextRef="#ctx0" brushRef="#br1" timeOffset="57903.417">17701 7276,'0'-27,"-27"80,27 0,-53 26,53 1,-53 26,53-27,0 0,0-26,0 0,0 0,27 0,26-26,0-27,26 0,0 0,27-53,-53 0</inkml:trace>
  <inkml:trace contextRef="#ctx0" brushRef="#br1" timeOffset="58173.363">18389 7196,'0'-53,"0"80,0 26,26 0,-26 26,0 0,0 1,0-1,0 1,0-27,0-1,-79 1,-1-26,27-27,0 53,1-53</inkml:trace>
  <inkml:trace contextRef="#ctx0" brushRef="#br1" timeOffset="58353.327">18336 7038,'26'-53,"-26"0,0 26,0 80,0 0</inkml:trace>
  <inkml:trace contextRef="#ctx0" brushRef="#br1" timeOffset="58773.243">18653 7752,'53'53,"-53"-27,27 27,-27-26,52-1,-52 27,27-53,-27 27,26-27,27 0,-53-27,0-26,0 0,27-26,-27 52,53 54,0 26,-1-53,1-53,-53 26,0-25,-26-1,26-27,-27 27,27 27,0-1,0-52</inkml:trace>
  <inkml:trace contextRef="#ctx0" brushRef="#br1" timeOffset="58977.2022">19394 7329,'0'0,"0"79,0-26,-53 26,53-26,0 0,0 27,0-1,27-26,-27 26,0-26,0 0,0-27,-27 27,-26-53,27-26</inkml:trace>
  <inkml:trace contextRef="#ctx0" brushRef="#br1" timeOffset="59261.1453">19791 7620,'53'0,"0"0,-27 0,1 0,26 0,-1 0,-52 53,0-27</inkml:trace>
  <inkml:trace contextRef="#ctx0" brushRef="#br1" timeOffset="59388.12">19897 7990,'132'-26,"-79"26,0-53,0 53,-27 0</inkml:trace>
  <inkml:trace contextRef="#ctx0" brushRef="#br1" timeOffset="60317.934">22146 6932,'0'-53,"0"0,0 0,0 0,-53 27,26 26,-26 53,0 79,1-26,52 52,-53 28,53-28,0-25,0 25,53 1,-53-53,52 26,-52-52,0 26,0-27,0-26,0-27,-26 54,0-54</inkml:trace>
  <inkml:trace contextRef="#ctx0" brushRef="#br1" timeOffset="60617.874">20955 9207,'26'0,"54"0,-54 0,27 0,0 0,0 0,26 0,-26 0,0 0</inkml:trace>
  <inkml:trace contextRef="#ctx0" brushRef="#br1" timeOffset="61075.7824">22146 9048,'26'0,"-26"0,0 53,0-26,-26 26,26-27,-80-26,27 53,0-53,27 0,-27 0,-26 0,79-53,0 27,0-1,0-26,79 27,-26 26,26 0,1 0,-27 0,0 0,-1 0,-25 0,-27-53,-53 0,27 53,-1-26,-26 26,27 0,-27 0</inkml:trace>
  <inkml:trace contextRef="#ctx0" brushRef="#br1" timeOffset="61937.61">21537 6059,'79'0,"1"-53,-27 53,26-53,1 53,-28 0,28-27,-54 27,27 0</inkml:trace>
  <inkml:trace contextRef="#ctx0" brushRef="#br1" timeOffset="62169.5636">21908 5715,'0'53,"0"26,0 0,0 1,0-1,0-26,0 26,0 1,0-27</inkml:trace>
  <inkml:trace contextRef="#ctx0" brushRef="#br1" timeOffset="62731.4512">22807 5794,'0'0,"0"53,0-27,0 1,-53 26,0-27,27 27,-27-53,26 27,1-27,-53 0,79 0,-27-53,27 26,0 1,0-27,0 26,27 1,26 26,-27-53,27 53,0 0,0 0,-27 27,27-1,-26 0,-27 27,26-53,-26 53,53-26,-27-27,27 0,-53 0,53-27,-53-52,0 26,0-26,-26 26,-1 0,-26 0,0 26,1 54,52 26,-53 0,53 0</inkml:trace>
  <inkml:trace contextRef="#ctx0" brushRef="#br1" timeOffset="63342.329">23495 7461,'26'0,"1"0,26 79,-53-52,0 26,0 0,0 26,0 0,0 1,26-80</inkml:trace>
  <inkml:trace contextRef="#ctx0" brushRef="#br1" timeOffset="63550.2873">23945 7540,'0'-26,"0"26,0 53,79 26,-79 27,0 0,0 26,-26-53,-27-26,0 27,-26-54,-1-26</inkml:trace>
  <inkml:trace contextRef="#ctx0" brushRef="#br1" timeOffset="63809.2355">23151 7752,'0'0,"0"53,0 0,0 0,0 26,0-52,0-1,53 27,-27-27,27-26,-26 80,26-80</inkml:trace>
  <inkml:trace contextRef="#ctx0" brushRef="#br1" timeOffset="64239.1496">25268 7778,'0'27,"26"-27,1 0,52 0,-26-53,0 27,0-54,-53 54,0-1,0 1,0-27,-27 53,-52 0,26 26,0 1,0 26,53-27,-26 27,26 26,26 1,1-27,26 0,26-53,27 79,-27-79,-26 53,0-53</inkml:trace>
  <inkml:trace contextRef="#ctx0" brushRef="#br1" timeOffset="65067.9838">24606 6667,'0'-26,"0"-1,0 27,80 0,-54 0,27 0,-27 0</inkml:trace>
  <inkml:trace contextRef="#ctx0" brushRef="#br1" timeOffset="65328.9316">25188 6297,'0'-27,"27"27,-27 0,53 53,-53 27,0 25,53 28,-53-54,0 0,-27 1,-26-1,27-52,-27 26,0-53,27 0</inkml:trace>
  <inkml:trace contextRef="#ctx0" brushRef="#br1" timeOffset="65500.8972">25294 5847,'0'-53,"53"0,-53 133,0-1</inkml:trace>
  <inkml:trace contextRef="#ctx0" brushRef="#br1" timeOffset="65920.8131">25585 6667,'0'53,"53"-26,-53-1,0 27,27-27,-27 27,53 0,-27-53,0 0,-26-26,53-27,-53 26,53 27,-53-53,27 27,26 26,26 0,-26 0,-53-26,26 26,-26-80,0 27,0 27,0-1,-26 27,-27 0</inkml:trace>
  <inkml:trace contextRef="#ctx0" brushRef="#br1" timeOffset="66416.7136">26591 6297,'0'26,"0"54,0-1,0 0,0 1,0-1,0 0,0 1,0-27,0-27</inkml:trace>
  <inkml:trace contextRef="#ctx0" brushRef="#br1" timeOffset="66602.6768">26458 6641,'0'0,"53"-53,0 53,27 0,-1 0,0 0,-26 0,27 26,-54-26</inkml:trace>
  <inkml:trace contextRef="#ctx0" brushRef="#br1" timeOffset="67510.4951">27675 7911,'0'-80,"0"54,0-53,-26 52,26 1,-79 26,52-53,-52 53,-1 0,-25 26,-28 27,54 0,-27 26,53-26,0 27,53-54,0 1,80 25,-1-52,27 0,0 0,26-52,-26-1,-27 0,-26 0,0-53,0 27,-53-1,0 1,26-27,-26 27,0 26,0 26,0-26,-53 53,53 27,0 52,0 1,0-1,0 0,0 1,27-1,-27 0,53 1,-53-27,53-27,-27-26,27 0</inkml:trace>
  <inkml:trace contextRef="#ctx0" brushRef="#br1" timeOffset="67735.4501">28125 7461,'0'-53,"0"132,0 1,0-1,0 27,0-27,0 1,0-1,0-26,0 0,0-27</inkml:trace>
  <inkml:trace contextRef="#ctx0" brushRef="#br1" timeOffset="67899.417">27914 7831,'26'-26,"0"26,27 0,27 0,-1 0,1 0,-28 0</inkml:trace>
  <inkml:trace contextRef="#ctx0" brushRef="#br1" timeOffset="69383.1206">14499 10689,'0'0,"80"0,-28 0,1 0,27 0,-80 0</inkml:trace>
  <inkml:trace contextRef="#ctx0" brushRef="#br1" timeOffset="69536.09">14473 11192,'53'0,"26"-53,0 53,1-53,-54 53</inkml:trace>
  <inkml:trace contextRef="#ctx0" brushRef="#br1" timeOffset="70838.8294">17092 11430,'0'26,"0"-26,53 0,0 0,26 0,-26-53,0 27,-53-27,27 0,-27 26,0-25,0 25,-27 27,-26-26,27 26,-27 0,-53 26,53 53,27-26,26 27,-80-1,80 1,0-1,27-26,-1-27,27-26,26 53,1-53,-1 0,1 0,-1 0,0-26,-26 26,0-53</inkml:trace>
  <inkml:trace contextRef="#ctx0" brushRef="#br1" timeOffset="71709.6552">16325 10371,'-27'0,"80"0,0 0,0-26,26 26,1-53,-27 53,0 0,0-26</inkml:trace>
  <inkml:trace contextRef="#ctx0" brushRef="#br1" timeOffset="71979.6012">16828 10027,'0'-53,"0"80,0 52,0 27,52 26,-52-52,0-1,0-26,0 0,53 0,-53 0,-26-53,-1-27</inkml:trace>
  <inkml:trace contextRef="#ctx0" brushRef="#br1" timeOffset="72154.5661">16880 9895,'0'-26,"0"-1,0-26,0 27,0 26,0 0,53 79,-53-26</inkml:trace>
  <inkml:trace contextRef="#ctx0" brushRef="#br1" timeOffset="72556.4858">17092 10398,'0'53,"53"0,0 26,-27-79,27 26,-26-26,-1 0,54 0,-54 0,-26-52,0 25,0 1,0-27,27 53,-27 26,79-26,-26 0,-27 0,27-53,-53 27,0-1,0-26,-26 53</inkml:trace>
  <inkml:trace contextRef="#ctx0" brushRef="#br1" timeOffset="72772.4422">17965 9922,'0'52,"0"28,53 26,-53 0,0 26,0-26,0-27,53-26,-53 0,0 0</inkml:trace>
  <inkml:trace contextRef="#ctx0" brushRef="#br1" timeOffset="72960.405">17886 10477,'53'0,"-27"0,27 0,0 0,0 0,26 0,-52 0</inkml:trace>
  <inkml:trace contextRef="#ctx0" brushRef="#br1" timeOffset="73823.232">16510 12118,'0'-53,"53"26,0 27,0-53,26 53,1 0,105-53,53 53,26 0,54-53,-27 53,-26 0,-54 0,-26-52,-79 52,-26 0,-1 0,-53 0,-105 0</inkml:trace>
  <inkml:trace contextRef="#ctx0" brushRef="#br1" timeOffset="74243.1484">17092 12409,'27'0,"25"0,-25 0,26 0,26 0,-52-53</inkml:trace>
  <inkml:trace contextRef="#ctx0" brushRef="#br1" timeOffset="74498.0974">17754 12329,'0'0,"0"0,52 53,-52 0,0 26,27-26,-27 0,0 0,0 0,0-26,0-1,-27 27,-25-53,25 0,1 0,26 0</inkml:trace>
  <inkml:trace contextRef="#ctx0" brushRef="#br1" timeOffset="74663.0644">17859 12171,'0'-53,"0"26,27-26,-27 106,0-26</inkml:trace>
  <inkml:trace contextRef="#ctx0" brushRef="#br1" timeOffset="75089.979">18336 12620,'53'27,"-53"26,79-27,-79 1,53-27,-53 79,53-79,-53 26,26-26,-26 0,53-52,-53 25,0 1,0-27,53 53,-26 26,25-26,-25 0,26 0,-53-26,0-54,0 27,-27 0,27 27,-53 26,53-79</inkml:trace>
  <inkml:trace contextRef="#ctx0" brushRef="#br1" timeOffset="76351.7266">19129 10451,'0'-27,"0"27,0-26,53 26,27-53,-27 53,26 0,-26 0,26-53,-52 53,-1 0,1 0,-27 26,0 1,0-1,0 27,0 0,0 27,0 25,0 28,0 25,53 1,26 26,-26 1,0-28,-27-25,27-28,0 28,-53-54,79 27,-79-53,27 0,-27-27,0 27,0-26,0-1,0 27,0 0,0-53,-53 0,0-27,27 1,-27 26,26-53,1 53,26-53,-80 53,54 0,26 27</inkml:trace>
  <inkml:trace contextRef="#ctx0" brushRef="#br1" timeOffset="76755.6458">20135 12726,'53'0,"-27"0,-26-26,53 26,-26 0,-1 0,0 0,27 0,0 0,-26 0</inkml:trace>
  <inkml:trace contextRef="#ctx0" brushRef="#br1" timeOffset="77271.5422">20929 12488,'0'26,"0"27,0 0,0-53,-27 53,-26-53,0 0,53-26,-79 26,79-53,-53 0,53 0,26 53,27 0,0 0,27 53,-27-27,-1-26,1 53,-26-53,-1 0,-26-53,0 0,0 27,-53-27,-26 0,53 53,26-26</inkml:trace>
  <inkml:trace contextRef="#ctx0" brushRef="#br1" timeOffset="78285.3398">19129 9683,'-53'0,"106"0,0 0,27 0,-1 0,0 0,-26 0,0-26,-26 26</inkml:trace>
  <inkml:trace contextRef="#ctx0" brushRef="#br1" timeOffset="78509.295">19288 9472,'0'53,"0"0,0 0,0 26,0-26,0 0,27 26,-27-26,0-27,26 27</inkml:trace>
  <inkml:trace contextRef="#ctx0" brushRef="#br1" timeOffset="79101.1766">19870 9710,'0'0,"0"53,-26 0,26-27,-80 1,80 26,-26-53,26 26,-27-26,27 0,0-79,0 26,0 26,0 1,0 26,53 26,-53 1,80 26,-54-53,27 53,-26-53,-1 0,1 0,25 0,-52-53,0 26,0-26,-26 0,0 27,-1 26,-52-53,26 53,0 0,0 26,26 54</inkml:trace>
  <inkml:trace contextRef="#ctx0" brushRef="#br1" timeOffset="80540.8886">15928 10345,'-27'-53,"-25"53,-1-26,26 26,1 0,-27 0,26 0,1 0,26 26,0 0,0 27,0 27,0-1,0 53,26-26,-26 53,53 0,0-1,0-25,-26-1,25 27,-52 0,53-54,-53 1,0-26,0 52,0-26,0 0,0-1,0-25,0-1,0 1,0-1,0 0,0-26,0-26,0 26,53-53,-26 0,26 0,-27 0,27 0,-26 0,25-53,28 53,-27 0,26-27,0 27,-26 0</inkml:trace>
  <inkml:trace contextRef="#ctx0" brushRef="#br1" timeOffset="81627.6712">20955 12462,'-26'0,"26"-53,-53 106,53-1,-27-52,27 53,-53 0</inkml:trace>
  <inkml:trace contextRef="#ctx0" brushRef="#br1" timeOffset="83810.2346">1667 14605,'53'0,"26"0,27 0,26-27,-52 1,-1-27,-52 26,-27-26,26 27,-26 0,0-54,-26 80,-27-26,0 26,0 0,0 0,0 26,53 27,-53 0,53 26,0 1,0-1,0 1,0-28,0 1,0-26,0-1,53 27,-27-53,27 0,27 0,26 0,-1 0,28 0,-54 0</inkml:trace>
  <inkml:trace contextRef="#ctx0" brushRef="#br1" timeOffset="84344.1278">2461 14684,'26'27,"-26"25,27-52,-27 53,26-26,-26 26,53-53,-27-27,-26-26,0 0,0 1,0-1,53 0,-26 53,26 0,-53 53,79-27,-79 27,27-27,-27 1,0 26,26-27,-26 1</inkml:trace>
  <inkml:trace contextRef="#ctx0" brushRef="#br1" timeOffset="84927.0111">3413 14525,'0'-53,"-26"53,-27-26,26 26,1 0,-27 0,26 53,-25 0,-1 26,53 1,-27 25,27-52,0-26,0 52,53-79,0 0,26 0,1-26,-1 26,1-80,-28 27,1 27,-79 52,26 1,0-1,0 27,0-26,26-27,27 53,0-53,0 0,0-27,-27 27,-26-53,0 27,0-27,0 26,-79-52,53 79,-1 0,1 0,-27 0,26 53</inkml:trace>
  <inkml:trace contextRef="#ctx0" brushRef="#br1" timeOffset="86119.7726">3969 14763,'0'-52,"0"78,0-26,0 79,0-26,0 0,0-26,0-27,79 0,-26 0,0 0,0 0,-53 0,26-53,-26 26,0 1,53 26,-53-27,27 54,-27-1,0 1,53 26,-53-27,26 27,27-53,-27 0,1-26,-27-1,0 1,53 52,-53 1,26-27,27 0,-26 0,-27 0,26-53,-26 26,53 1,-53-27,27 53,-1 0,53 0,-79 26,80-26,-54 0,1 0</inkml:trace>
  <inkml:trace contextRef="#ctx0" brushRef="#br1" timeOffset="86524.6916">5212 13943,'0'53,"-79"159,26-1,53-25,-79 52,79-53,0-53,0-26,0-26,0-28,53-52,-1 0,28 0,26-52,-27-28,0-26,-26-26,-53 0,0 26,0 27,0 26,-53 53,53 26,0 27,0 0,0 0,80 26,-27-26,0-26,0-27,26 79,-26-79</inkml:trace>
  <inkml:trace contextRef="#ctx0" brushRef="#br1" timeOffset="86778.6407">4683 14499,'80'0,"-1"0,27 0,52-53,1 53,-26 0,-28 0,-25 0,-1 0</inkml:trace>
  <inkml:trace contextRef="#ctx0" brushRef="#br1" timeOffset="87515.493">5874 14711,'26'-27,"54"27,-54 0,27 53,-27 0,27 26,-53-26,53 0,-53 0,0 26,0-52,0-27,0-80,-26 28,26-1,0 0,0 0,0 0,0 26,0 1,53 26,53 0,-27 0,-26 0,0 0</inkml:trace>
  <inkml:trace contextRef="#ctx0" brushRef="#br1" timeOffset="87700.4564">6694 14711,'53'0,"-27"0,-26 52,-26 1</inkml:trace>
  <inkml:trace contextRef="#ctx0" brushRef="#br1" timeOffset="87836.4292">6800 15134,'26'0</inkml:trace>
  <inkml:trace contextRef="#ctx0" brushRef="#br1" timeOffset="90175.9611">7752 14816,'-26'0,"26"-53,0 27,0 0,0 26,0 52,0 28,53 52,-53-26,53-27,-27 1,1-54,26-26,-53 27,52-27,-25 0,-27-27,0-52,53 26,-53 0,0 0,0 0,0 27,53 52,-27 27,1-53,52 53,-26-53,0 0,-27 0,54 0,-80-53,0 0,0 0,0-26,0-1,-27-52,27 26,0 53,0 27,0 26,0-53,53 53,-53-26,53 26,-79 0,26 52,-53 28,53 26,0 0,0 26,53-53,0 27,26-27,-26 1,0-54,0-26,-27 0,1 0,-27-26,0-27,0-27,0 1,0 26,0 27,0 26,52 53,-25-27,-27 1,53 25,-53-25,53 26,-53-27,26-26</inkml:trace>
  <inkml:trace contextRef="#ctx0" brushRef="#br1" timeOffset="90493.8976">9551 14737,'-79'-53,"53"53,-27 0,-27 0,1 79,53-52,26 26,0-27,0 1,0 26,52-53,1 0,0-27,0 1,-26-27,-1 26,27-26,-27 53,-26 27,53-27,-53 53,53-27,-26-26,26 53</inkml:trace>
  <inkml:trace contextRef="#ctx0" brushRef="#br1" timeOffset="90729.8504">9816 14128,'0'-52,"0"78,0 53,0 27,0 0,0 0,0 0,27 26,-27-53,26 1,-26 26,79-54,-79 1,27 0</inkml:trace>
  <inkml:trace contextRef="#ctx0" brushRef="#br1" timeOffset="90909.8144">9710 14763,'0'-52,"53"52,0 0,0 0,0 0,0 0,26 26,-26-26</inkml:trace>
  <inkml:trace contextRef="#ctx0" brushRef="#br1" timeOffset="91921.6119">10901 14658,'0'-27,"0"27,0 27,0 52,0-26,0-27,53 27,-53-26,53 26,0-27,0-26,-1 0,-52-53,27 27,-27-1,0-26,0 27,0 26,53 0,-53 53,106-53,-80 53,1-53,25 0,-25 0,-27 0,0-80,0 1,0 0,0-27,0 26,-27 54,1 26,26 53,0 26</inkml:trace>
  <inkml:trace contextRef="#ctx0" brushRef="#br1" timeOffset="92126.571">11721 14684,'0'53,"0"-27,0 54,0-54,27 1,-27 26,0-27,52-26,-25 0</inkml:trace>
  <inkml:trace contextRef="#ctx0" brushRef="#br1" timeOffset="92298.5364">11906 14287,'0'-53,"0"133,0 25</inkml:trace>
  <inkml:trace contextRef="#ctx0" brushRef="#br1" timeOffset="92898.4162">11986 15134,'53'-27,"-1"27,-25 0,26-26,-27 26,27-53,0 27,-26-27,26 26,-53-26,52-26,-52 26,0 0,0 0,0 0,0 27,0 26,-105 53,78 0,-26 0,53-1,-26 28,26-27,0 0,0-27,0 27,0-53,0 53,79-53,-26 0,26 0,1-27,26 1,-53-27,-1 0,-52 0,53-53,-53 54,0-28,0 27,-26 0,26 27,-79-27,26 53,53-27,-27 27,27 27,0 52,0-26,0 27,0-27,0-1,0 1,0 27,27-1,-27-26,105 0,-52 0,0-53,0 0</inkml:trace>
  <inkml:trace contextRef="#ctx0" brushRef="#br1" timeOffset="94334.1294">13653 14340,'0'-26,"-27"-27,27 79,0 27,0 53,0 26,53-26,-53 53,53 0,-53-80,0-26,0-27,26-26,27 0,-53-26,53-54,-53 1,80-27,-80 53,26 53,-26-26,26 26,-26 0,53 26,-53 27,27-26,-27 26,0-27,0 1,0-1,0 27,-53-53,26 26,-25-26,25 0,1 0,-27 0,26-79,54 105,26-26,26 0,27 0,53 0,-54 0,1 0,0-79,-53 53,0-54,-53 27,0 0,0 1,0 25,-27 27,1 0,-27 0,27 0,26 53,-53 26,53-26,0 0,26 0,-26 0,80-27,-54 27,53-26,-26-27,-26 0</inkml:trace>
  <inkml:trace contextRef="#ctx0" brushRef="#br0" timeOffset="102719.4519">16484 14737,'52'0,"-25"-53,-27 0,106-26,-80-27,-26 0,53 0,-53-26,0 79,0 27,0 26,-79 26,79 27,-27 26,27 1,0-1,-53-26,53 0,0 26,0-26,0-26,27-1,-1 27,54-26,-27-27,0 52,-1-52,1 0,0 0,-26 0,-1 0</inkml:trace>
  <inkml:trace contextRef="#ctx0" brushRef="#br0" timeOffset="103025.3907">17251 14208,'0'26,"-27"54,27-54,-53 27,53 0,0 0,0 0,0-27,0 1,27-27,-1 53,1-53,26 0,-27 0,1-27,26-26,-53 27</inkml:trace>
  <inkml:trace contextRef="#ctx0" brushRef="#br0" timeOffset="103199.356">17357 14076,'-27'-27,"27"-52,0 105,0 54,0 25</inkml:trace>
  <inkml:trace contextRef="#ctx0" brushRef="#br0" timeOffset="103670.2617">17568 14684,'27'0,"-1"27,27-27,-53 26,27-26,-1 0,-26-53,53 27,-27 26,27 0,0 0,-26 0,26 0,-53-27,0-52,0 52,26 27,-26-26,27 26,26 0,-53 0,79 0,-53 0,-26 26,27-26,26 0</inkml:trace>
  <inkml:trace contextRef="#ctx0" brushRef="#br0" timeOffset="103918.2119">18574 13811,'53'0,"-53"79,26-26,-26 27,53 52,-53-53,79 27,-79-27,53-26,-53 0,53 27,-53-54</inkml:trace>
  <inkml:trace contextRef="#ctx0" brushRef="#br0" timeOffset="104104.175">18547 14340,'0'-53,"80"53,-1-53,0 53,1 0,-27-26,0 26,-27 0</inkml:trace>
  <inkml:trace contextRef="#ctx0" brushRef="#br0" timeOffset="105088.978">16695 15081,'0'26,"0"27,0 27,0-1,0 0,0 1,0-1,27 1,-1-1,27-53,-26-26,25 53,-25-53,-1 0,27-26</inkml:trace>
  <inkml:trace contextRef="#ctx0" brushRef="#br0" timeOffset="105311.9334">16589 15478,'0'-53,"27"53,-1 0,27 0,-26 0,26 0,0 0,-1 0,28 0,26 0</inkml:trace>
  <inkml:trace contextRef="#ctx0" brushRef="#br0" timeOffset="105783.839">17410 15504,'26'0,"1"0,52 0,-26 0,26 0,1-26,25 26,1-27,-26 27,-27 0,-27 0</inkml:trace>
  <inkml:trace contextRef="#ctx0" brushRef="#br0" timeOffset="106023.791">18124 15266,'0'53,"0"-53,0 53,53-53,-53 26,79-26,-79 27,27-27,-27 79,0-52,0-1,0 27,0-26,-80 25,80-25</inkml:trace>
  <inkml:trace contextRef="#ctx0" brushRef="#br0" timeOffset="106721.6514">19182 15240,'0'26,"-53"27,0 0,1 26,-28 1,27 26,0-80,27 27,-27-53,0 0,53 0,-26-53,26 0,0 0,0 0,0 0,0 27,26 26,1 0,52 0,-26 0,0 79,26-79,27 53,26-53,-79 0,0-26,0 26,0-53,-53 0,26 26,-26 1,0-53,-53 52,1-26,-1 53,-27 0,1 0,26 0,26 53,27 0,0 0,53-53,27 0,-1 0</inkml:trace>
  <inkml:trace contextRef="#ctx0" brushRef="#br0" timeOffset="107569.4818">20770 15293,'53'0,"0"-27,52-52,-25 26,26-27,-80 28,-26-28,53 54,-53-1,-26 27,-54 0,1 0,-53 53,26 27,0 25,27-25,52 26,27-27,0-26,0-27,27 27,52-53,27 0,52 0,-52 0,0 0,-26 0,-28-26,1 26,-53-53</inkml:trace>
  <inkml:trace contextRef="#ctx0" brushRef="#br0" timeOffset="108423.311">19870 14208,'-26'0,"26"-27,0 27,26 0,27 0,0 0,0 0,0-26,26 26,-26 0,-26-53</inkml:trace>
  <inkml:trace contextRef="#ctx0" brushRef="#br0" timeOffset="108753.245">20479 13784,'0'-52,"0"78,0 0,0 1,0-1,26 27,-26 0,0 0,53 27,-53-28,0 1,0 0,0 0,0 0,0-26,0-27,-53 52,27-52,-27 0</inkml:trace>
  <inkml:trace contextRef="#ctx0" brushRef="#br0" timeOffset="108928.21">20585 13308,'0'-26,"0"52,0 54,0-27</inkml:trace>
  <inkml:trace contextRef="#ctx0" brushRef="#br0" timeOffset="109361.1234">20743 13970,'0'53,"53"-53,-53 53,27-53,-27 52,26-52,-26 53,53-53,-26 0,-1 0,-26-53,0 27,53 0,-27 26,-26 0,53 0,0 0,-26 0,-1 0,27-80,-53 1,0-27,-26 27,26 26,-53 0,0 0,0 53</inkml:trace>
  <inkml:trace contextRef="#ctx0" brushRef="#br0" timeOffset="109593.077">21378 13388,'0'-27,"27"27,-27 0,106 80,-106-1,53 0,-53 1,0-1,0 0,52 1,-52-1,0-26,0-26,0-1,27-26</inkml:trace>
  <inkml:trace contextRef="#ctx0" brushRef="#br0" timeOffset="109782.0392">21405 13864,'0'-27,"53"27,-27 0,1 0,26 0,26 0,-26 0,0 0,-27 0</inkml:trace>
  <inkml:trace contextRef="#ctx0" brushRef="#br0" timeOffset="111214.7526">21034 13996,'0'-26,"0"-1,-26 27,26 27,0 26,0-27,0 27,0 0,0 0,0-27</inkml:trace>
  <inkml:trace contextRef="#ctx0" brushRef="#br0" timeOffset="112413.5127">23971 14181,'0'-53,"0"27,0 0,27 26,-1-53,27 53,0 0,0 0,0 0,26 26,-52-26,-1 53,-26 0,53-27,-53 1,0 26,0 0,0-27,0 1,0 25,-26-52,-27 53,-27-53,1 0,26 53,0-53,0 0,27 0,-1 0,-26 0,53 27,0 26,0-27,0 54,0-1,27-26,-27-27,26-26,-26 53,27-53,-27 80</inkml:trace>
  <inkml:trace contextRef="#ctx0" brushRef="#br0" timeOffset="112646.4661">24262 15266,'27'0,"-27"53</inkml:trace>
  <inkml:trace contextRef="#ctx0" brushRef="#br0" timeOffset="113508.2937">17701 17092,'105'0,"1"-27,80 27,78-79,54 0,-1 26,106 0,-26-27,106 27,-27-26,-52 26,-80 53,26-79,-53 79,-25-53,-1 53,-27-53,-52 53,-1-53,-78 53,-1-53,-79 53,-27 0,-105 0</inkml:trace>
  <inkml:trace contextRef="#ctx0" brushRef="#br0" timeOffset="121187.7576">20029 185,'53'26,"-53"54,26-27,-26 26,53-26,-53 26,27-26,-27 0,0 0,53 0,-53 26,0-26,0-26,0-1</inkml:trace>
  <inkml:trace contextRef="#ctx0" brushRef="#br0" timeOffset="121621.6708">20346 1376,'27'0,"-27"26,0 53,0-52,0 26,0-27,0 27,0-26,0-1,0 27,0 26,0-52,0-1,53 27,-53-26,0-1,0 53,0-26,0 0,0 0,0 0,0 0,0 26,0-26,-27 27,27-1,0-26,0 26,0-26,0-26,0-1,0 27,27 0,-27-27,26-26</inkml:trace>
  <inkml:trace contextRef="#ctx0" brushRef="#br0" timeOffset="122058.5834">20346 3439,'0'53,"0"-53,0 53,27-53,-27 53,53-53,-53 106,0-80,0 1,0 26,0 26,0-26,0 0,0 0,0-27,0 27,0-26,0 26,0-1,0-25,26-27,-26 79,0-52,0 26,0-27,0 1,0-1,0 27,0-27,0 1,27 26,-27-27,0 54,0-27,53-27,-53 0,0 27,0-26,0 52,26-79</inkml:trace>
  <inkml:trace contextRef="#ctx0" brushRef="#br0" timeOffset="122165.562">20664 5053,'26'-53,"-26"27,27 26</inkml:trace>
  <inkml:trace contextRef="#ctx0" brushRef="#br0" timeOffset="122538.4874">21775 4947,'80'-79,"-1"79,27-53,0 53,26-53,-26 53,0 0,26-53,-26 53,0 0,-1 0,-25 0,26 0,-27 0,0 0,-26-26,0 26,-26 0,26 0,-1 0,1 0,-26 0</inkml:trace>
  <inkml:trace contextRef="#ctx0" brushRef="#br0" timeOffset="122821.4307">24368 4683,'106'0,"26"0,-26 0,0 0,0 0,0 0,-1 0,28 53,-27-53,-1 53,28-53,-54 53,27-53,0 0,26 26,-26-26,26 0,-26 0,0 53,26-53,-26 0,0 0,0 0,52 0,-52 0,0 0</inkml:trace>
  <inkml:trace contextRef="#ctx0" brushRef="#br0" timeOffset="123385.318">28734 5080,'132'0,"0"0,-26 0,0 53,26-53,-26 0,-26 0,-1 0,-26 0,0 0,26 0,-26 0,0 0,0 0,0 0,26-27,-26 27,26 0,1-26,-1 26,-26 0,26 0,-26 0,-26 0,26 0,0 0,0 0,0 0,-1 0,1 0,0 0,27 0,-27 0,-1 0,1 0,0 0,27 0,-54 0,1 0,26 0,-27 0,27 0,0 0,0 0,26 0,-26 0,0 0,0 0,-27 0,27-53,0 53,0 0,0 0,0 0,-27 0,27 0</inkml:trace>
  <inkml:trace contextRef="#ctx0" brushRef="#br0" timeOffset="124796.0358">21749 502,'0'-53,"0"53,0 27,0 52,0 27,53 26,-53-26,0 0,0-27,0 1,0-1,0-26,-27 0,-26-53,-26-26,26-27,27 0,26-27,-80 54,80-1,53 27,26 0,1 27,-1 26,1-27,-27 27,-1-26,1-27,-53 79,53-79,0 0,-26 0,-27-53</inkml:trace>
  <inkml:trace contextRef="#ctx0" brushRef="#br0" timeOffset="125318.9312">22463 582,'0'-27,"-26"27,26-53,-53 53,26 0,-26 0,27 80,26-54,0 1,-53 26,53 26,0-26,0 0,0 0,26 0,-26 26,0-26,53 0,0 26,-26-26,26 0,-27 0,27-27,-26-26,-27 27,26-27,27 0,0 0,-27-53</inkml:trace>
  <inkml:trace contextRef="#ctx0" brushRef="#br0" timeOffset="125558.8832">22834 846,'0'0,"0"53,0 0,0 0,0 0,0 0,0-27,0 1,26 26,27-53,-53-27</inkml:trace>
  <inkml:trace contextRef="#ctx0" brushRef="#br0" timeOffset="125970.8008">23019 555,'26'0,"-26"27,53-27,0 26,-26-26,25 80,-52-27,53-1,-53 1,0 27,53 26,-53-27,0 0,0 1,0-1,0-26,0-27,0 27,-26-53,-1 0</inkml:trace>
  <inkml:trace contextRef="#ctx0" brushRef="#br0" timeOffset="126210.7527">23627 1058,'27'0,"26"0,53 0,-54 0,1 0,0 0</inkml:trace>
  <inkml:trace contextRef="#ctx0" brushRef="#br0" timeOffset="126338.7272">23865 1270,'27'0,"26"-27,-27 27,27 0,-53-26</inkml:trace>
  <inkml:trace contextRef="#ctx0" brushRef="#br0" timeOffset="127164.562">24950 714,'0'-53,"0"27,0-27,0 26,-26 27,26-26,-80 26,27 0,53 53,-26 53,26-1,0 1,0 0,0 26,0-52,53-1,0 27,-27-27,27 1,-53-1,0-26,0-27,0 1,0 26,0-27,-53 27,27-26,-27 26</inkml:trace>
  <inkml:trace contextRef="#ctx0" brushRef="#br0" timeOffset="127418.5112">25241 2063,'0'27,"0"-1,0 27,53-53,-53 53,53-53,-26 0,52-26,-79-1,0-26,0 0,-27 27,1 26,0-53,-54 53,27 0,-26 0,26 53,0-53</inkml:trace>
  <inkml:trace contextRef="#ctx0" brushRef="#br0" timeOffset="128205.4071">25585 449,'0'27,"-53"-27,53 53,-26-53,26 53,-53-53,53 26,-53-26,0 0,27 0,26 0,0-79,0 26,26 53,53 26,-52 27,26-26,-27 26,27-27,-26-26,-27 27,53-27,-27 0,-26 0,0-80,0 27,0 0,-53 0,-26 1,52 52,-26 0,27 26,26 0,-27 27,27-26</inkml:trace>
  <inkml:trace contextRef="#ctx0" brushRef="#br0" timeOffset="129165.3111">26458 1428,'53'0,"27"0,-27 0,-1 0,1-79,0 79,-53-53,0 0,-26 53,-1-26,-26 26,1 0,-28 26,54-26,26 53,-53 0,53-26,0-1,0 27,53-27,-27-26,27 53,0-53,-27 0,-26 53,53-53,0 0</inkml:trace>
  <inkml:trace contextRef="#ctx0" brushRef="#br0" timeOffset="129496.278">26035 873,'0'0,"53"0,0 0,-27 0,27 0,0 0,-26 0</inkml:trace>
  <inkml:trace contextRef="#ctx0" brushRef="#br0" timeOffset="129848.2424">26696 529,'0'-27,"0"27,-52 0,25 0,27 0,27 53,25-53,1 53,0-26,0 26,-53-27,27 27,-27-27,0 1,0 26,-27-53,-26 53,27-53,-27 0</inkml:trace>
  <inkml:trace contextRef="#ctx0" brushRef="#br0" timeOffset="130103.2173">27040 555,'0'-26,"0"26,0-27,0 80,0 0,0 27,0-1,0 0,0 1,0-1,0-26,0-27,53-26</inkml:trace>
  <inkml:trace contextRef="#ctx0" brushRef="#br0" timeOffset="130291.1985">26961 846,'27'-26,"25"26,1 0,0 0,0 0,0 0,26 0,-52 0,-1 79</inkml:trace>
  <inkml:trace contextRef="#ctx0" brushRef="#br0" timeOffset="130936.134">27887 1349,'0'-26,"0"-1,-53-26,27 53,-27-26,26 26,-52 0,26 0,27 26,-54-26,54 53,-27 0,53-26,-27-27,27 52,27 1,26-53,26 0,-26 0,0 0,0 0,-27-53,-26 27,27 0,-27-27,0 0,0 0,0-27,0 27,0-26,0 53,-27-1,1-26,26 80,0 52,0-26,0 0,79 26,-79 1,53 26,-53-27,53 0,-53-26,0 0,27-53</inkml:trace>
  <inkml:trace contextRef="#ctx0" brushRef="#br0" timeOffset="131146.113">27966 1270,'0'26,"27"27,-27 0,0 0,0 0,0 0,0 26,0-26,0-27,26-26</inkml:trace>
  <inkml:trace contextRef="#ctx0" brushRef="#br0" timeOffset="131356.092">27861 1481,'0'-26,"26"26,-26-53,53 53,-27 0,27 26,0 1,0-27,-26 0,-27 53</inkml:trace>
  <inkml:trace contextRef="#ctx0" brushRef="#br0" timeOffset="131557.0719">28390 1455,'53'0,"0"0,-27 0,1 0,-27 0</inkml:trace>
  <inkml:trace contextRef="#ctx0" brushRef="#br0" timeOffset="131686.0589">28496 1693,'0'0,"53"0,-27 0</inkml:trace>
  <inkml:trace contextRef="#ctx0" brushRef="#br0" timeOffset="132532.9743">29395 1508,'27'0,"26"0,0 0,-1 0,1 0,0 0,0-53,-26 26,-27 1,0-53,0 52,-53 27,0 0,0 0,0 0,0 53,53-26,-26 25,26-25,0-1,0 27,53-26,-27-27,27 79,0-79,-27 27,27-27</inkml:trace>
  <inkml:trace contextRef="#ctx0" brushRef="#br0" timeOffset="132839.9436">29025 767,'0'0,"0"-53,26 53,27 0,-26 0,-1 27,27-1,-27-26</inkml:trace>
  <inkml:trace contextRef="#ctx0" brushRef="#br0" timeOffset="133220.9055">29766 449,'0'-26,"0"-27,-53 53,0 0,0 27,0-27,53 79,-26-26,26-27,0 27,26 0,53-26,-26 26,0-53,0 52,0-52,-53 27,26-27,-26 53,0-27,-52-26,25 53,1-53,26 27</inkml:trace>
  <inkml:trace contextRef="#ctx0" brushRef="#br0" timeOffset="133468.8803">30136 476,'0'-53,"0"79,0 27,0 27,0-1,0-26,0 26,0-26,0 27,0-27,0 0,0-27</inkml:trace>
  <inkml:trace contextRef="#ctx0" brushRef="#br0" timeOffset="133643.8632">29977 793,'0'-52,"53"52,0 0,0 0,53 26,-27-26,-26 0</inkml:trace>
  <inkml:trace contextRef="#ctx0" brushRef="#br0" timeOffset="134368.7907">29184 1852,'26'0,"0"0,54 0,-1 0,27 0,-27 0,1-27,-1 27,-26 0,26 0,-26 0,-26 0,-27 27</inkml:trace>
  <inkml:trace contextRef="#ctx0" brushRef="#br0" timeOffset="134655.762">29131 2302,'26'0,"27"-27,26 27,1 0,-54 0,1 0,26 0,-27 0,1 0</inkml:trace>
  <inkml:trace contextRef="#ctx0" brushRef="#br0" timeOffset="134969.7306">29792 2116,'0'-53,"-26"53,-27 27,53-1,0 1,0 26,53-53,0 26,-27-26,27 53,-27-26,-26 25,0-52,-53 27,-26-27,-27 0,27 53,26-53,27-27</inkml:trace>
  <inkml:trace contextRef="#ctx0" brushRef="#br0" timeOffset="135710.6563">30903 873,'0'-53,"0"26,27 27,26 0,-27 53,27 0,-26 0,25 53,-52-27,53 1,-53 26,0 52,0-52,0 0,0 26,0-26,0-26,0-1,0 0,0-26,27 0,-27-26,0 25,0-52,-53 0,-26 0,26 0</inkml:trace>
  <inkml:trace contextRef="#ctx0" brushRef="#br0" timeOffset="136018.6257">31538 2434,'0'53,"0"-53,0 53,0 0,0-53,27 0,52 0,-52 0,-1-53,-26 26,0 1,0 26,-26-80,-54 80,27 0,-26 0,0 0,52 0</inkml:trace>
  <inkml:trace contextRef="#ctx0" brushRef="#br0" timeOffset="136934.5341">31512 502,'0'80,"0"-54,-27 27,27-26,-52 26,52-27,-27-26,27 26,-26-26,-27 0,53-52,0 25,0 1,0-27,0-27,0 54,0 26,53 0,-27 26,27-26,-27 80,1-80,26 26,0-26,-27 0,-26 0,0-26,0-27,0 0,0 26,-26 27,-1-79,-26 79,0 0,27 0,26 26,0 27,26-53,-26 27,27-27</inkml:trace>
  <inkml:trace contextRef="#ctx0" brushRef="#br0" timeOffset="138314.3959">28813 688,'0'-27,"0"27,-53 0,27-53,-27 53,26 0,-26 27,53 52,0-52,0 25,0 28,0-1,0 1,-26 25,26 1,0 0,0 53,0-53,0-1,0-25,0-1,0 1,0-1,0-53,0 1,53 26,-53-27,0 1,26-27,-26 53,53 26,-53-26,27 0,26-53</inkml:trace>
  <inkml:trace contextRef="#ctx0" brushRef="#br0" timeOffset="139206.3069">23125 3386,'0'0,"26"0,1 0,-1 0,27 0,26 0,-52 0,-27 0</inkml:trace>
  <inkml:trace contextRef="#ctx0" brushRef="#br0" timeOffset="139348.2927">23204 3810,'26'0,"27"0,27-27,-27 27,0 0,-1 0</inkml:trace>
  <inkml:trace contextRef="#ctx0" brushRef="#br0" timeOffset="146441.5833">24897 2963,'0'-26,"0"78,0 1,0 0,0 0,0 0,0 27,0-28,0 1,0-26</inkml:trace>
  <inkml:trace contextRef="#ctx0" brushRef="#br0" timeOffset="146666.5608">24553 3783,'80'0,"-27"-79,52 79,81-80,-54 28,27 52,-27-27,-53 27,-26 0,-26 0,-27 27</inkml:trace>
  <inkml:trace contextRef="#ctx0" brushRef="#br0" timeOffset="147057.5213">25453 3889,'0'0,"-27"0,-25 0,-1 27,26-27,27 26,-53-26,53 26,0 1,27 52,26-79,-27 0,1 27,52 26,-79 0,0-1,-27-52,27 27,-52-27,52 53,-53-53</inkml:trace>
  <inkml:trace contextRef="#ctx0" brushRef="#br0" timeOffset="147259.5013">26141 3968,'53'0,"-53"27,0 52,0-52,-53-27,0 26</inkml:trace>
  <inkml:trace contextRef="#ctx0" brushRef="#br0" timeOffset="148361.3913">27861 3492,'0'-53,"0"27,0-1,-27 27,1 0,-27 0,0 0,26 53,27-26,-79 26,79-27,0 27,0 26,27-79,-1 53,53-53,1 53,-27-53,0 80,-53-54,26 27,-26-27,0 1,0 26,-53-53,27 53,-27-53,0 0,53 0,53-53</inkml:trace>
  <inkml:trace contextRef="#ctx0" brushRef="#br0" timeOffset="149261.3013">28601 3704,'0'0,"27"0,26 0,0 0,26 0,1 0,-1 26,53-26,0 0,-26 0,27 53,-54-53,-26 0,0 0,-27 0,-26 27,-26-27,-54 79,1-52,0 25,-27 1,26-26,-25 26,52 0,26-27,-26-26,27 53,-1-53,27 53,-52-53,-1 0,0 0,26 0,27 0,53 0,0 0,26 0,27-53</inkml:trace>
  <inkml:trace contextRef="#ctx0" brushRef="#br0" timeOffset="149764.251">30268 3810,'0'26,"0"27,0 0,27 0,26-53,0 0,0 0,-1 0,1 0,-26 0,-27-53,0 27,0-1,-27 27,-26-53,27 53,0-53,-27 53,26 0,1 0,26 0,0 53</inkml:trace>
  <inkml:trace contextRef="#ctx0" brushRef="#br0" timeOffset="149958.2316">31221 3810,'53'0,"-53"0,0 0</inkml:trace>
  <inkml:trace contextRef="#ctx0" brushRef="#br0" timeOffset="156230.6043">28972 6217,'0'0,"0"-53,0 27,26 0,-26-54,0 27,53-26,-53 0,0 26,0 0,0 26,0 1,-26 26,26 26,-53 27,53-26,-53 26,53-1,0 1,-26 27,26-27,0 0,0-1,0 1,0-26,0-27,0 53,52-53,1 0,-26 0,-1 0,27 0,-26 0,-27-53</inkml:trace>
  <inkml:trace contextRef="#ctx0" brushRef="#br0" timeOffset="156477.5796">29263 6032,'0'-26,"0"26,0 53,0 0,0-27,0 27,0-27,0 27,0-53,0 53,26-53,27 0</inkml:trace>
  <inkml:trace contextRef="#ctx0" brushRef="#br0" timeOffset="156641.5632">29422 5926,'0'-26,"0"52,0 27,0 0</inkml:trace>
  <inkml:trace contextRef="#ctx0" brushRef="#br0" timeOffset="157140.5133">29475 6297,'53'0,"-1"0,-52 0,27 0,-27-53,26 53,1 0,26 0,-27 0,27-53,-26 26,-1 27,-26 0,53 0,-27 27,27-27,27 0,-54 0,-26-53,80-53</inkml:trace>
  <inkml:trace contextRef="#ctx0" brushRef="#br0" timeOffset="157340.4933">30268 5741,'0'-53,"0"53,0-26,0 52,0 27,0 0,0 26,0-26,0 27,0-1,27 27,-27-27,0 1,0-27</inkml:trace>
  <inkml:trace contextRef="#ctx0" brushRef="#br0" timeOffset="157503.477">30136 6138,'27'0,"25"-26,-25 26,-1 0,27 0,-26 0,-27 26,26-26</inkml:trace>
  <inkml:trace contextRef="#ctx0" brushRef="#br0" timeOffset="158189.4083">29289 6456,'0'52,"0"1,0 0,0 0,0 0,0 26,0-26,0 0,0-26,0 26,0-27,27-26</inkml:trace>
  <inkml:trace contextRef="#ctx0" brushRef="#br0" timeOffset="158419.3853">29131 6694,'53'0,"-27"26,27-26,0 0,53 53,-27-53,0 0,-52 0</inkml:trace>
  <inkml:trace contextRef="#ctx0" brushRef="#br0" timeOffset="158778.3493">29580 6932,'27'0,"26"0,-27 0,27 0,27 0,-54 0,0 0,1 0,26 0</inkml:trace>
  <inkml:trace contextRef="#ctx0" brushRef="#br0" timeOffset="159011.3259">29898 6799,'0'-52,"0"78,26 27,-26-27,0 27,0-26,0-1,0 27,0-26,0 26</inkml:trace>
  <inkml:trace contextRef="#ctx0" brushRef="#br0" timeOffset="159521.2752">30215 6958,'27'0,"-27"0,0 53,0 27,-79-54,26-26,53-26,0-27,0 0,0 53,79 0,-53 0,1 26,26-26,-27 27,1-27,52 0,-79 0,0-27,-53-26,0 27,27 26,26-53,0 53</inkml:trace>
  <inkml:trace contextRef="#ctx0" brushRef="#br0" timeOffset="159972.2301">31036 6799,'53'0,"-27"0,27 0,0 0,-27-26,27-27,-26 27,-27-1,26-26,-26 27,0-27,-26 53,-1 0,-26 0,0 26,0-26,53 80,-26-27,26-27,0 1,0 25,53-25,-27 26,1-53,26 53,-27-53,-26 26,53-26,-53 27</inkml:trace>
  <inkml:trace contextRef="#ctx0" brushRef="#br0" timeOffset="160279.1993">30903 6032,'53'0,"0"0,-26 0,26 0,-27 0</inkml:trace>
  <inkml:trace contextRef="#ctx0" brushRef="#br0" timeOffset="160623.165">31459 5715,'0'-27,"0"27,0 0,-53 53,53-26,-53 26,53-27,0 0,27 27,-1-53,27 80,-27-54,27 27,0-26,-53 25,-26-52,-27 27,26-27,1 0</inkml:trace>
  <inkml:trace contextRef="#ctx0" brushRef="#br0" timeOffset="160878.1395">31776 5768,'0'-53,"0"106,0 26,53-26,-53 0,27 26,-27 1,0-1,53-26,-53 0,0 0,0 0</inkml:trace>
  <inkml:trace contextRef="#ctx0" brushRef="#br0" timeOffset="161050.1223">31750 6138,'0'-26,"26"26,27 0,0 0,27 79,-54-26</inkml:trace>
  <inkml:trace contextRef="#ctx0" brushRef="#br0" timeOffset="162656.9613">28046 5080,'0'53,"0"26,53 53,-53-26,79 26,-52-26,26 27,-1 25,1 1,27 0,-1 0,-26-54,0 28,0-1,-53-26,53 0,-53 26,0-26,0 0,0-1,0-25,0 26,0 26,0-26,53 26,-53-26,0-27,26 27,-26 0,53 26,-53 27,0-27,53 53,-53 1,0-28,0 28,-26-1,26-53,-53 27,53-27,-53-26,53-27,-27 1,27-1,0-26,0-27,0 1,0 26,0-27,0 27,53 0,27-26,-28-27,1 0,27 0,26 0,52 0,28 0,25 0,1 0,52 0,27 0,27 0,52 0,-52-27,26 27,0 0,-53-79,0 79,-53 0,27-53,-80 53,-79 0,-27 0,-26 0,0 0,-53 0,-27 0,1 0</inkml:trace>
  <inkml:trace contextRef="#ctx0" brushRef="#br0" timeOffset="163501.8771">29475 7911,'26'0,"27"0,0 0,-27 26</inkml:trace>
  <inkml:trace contextRef="#ctx0" brushRef="#br0" timeOffset="163668.8603">29580 8202,'27'0,"26"0,-27 0,54 0,-27 0,-1 0,-25 0</inkml:trace>
  <inkml:trace contextRef="#ctx0" brushRef="#br0" timeOffset="163989.8283">30242 7990,'0'-53,"0"106,0-26,0-1,0 0,0 27,106-53,-80 27,1-27,26 0,-27-27,-26 1,0-53,0 52,0 1,-26-27,-27 26,26-26,1 53,-27-53,0 53</inkml:trace>
  <inkml:trace contextRef="#ctx0" brushRef="#br0" timeOffset="164187.8083">30983 8308,'26'0,"-26"53,0 26,-26-53,-54 54,27-80</inkml:trace>
  <inkml:trace contextRef="#ctx0" brushRef="#br0" timeOffset="165001.7271">31750 7726,'0'-27,"0"-26,-26 53,-80 0,53 0,0 53,26-53,27 79,0-52,0-1,0 27,0 0,53 0,-26 0,52-27,-52 27,26-26,-53 26,0-27,0 27,-53 27,0-80,0 0,26 0,-26 0</inkml:trace>
  <inkml:trace contextRef="#ctx0" brushRef="#br0" timeOffset="165474.6798">32226 7752,'0'0,"0"53,80 0,-1-53,27 53,0-53,0 0,-27 0,-53 0,-26 26,0 27,-53-26,-52 25,-1 1,-53 0,27 0,52 0,1 0,53-26,-27 25,53 1,53-53</inkml:trace>
  <inkml:trace contextRef="#ctx0" brushRef="#br0" timeOffset="165909.6363">33020 8096,'0'0,"0"53,-26-27,26 27,0-26,0-1,26 54,0-80,1 0,52 0,-79-27,0 1,27-27,-27 26,0 1,-27-27,-26 26,-26 27,53 0,26 0,0 27,0 26</inkml:trace>
  <inkml:trace contextRef="#ctx0" brushRef="#br0" timeOffset="166111.6161">33576 8493,'26'0</inkml:trace>
  <inkml:trace contextRef="#ctx0" brushRef="#br0" timeOffset="166614.5658">32041 9048,'0'0,"53"0,26 0,27-26,53 26,0 0,79 0,0-53,0 53,-106 0,-52 0,-27 0,-80 27,-26-27</inkml:trace>
  <inkml:trace contextRef="#ctx0" brushRef="#br0" timeOffset="167807.4465">30268 7831,'0'-26,"0"26,0 79,0-26,0-26,0-1</inkml:trace>
  <inkml:trace contextRef="#ctx0" brushRef="#br0" timeOffset="168871.3401">31009 8334,'0'0,"-53"0,53-26,-26 26,-27 0,53 0,-53 53,53-27,-79 0,52 27</inkml:trace>
  <inkml:trace contextRef="#ctx0" brushRef="#br0" timeOffset="169817.2455">29528 7884,'0'0,"26"27,53-27,-26 0,0 0,0 0,0 0,0 0,-27 0</inkml:trace>
  <inkml:trace contextRef="#ctx0" brushRef="#br0" timeOffset="171678.0593">30348 6905,'0'53,"-27"-53,27 27,0-1,-53-26,53 27,0 26</inkml:trace>
  <inkml:trace contextRef="#ctx0" brushRef="#br0" timeOffset="173502.8769">30850 8519,'-26'0,"0"0,26 0,0-53,0 27,0 26,0-27,52 27,-52-26,80 26,-27-53,-27 53,27 0,0 0,-53 0,0 53,0-27,0 27,0 0,-79 27,52-27,-26 26,0 0,-26 1,26-1,0-52</inkml:trace>
  <inkml:trace contextRef="#ctx0" brushRef="#br0" timeOffset="191355.0913">24844 12144,'53'0,"-53"-53,27 53,-1 0,27 0,-53 27</inkml:trace>
  <inkml:trace contextRef="#ctx0" brushRef="#br0" timeOffset="191556.0713">24818 12356,'26'0,"-26"0,27 0,26 0,0 0,-27 0</inkml:trace>
  <inkml:trace contextRef="#ctx0" brushRef="#br0" timeOffset="192938.9331">25506 12250,'0'0,"53"-79,-27-1,27 27,-53-26,53-1,-53-25,0-1,0 26,0 54,0 0,0 26,0 79,-53 53,53-52,0 25,27-25,-1 26,27-53,-27-27,27-26,-26 53,-1-53,27 0,-79 0,26 26,26-26,-26 0,27 0,-1 0,27 0,-27 0,27 0,0-79,-26 26,-27 27,53 26,-53 0,26 0,27 0,26 0,-52 0,26 0,-27 0,1 0,26-53,-27 0,27-53,0 27,-27 26,-26-27,80 54,-80-1,0-26,0 27,0 0,0-27,0 0,0 53,26 106,-26-1,0 1,53 26,-53-26,0 0,0-26,53 25,-53-52,0 0,27-26,-27 26,52-53</inkml:trace>
  <inkml:trace contextRef="#ctx0" brushRef="#br0" timeOffset="193109.916">27014 12356,'0'-27,"-53"27,27 0,-27 0,79 0,1 0,-1 0,53 0,-26 0,-26-26,-27-27</inkml:trace>
  <inkml:trace contextRef="#ctx0" brushRef="#br0" timeOffset="193290.8979">26220 11853,'80'-26,"-27"26,-27 0,-26 0,-53 26</inkml:trace>
  <inkml:trace contextRef="#ctx0" brushRef="#br0" timeOffset="194147.8122">25426 12620,'0'-26,"0"52,0 54,0-1,0 0,0 1,0-1,0-26,0-26,0-1,27 53</inkml:trace>
  <inkml:trace contextRef="#ctx0" brushRef="#br0" timeOffset="194412.7857">25321 13070,'26'0,"53"0,-26 0,-26 0,26 0,0 0,26 0,-26 0,0-53,-27 53</inkml:trace>
  <inkml:trace contextRef="#ctx0" brushRef="#br0" timeOffset="194894.7375">26009 13149,'0'-26,"26"26,53 0,-26 0,0 0,0 0,27 0,-54 0,0 0,1 0</inkml:trace>
  <inkml:trace contextRef="#ctx0" brushRef="#br0" timeOffset="195126.7143">26353 13070,'0'-53,"52"53,-25 0,-27 27,26-1,-26 27,0-27,0 27,0-26,0 26,0-27,0 1</inkml:trace>
  <inkml:trace contextRef="#ctx0" brushRef="#br0" timeOffset="195672.6597">26829 13123,'0'26,"0"1,0-1,0 27,-27-53,27 27,-79-27,26 0,27-27,26 1,0-1,0 1,0 26,0-53,79 53,-53 0,27 0,-26 0,26 26,0-26,-27 0,-26 27,53-27,-53-27,-26-25,-27 52,0-27,26 27,1 0,26-53,-53 53</inkml:trace>
  <inkml:trace contextRef="#ctx0" brushRef="#br0" timeOffset="196439.5829">27490 11721,'-26'0,"26"79,-53 53,53-26,-53 53,53 26,0-53,0 27,0-26,0-1,53 0,-27-53,27-26,0-53,27 80,-1-80,-26 0,-27-27</inkml:trace>
  <inkml:trace contextRef="#ctx0" brushRef="#br0" timeOffset="197382.4883">27940 12250,'0'-53,"0"27,0-1,0-26,-53 27,27 26,-27 0,0 53,26 26,-26-26,53 0,-52 0,52 26,0-26,0 0,0 0,0 0,0 26,0-52,79-27,0 53,1-53,-1 0,-26 0,26-53,-52 26,-27-26,0 27,0-1,-27 27,-26 0,27 0,-1 0,27 53,0-26,53-27,-26 0,-1 0,27 0,-53 0,27 0,-27-53,53 53,0-27,-1 27,-25-53,26 53,-53-26,0-1,-27 27,1 0,-1 0,-25 0,52 0,79 53,-53-26,27 26,-26-27,-27 1,53-27,-53 79,0-52,-27-1,1-26,-27 0,53 53,-27-53</inkml:trace>
  <inkml:trace contextRef="#ctx0" brushRef="#br0" timeOffset="197841.4428">28681 12620,'0'27,"0"-1,0 1,0 26,53 0,0-27,-27-26,27 0,-53-26,27 26,-27-53,0 26,26 54,27-27,-27 53,27-53,0-53,-53 26,27-26,-27 27,0-27,0 53,0-53,-27 53,27-53,-53 53,27-26</inkml:trace>
  <inkml:trace contextRef="#ctx0" brushRef="#br0" timeOffset="198103.4166">29342 12118,'27'0,"-27"0,0 79,0 0,0 1,0-1,0 0,-27 1,27 26,0-27,0-26,0-27,27 27,-1-53</inkml:trace>
  <inkml:trace contextRef="#ctx0" brushRef="#br0" timeOffset="198290.3979">29157 12594,'0'-27,"79"27,-26 0,0 0,0 0,0 0,0 0,0 27</inkml:trace>
  <inkml:trace contextRef="#ctx0" brushRef="#br0" timeOffset="198547.3722">29633 12753,'53'0,"0"0,0 0,-26 0,25 0,-25 0</inkml:trace>
  <inkml:trace contextRef="#ctx0" brushRef="#br0" timeOffset="199438.2831">30189 12329,'0'-53,"-26"106,26 0,0 0,0 0,0 26,0 1,0-1,0 1,0-54,0 0,-27 54,-52-80</inkml:trace>
  <inkml:trace contextRef="#ctx0" brushRef="#br0" timeOffset="199635.2634">30136 12065,'27'0,"-27"-53,0 79,0 27,0 27</inkml:trace>
  <inkml:trace contextRef="#ctx0" brushRef="#br0" timeOffset="200039.223">30718 12409,'0'-53,"-26"53,-1 0,-26 0,27 0,-54 26,54-26,26 53,-26 0,26 0,79 26,-26-79,-27 53,54 0,-80 0,0 0,-53-53,26 26,1-26</inkml:trace>
  <inkml:trace contextRef="#ctx0" brushRef="#br0" timeOffset="200302.1967">30903 12435,'0'-26,"0"52,27 27,-27-27,0 1,0 26,0-27,0 1,0-1,0 27,0-26</inkml:trace>
  <inkml:trace contextRef="#ctx0" brushRef="#br0" timeOffset="200488.1781">31009 12303,'53'-53,"-53"26,27 27,-27-26,0 52,0 27,0 0</inkml:trace>
  <inkml:trace contextRef="#ctx0" brushRef="#br0" timeOffset="200818.1451">31089 12726,'26'53,"-26"-26,0-1,53-26,-53 53,26-53,-26 26,27-26,26-26,-53-27,0 27,26-27,-26 0,53 53,-53 26,27-26,-27 27,26-27</inkml:trace>
  <inkml:trace contextRef="#ctx0" brushRef="#br0" timeOffset="201290.0979">31512 12567,'0'0,"53"53,-53-26,0-1,26 27,-26-26,53 26,0-80,-53-26,0 0,53-26,-53 52,0 1,0-27,26 79,-26 1,53 26,-53-27,53-26,-53 27,27-27,-27 0,0-53,0-27,0 28,0-1,0 0,0 26,0-26,0 27,0 26,-27 0</inkml:trace>
  <inkml:trace contextRef="#ctx0" brushRef="#br0" timeOffset="201568.0701">32438 12171,'26'-27,"-26"1,0 26,0 79,0 0,0 27,0-26,0 25,0 1,0 27,0-54,0 0,0-26,0-26,0 26</inkml:trace>
  <inkml:trace contextRef="#ctx0" brushRef="#br0" timeOffset="201779.049">32253 12647,'0'0,"53"0,-27 0,1 0,25 0,-25 0,-1 0,54 0,-27 0</inkml:trace>
  <inkml:trace contextRef="#ctx0" brushRef="#br0" timeOffset="202048.0221">33073 12118,'-27'53,"27"52,-52 54,52-53,0 0,0 0,-27 26,27-26,0 0,0-27,-53 0,53-26,-79 0,26-53</inkml:trace>
  <inkml:trace contextRef="#ctx0" brushRef="#br0" timeOffset="204367.7901">26405 14446,'-26'0,"26"-27,79 27,27 0,53-52,26 52,0 0,-26 0,-53 0,-27 0,-26 0,-26 0,26 0,0 0</inkml:trace>
  <inkml:trace contextRef="#ctx0" brushRef="#br0" timeOffset="204593.7675">27623 14208,'0'0,"0"79,52-79,-52 53,53-26,-53 25,0-25,0-1,0 27,-79 27,26-27,27 0</inkml:trace>
  <inkml:trace contextRef="#ctx0" brushRef="#br0" timeOffset="205493.6775">28734 13943,'0'-53,"0"27,0 52,26 27,-26 27,0-1,0 0,0 1,0-1,0 0,0 1</inkml:trace>
  <inkml:trace contextRef="#ctx0" brushRef="#br0" timeOffset="205913.6355">28549 13970,'79'-53,"0"53,27 0,0 0,26 26,1 27,-28-26,-25 52,-27-26,0 0,-53 26,0 27,0-27,0 1,-53-27,-27 26,-52-79,26 53,27-53,-1 0,-25-26,52 26,0-80,53 27,-53 27,53-27,0 106,0-27,53 1</inkml:trace>
  <inkml:trace contextRef="#ctx0" brushRef="#br0" timeOffset="206641.5627">30030 14155,'0'-53,"-26"53,26 26,0 1,0 52,0-26,0-26,0-1,0 27,0-27,0 1,0-27,-27-53,27-26,0 26,0 0,0 26,0-26,0 53,0-52,27 52,26 0,-27 0,27 0,0 52,53-25,-53 26,0-27,0 27,-27-53,-26 53,26-53,-26 0,0-53,0 0,0 27,0-1,0-26,0 27,0 0,0-27,0 26,0 1,0-27,0 26,0 80,0 27,0-27</inkml:trace>
  <inkml:trace contextRef="#ctx0" brushRef="#br0" timeOffset="206948.532">31089 14049,'0'27,"0"25,0 1,0 0,0 0,0 0,0 26,0-26,0 0,26 0,0-26,54-27,52 53,0-53,1 0,-54-27,-26 27,-53-53,0 27</inkml:trace>
  <inkml:trace contextRef="#ctx0" brushRef="#br0" timeOffset="207156.5112">31274 14261,'26'0,"54"0,-54 0,27 0,0 0,26 0,-52 0</inkml:trace>
  <inkml:trace contextRef="#ctx0" brushRef="#br0" timeOffset="207406.4859">31141 13890,'0'-53,"0"53,80 0,-27 0,0 0,53 0,-54 0,1 0,0 0,0 0,0 0</inkml:trace>
  <inkml:trace contextRef="#ctx0" brushRef="#br0" timeOffset="208567.3701">25612 15002,'0'-80,"0"80,0 27,-53 52,53 27,-80 26,80 0,-53 1,53-27,0 26,0-53,80 1,-27-27,53-1,26-52,27 0,-27 0</inkml:trace>
  <inkml:trace contextRef="#ctx0" brushRef="#br0" timeOffset="208935.3333">26405 14816,'0'53,"0"27,0-1,0 0,0 1,0-1,0 27,0-27,0-26,0 0,0 0,0-26,0 25,53-52,0 0</inkml:trace>
  <inkml:trace contextRef="#ctx0" brushRef="#br0" timeOffset="209527.2741">26829 14763,'0'27,"0"52,0 27,0 0,0 0,0 26,0-26,26-27,-26-26,0 0,53-53,-53 27,27-27,26-53,-53-27,26 1,-26 26,53 27,-27 26,-26 0,80 26,-27 27,0-27,-1-26,1 80,27-80,-27 0,-27 0,1 0,26-27,-53-26,26 80,27-27,-27 26,27-26,-26 0,-27 0,0-26,-27-27,1 53,-27-53,0 53,-26-53,26 53,26 0</inkml:trace>
  <inkml:trace contextRef="#ctx0" brushRef="#br0" timeOffset="209969.2299">26458 15213,'-26'0,"26"-53,26 53,54 0,26 0,52 0,28 0,78-53,-26 53,-26 0,0-53</inkml:trace>
  <inkml:trace contextRef="#ctx0" brushRef="#br0" timeOffset="210787.1481">28099 15319,'0'0,"26"0,-26 79,0-52,27-1,26-26,-27 0,-26-26,27-1,-27-25,0-1,0 26,0 1,52 52,-52 1,27 26,52-1,-52-52,-1 53,54-53,-28 0,-25-26</inkml:trace>
  <inkml:trace contextRef="#ctx0" brushRef="#br0" timeOffset="211416.0852">28760 15213,'-26'-26,"-54"-27,54 53,-27 0,27 0,-1 0,27 0,0 53,0-27,0 27,0-26,79 26,-26 26,-53 0,53 1,-53 25,0 1,0 27,0-28,-26-25,-27-27,26-53,-25 0,52-53,-53-79,53-54,26 1,80-27,26 27,1 26,-1 27,-26 26,26 27,-53 53,-26 26,-26 0,-27 52,0 28,0-1,0 1,-80 25,80-25,0-27,0 0,0-27,0 27,27-53,-1 0,1 0,-27-26,53-54,-53 27,0 27,26 26,27 0,-53 53,106-27,-80 27,1-26,-27 25,0 1</inkml:trace>
  <inkml:trace contextRef="#ctx0" brushRef="#br0" timeOffset="212293.9974">30665 15002,'0'-27,"-53"27,53 27,0 52,0-26,27 26,-27 1,53-1,-53-26,79 26,-26-52,-27-27,27 53,-26-53,26 0,-27 0,27-53,-53 0,53-27,-53-25,0 25,0 27,0 27,0-1,0 27,0 27,0 26,53 26,-53-52,26-1,-26 27,53-27,-53 27,53-26,-53-1</inkml:trace>
  <inkml:trace contextRef="#ctx0" brushRef="#br0" timeOffset="212487.978">31115 14711,'0'79,"0"-26,0 26,0-52</inkml:trace>
  <inkml:trace contextRef="#ctx0" brushRef="#br0" timeOffset="212728.9539">30930 15293,'26'0,"1"0,52 0,-26 0,-27 0,27 0,0 0,27 0,-1 0,-26 0</inkml:trace>
  <inkml:trace contextRef="#ctx0" brushRef="#br0" timeOffset="213178.9089">31962 15107,'0'-26,"0"26,0 53,0-27,0 1,0 26,53-53,26 26,-26-26,-27 0,1 0,26 0,-53-26,53-27,-53 26,0-26,0 53,-80 0,54 0,26 0,0 53,0 27,0-27,0 0,26-1,-26-25,53-27,-53 53,0-27,-53-26,-26 0,0 0,-1 0,1 0</inkml:trace>
  <inkml:trace contextRef="#ctx0" brushRef="#br0" timeOffset="213335.8932">31856 15002,'0'26</inkml:trace>
  <inkml:trace contextRef="#ctx0" brushRef="#br0" timeOffset="214574.7693">26088 15266,'0'-26,"26"26,54 0,-27 0,26 0,0 0,27 0,0 0,0 0,-27-27,-26 27</inkml:trace>
  <inkml:trace contextRef="#ctx0" brushRef="#br0" timeOffset="215435.6832">27040 16298,'0'-53,"0"-26,0 52,0-26,0 27,0-1,-52 27,52-52,-27 52,1 0,-27 0,0 52,53 1,-53 0,53 27,0-1,-53 0,53 27,0-26,0-1,26-26,-26 0,27 0,-27 0,53-27</inkml:trace>
  <inkml:trace contextRef="#ctx0" brushRef="#br0" timeOffset="215632.6635">26591 16563,'0'0,"0"-27,79 27,-26 0,0-26,26 26,27 0,-27 0,1-53,-27 53</inkml:trace>
  <inkml:trace contextRef="#ctx0" brushRef="#br0" timeOffset="215855.6412">27226 16377,'0'27,"0"-1,0 1,0 26,0-27,0 1,0 26,0-1,53-25,-27-27</inkml:trace>
  <inkml:trace contextRef="#ctx0" brushRef="#br0" timeOffset="216035.6232">27358 16245,'0'0,"79"53</inkml:trace>
  <inkml:trace contextRef="#ctx0" brushRef="#br0" timeOffset="216381.5886">27570 16801,'0'26,"26"-26,53 0,-26 0,-26 0,26-26,-53-1,26-26,-26 27,53-27,0 53,-27 0,-26 26,53-26,-53 53,53-53,-53 80,53-80</inkml:trace>
  <inkml:trace contextRef="#ctx0" brushRef="#br0" timeOffset="216597.567">28363 16616,'0'26,"0"0,0 1,27-27,26 79,-27-79,1 27,26-27,26 0</inkml:trace>
  <inkml:trace contextRef="#ctx0" brushRef="#br0" timeOffset="216763.5504">28416 16404,'0'-53,"0"53,27 0,-27 0,0 53,0-27</inkml:trace>
  <inkml:trace contextRef="#ctx0" brushRef="#br0" timeOffset="217033.5234">29078 16113,'0'0,"0"79,0 1,0 25,0-25,0-1,0 1,0-28,53 1,-53 0,53 0,-53-26,52 26,1-27</inkml:trace>
  <inkml:trace contextRef="#ctx0" brushRef="#br0" timeOffset="217273.4993">28866 16668,'0'-52,"0"25,27 27,25 0,28 0,-1 0,1 0,-1 0,-26 0,-27 0,27 0</inkml:trace>
  <inkml:trace contextRef="#ctx0" brushRef="#br0" timeOffset="217611.4656">29766 16668,'26'0,"1"0,25 0,-25 0,26-52,-27 52,1-53,26 26,-53-26,0 27,0-1,-80 27,1 0,-27 0,27 53,-1 0,27-26,53 26,0-1,0-25,27 26,79-27,0-26,52 53,-25-53,-1 0,-53 0,-52 0</inkml:trace>
  <inkml:trace contextRef="#ctx0" brushRef="#br0" timeOffset="218007.426">30559 16139,'27'0,"-1"53,27-26,-26 26,26 52,-53-25,53-1,-53 1,0-1,0 0,0 1,-53 25,53-52,-53-26,132-27</inkml:trace>
  <inkml:trace contextRef="#ctx0" brushRef="#br0" timeOffset="218173.4093">31247 16933,'0'-26,"53"26,-79 0</inkml:trace>
  <inkml:trace contextRef="#ctx0" brushRef="#br0" timeOffset="218713.3553">28893 17621,'0'-27,"26"27,0 0,27 0,53 0,132 0,27 0,79-79,53 79,-53 0,53 0,-53-53,-80 53,-79 0,-105 0,-27 0,-106 0,-27 27,27-27</inkml:trace>
  <inkml:trace contextRef="#ctx0" brushRef="#br0" timeOffset="219658.2609">29871 16642,'-52'0,"25"0,1 0,26 0,-27 0,27 53,-79 0,52-27,-26-26</inkml:trace>
  <inkml:trace contextRef="#ctx0" brushRef="#br0" timeOffset="222073.0194">20717 15266,'-27'0,"1"0,26 0,53 0,0 0,0 0,-27 0</inkml:trace>
  <inkml:trace contextRef="#ctx0" brushRef="#br0" timeOffset="251998.0266">5292 8757,'0'-26,"0"-1,0 27,0 53,0 0,0 27,0 52,0 0,0 27,0-53,-53-27,53-26,0 27,0-28,0-25,0-1,26-26,-26-26,53 26</inkml:trace>
  <inkml:trace contextRef="#ctx0" brushRef="#br0" timeOffset="252365.9898">5556 8996,'0'-80,"0"54,0 26,0 53,0-27,27-26,-27 53,0 0,0 0,0 0,0 0,53 0,-53-27,0 0,0 1,26-27,-26 53,27-53</inkml:trace>
  <inkml:trace contextRef="#ctx0" brushRef="#br0" timeOffset="253565.8698">5239 8731,'0'53,"0"-27,0 27,0-26,0-1,0 27,-53-26,53-1,0 27,0-80,0-25,26 25,-26-26,27 27,-27-1,0-26,53 27,-53-1,26 27,-26 0,53 0,0 0,26 0,27 0,26 0,-26 0,-26 0,-27 0,0 0,-1 0,-52 53,0-26,0 79,-52-1,-28 54</inkml:trace>
  <inkml:trace contextRef="#ctx0" brushRef="#br0" timeOffset="254284.7979">5556 8784,'27'0,"-27"0,0 53,0 26,0 1,0-1,0 27,0-27,0 0,0 1,0-1,0-26,0 27,0-54,0 0,0 27,26-53,-26 53,0 0,0 0,0 0</inkml:trace>
  <inkml:trace contextRef="#ctx0" brushRef="#br0" timeOffset="254770.7493">5080 9736,'79'0,"-79"53,53 0,-26 0,26-26,-27-1,27 27,-26-53,25 0,28 26,-27-26,0 0,-27 0,27-53,-53 27,26 26,-26-53,0 27</inkml:trace>
  <inkml:trace contextRef="#ctx0" brushRef="#br0" timeOffset="255678.6585">5186 8784,'0'0,"0"-27,-27 27,-26 0,1 53,-1 53,26-26,27-1,-79 27,79-27,-27-26,27 0,0 0,-53 26</inkml:trace>
  <inkml:trace contextRef="#ctx0" brushRef="#br0" timeOffset="256691.5572">3810 10953,'0'-26,"0"26,26-53,27 53,-26 0,-1 0,27 0,-26 27,-27 25,53-25,-53-1,0 54,0-27,-53 0,53-1,-53 1,53-26,0-27,53 0,53 0,-27 0,0 0,1 0,-27-80</inkml:trace>
  <inkml:trace contextRef="#ctx0" brushRef="#br0" timeOffset="256917.5346">4419 10953,'0'-26,"0"26,0 0,52 26,-52 27,27-26,-27-1,26 27,-26-26,53 26,-26-53</inkml:trace>
  <inkml:trace contextRef="#ctx0" brushRef="#br0" timeOffset="257118.5145">4710 10874,'0'53,"0"-27,0 1,0 26,79-27,-79 27,53-26,0 26</inkml:trace>
  <inkml:trace contextRef="#ctx0" brushRef="#br0" timeOffset="257474.4789">4789 10557,'0'-27,"0"27,0 79,0-52,-26-27,-54 0,27 0,0 0,-26 0,26-27,-26 27,52 0,-26 0,27 0,26 53,0-26,0 26,0-27,0 27,0-26,0 26,53-27,0-26</inkml:trace>
  <inkml:trace contextRef="#ctx0" brushRef="#br0" timeOffset="258086.4177">5609 10662,'-26'0,"-27"-53,0 53,0-52,-26 52,-1 0,27 0,-26 26,52 27,-25 0,52 0,-27 0,27-27,0 1,0 26,53-27,0 27,0 0,0 26,0 1,-27-1,27 27,-53-53,0 0,0-27,0 27,0-53,-79 0,79-79,-53 26,53 0,0 0,0 0,0-26,0 52,0 1,79 26,-79-53,27 53,26 0,-53 26,52-26</inkml:trace>
  <inkml:trace contextRef="#ctx0" brushRef="#br0" timeOffset="258349.3913">5927 10530,'26'0,"-26"53,0 26,0 27,0 0,-26 26,26-52,0-1,0-26,26 0,-26 0,80-53,-54 0</inkml:trace>
  <inkml:trace contextRef="#ctx0" brushRef="#br0" timeOffset="258747.3513">6297 11139,'0'53,"0"26,79-53,-52-26,-1 0,1 0,26 0,-27 0,-26-26,53-27,-53 27,0-1,0 27,-26 0,52 0,27 0,-26 0,25-53,-52 0,0 27,0-1,0-52,-26 26,26 27,0-1,-26-52</inkml:trace>
  <inkml:trace contextRef="#ctx0" brushRef="#br0" timeOffset="258948.3313">7091 10689,'0'26,"26"27,-26 0,0 27,53 25,-53-25,0-1,0 27,0-53,0 0,0 0,-53 0</inkml:trace>
  <inkml:trace contextRef="#ctx0" brushRef="#br0" timeOffset="259586.2677">6562 11059,'0'-26,"-53"26,53 0,0 26,0 27,26-26,-26 26,0-1</inkml:trace>
  <inkml:trace contextRef="#ctx0" brushRef="#br0" timeOffset="263491.8771">3704 10371,'0'0,"27"0,26 0,26 0,-53-53,27 53,-26 0,-1-26,27 26,0 0,0-53,0 53,26 0,-26 0,0 0,0 0,0-26,26 26,1 0,-27 0,0 0,-1-53,28 53,-27 0,0 0,0 0,-1 0,1 0,0 0,-26 0,-1 0,54 0,-27 0,-1 0,1 0,0 0,27 0,-27 0,-1 0,1 0,0 0,0 0,27 0,-27 0,-1 0,-25 0,26 0,0 0,0 0,0 0,26 0,0-27,1 27,-1 0,0-53,1 53,-1 0,1 0,-1-53,0 53,1 0,-27 0,0 0,-1 0,1 0,-26 0,-1 0,1 0,26 0,-27 0,1 0,25 0,-25 0,-27 27,0-1,0 1,26-27,-26 79,0-52,0-1,53 27,-53 0,27-27,-27 54,53-27,-53 0,26-1,-26 1,53 27,-53-27,27 0,-27 0,52 52,-52-25,53-27,-53 0,53 26,-53-53,27 1,-27 26,53-53,-53 53,26-27,-26 27,0-26,0-1,-26 27,-1-53,-26 26,27-26,-27 0,26 53,-25-53,-1 0,-27 27,1-27,-1 0,1 0,26 53,0-53,-26 0,-27 0,53 0,0 0,-26 0,26 0,-26 0,-1 0,1 0,-1 0,28 0,-1 0,0 0,0 0,0 0,-53 0,27 26,26-26,0 0,0 0,-26 0,26 53,-27-53,27 0,0 0,0 0,-26 0,26 0,0 0,0 0,0 0,-26 0,26 0,0 0,0 0,0-26,-26 26,26 0,0 0,-26 0,26 0,0 0,-26 0,26 0,-27 0,27 0,-26 0,26 0,-26 26,26-26,0 0,0 0,27 0,-27 0,26 0,1 0,-27 0,26 0,-26 0,0 0,1 0,25 0,1 0,-54 0,27 0,0 0,27 0,26 0,-53 0,53-53,0 27,-26 26,26-27,0-26,-27 53,27-26,-53-27,53 0,0 27,0-1,-26-26,26 27,0-1,0-26,0 27,-53-27,53 0,0-26,0 26,-27 26,27 1,0-27,-53 26,53-25,0 25,0 1,-26-27,26 26,0-26,0 27,0-27,0 26,0 1,0-27,-26 53,26-26,0 26,26 0,27-27,-27 27,1 0,52-53,-26 53,-53-26,53 26,0 0,0 0,0 0,-27 0,1 0,26 0,-53-53,26 53,1 0,-27-27,52 27,-25 0,-1 0,-26 0,53 0</inkml:trace>
  <inkml:trace contextRef="#ctx0" brushRef="#br0" timeOffset="264549.7713">7990 11456,'-52'-53,"-1"27,0-27,0 53,53-27,53 27,0 0,0-53,26 53,27 0,52-79,1 79,0-53,-27 53,27 0,-53 0,-27 0</inkml:trace>
  <inkml:trace contextRef="#ctx0" brushRef="#br0" timeOffset="265045.7217">9551 10609,'0'-26,"0"-27,0 27,0-1,0 27,80-53,-54 53,1 0,-1 0,27 0,-26 53,26 0,-53 0,0 26,0-26,0 27,0-27,-27 0,1 26,26-26,-53-27</inkml:trace>
  <inkml:trace contextRef="#ctx0" brushRef="#br0" timeOffset="265199.7063">9948 11430,'27'0,"-27"0,26 0,-26-27</inkml:trace>
  <inkml:trace contextRef="#ctx0" brushRef="#br0" timeOffset="266109.6153">9737 11112,'0'-53,"0"0,0 80,0-1,0 1,0 26,0-27,0 27,0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40:13.8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6085 423,'0'-53,"0"27,-52 26,-1 0,26 0,27 0,-26 0,26 79,0-26,0-27,0 27,0 0,0 27,0-27,0-1,0 28,0-1,0 1,79 25,-79-25,53-1,-53 1,53-1,-53-53,0 1,0 26</inkml:trace>
  <inkml:trace contextRef="#ctx0" brushRef="#br0" timeOffset="232.0133">5794 979,'27'0,"-1"0,54 0,-1 0,-26 0,0 0,0 0,0 0,26 0</inkml:trace>
  <inkml:trace contextRef="#ctx0" brushRef="#br0" timeOffset="547.0313">6641 502,'-26'0,"-27"0,53 27,-53 26,53-27,-53 27,53 27,0-1,0 0,0 1,26-27,1-1,52 1,-26-53,0 27,-27-27</inkml:trace>
  <inkml:trace contextRef="#ctx0" brushRef="#br0" timeOffset="846.0484">7170 423,'0'26,"-26"54,26-1,0 1,0-1,-53 27,53-27,0 1,0-28,0-25,0 26,26-53,-26 26,27-26</inkml:trace>
  <inkml:trace contextRef="#ctx0" brushRef="#br0" timeOffset="1072.0611">6985 846,'53'0,"0"0,-27 0,1 0,26 0,-27 0,1 53,26-53,-27 0</inkml:trace>
  <inkml:trace contextRef="#ctx0" brushRef="#br0" timeOffset="1262.072">7699 926,'0'0,"53"0,-26 0,-1 0,27 0,0 0,0 0,-27 0</inkml:trace>
  <inkml:trace contextRef="#ctx0" brushRef="#br0" timeOffset="1582.0905">8625 423,'0'53,"0"0,0 0,0 0,0 26,0-26,0 0,0 0,0 0,0 0,27-27</inkml:trace>
  <inkml:trace contextRef="#ctx0" brushRef="#br0" timeOffset="1853.106">8493 767,'27'0,"26"0,-27 0,27 0,26 0,1 0,-1 0</inkml:trace>
  <inkml:trace contextRef="#ctx0" brushRef="#br0" timeOffset="2092.1197">9155 846,'0'27,"0"-1,0 27,53-53,-1 0,28 0,-1 0,-26 0,0 0,-53-26,0-1,-26 27,-27-26,0 26,0 0,0 0,-26 0,52 0</inkml:trace>
  <inkml:trace contextRef="#ctx0" brushRef="#br0" timeOffset="2332.1334">9657 555,'0'53,"0"0,0-26,53-1,-53 53,53-52,-53-1,0 27,0-26,0-1,-26 27,-27-26,0 25,26-52,-26 0</inkml:trace>
  <inkml:trace contextRef="#ctx0" brushRef="#br0" timeOffset="3366.1926">10636 899,'27'0,"26"0,0 0,26 0,80 0,105 0,-26 0,27 0,26 0,-79 0,-27 0,-26 0,-54 0,-25 0,-27 0,-27 0,27 0,-26 0,-27-26</inkml:trace>
  <inkml:trace contextRef="#ctx0" brushRef="#br0" timeOffset="3570.2042">12912 661,'26'0,"27"0,0 0,-53 53,0 26,0-26,-53 0,-53 53,0 0,53-53</inkml:trace>
  <inkml:trace contextRef="#ctx0" brushRef="#br0" timeOffset="4244.2428">10769 688,'-27'0,"27"26,-53 27,0-27,53 1,-53 26,53 0,-26-27,26 27,0-26,0-1,0-26,0 53,79-53,-26 26,27-26,25 0</inkml:trace>
  <inkml:trace contextRef="#ctx0" brushRef="#br0" timeOffset="5847.3345">14526 1190,'0'27,"0"26,26-53,27 0,53 0,-53 0,0-27,-27 27,-26-53,53 27,-53-54,0 80,-53 0,0 0,-26 0,-1 0,1 27,26-27,53 53,0 26,0-26,0-26,80-1,-1 27,-26-53,0 79,26-79,-52 27,-1-27</inkml:trace>
  <inkml:trace contextRef="#ctx0" brushRef="#br0" timeOffset="6576.3762">13414 476,'27'0,"-1"0,54 0,-54-27,27 27,0 0,-27 0,1 0,26 0</inkml:trace>
  <inkml:trace contextRef="#ctx0" brushRef="#br0" timeOffset="6996.4002">14155 238,'53'0,"-26"53,-27 0,53 26,-53-26,0 0,26 0,-26 0,0 26,0-26,0-27,-26-26,-27 80,0-80,0 0,0 0</inkml:trace>
  <inkml:trace contextRef="#ctx0" brushRef="#br0" timeOffset="7176.4105">14208 158,'0'-52,"0"78,0 27</inkml:trace>
  <inkml:trace contextRef="#ctx0" brushRef="#br0" timeOffset="7647.4372">14579 635,'0'26,"26"-26,-26 53,53-26,-27-27,1 0,-1 0,-26-27,53-26,-53-26,0 52,0 54,27 26,52 0,-52-53,25 53,1-53,-26-27,-27-26,0-26,0 26,0 0,0 26,0-25,0 52,0-27,-27 27</inkml:trace>
  <inkml:trace contextRef="#ctx0" brushRef="#br0" timeOffset="8941.5114">15399 185,'0'-27,"0"54,0 52,0-26,0 0,0 0,0 0,0 0,0 26,0-26,0-26,0-1</inkml:trace>
  <inkml:trace contextRef="#ctx0" brushRef="#br0" timeOffset="9218.5273">15293 582,'-27'0,"27"0,53-53,27 53,-1 0,1 0,25-27,-52 27</inkml:trace>
  <inkml:trace contextRef="#ctx0" brushRef="#br0" timeOffset="9474.5419">15796 529,'0'53,"0"0,26-53,-26 26,79-26,-52 0,26 0,-53-26,0-1,0-26,-53 27,26 26,27-53,-52 53,-1 0,53 26</inkml:trace>
  <inkml:trace contextRef="#ctx0" brushRef="#br0" timeOffset="10497.6004">17277 529,'0'-53,"0"26,0 27,-26 0,-27 0,-26 0,52 0,1 0,-27 0,0 0,53-52,0 78,0 0,0 1,26 26,-26 26,0 1,53-1,-53 0,27 1,-27-1,53-26,-53 0,26-27,-26 27</inkml:trace>
  <inkml:trace contextRef="#ctx0" brushRef="#br0" timeOffset="10724.6134">16907 846,'26'0,"1"0,52 0,53 0,27 0,26 0,-26 0,-79 0</inkml:trace>
  <inkml:trace contextRef="#ctx0" brushRef="#br0" timeOffset="11002.6293">18071 635,'0'-27,"0"27,0 80,0-27,0-1,0 28,0-27,0 0,0-27,0 27,0-27,27-26,25 53,-25-53,-1 0,54 0</inkml:trace>
  <inkml:trace contextRef="#ctx0" brushRef="#br0" timeOffset="11443.6546">18600 926,'0'26,"27"54,-27-54,53-26,0 79,-27-79,27 0,-27 27,27-27,0-27,-53 1,27-53,-27 52,0 1,53 26,-1 0,-52 0,53 0,-26 0,-27-27,0-26,0 27,0-27,0 0</inkml:trace>
  <inkml:trace contextRef="#ctx0" brushRef="#br0" timeOffset="11668.6674">19526 529,'27'0,"-27"26,53 1,-53 26,0 26,0 53,0-26,0-26,0-28,-53 1,26-26,-26-1,27-26</inkml:trace>
  <inkml:trace contextRef="#ctx0" brushRef="#br0" timeOffset="13858.7927">18653 714,'0'27,"0"25,0-25,0 26,0-27,0 27,0 0,0-26,0-1,27 27,-1-53,1 0,25 0,28 0,-27 0,-27 0,-26 0,27 0,-27-53,53 0,-53 0,26 0,-26 27,53 26,-53 0,26 0,-26 26,53 54,-53-27,27-27,26-26,0-26,-53-1,26-26,-26 0,0 27,53 26,-53-53,0 26,0 1,0 0,0-27,0 26,0 1,0-27,-26 53,26 26,0 1,-27-27</inkml:trace>
  <inkml:trace contextRef="#ctx0" brushRef="#br0" timeOffset="14458.827">19103 820,'0'0,"0"26,0 27,0-26,0-1,0-26,0 0,0 0,0-26,53 26,-53-53,0 79,-27-26,-52 27,26-27</inkml:trace>
  <inkml:trace contextRef="#ctx0" brushRef="#br0" timeOffset="17272.988">5847 979,'27'0,"-1"-53,27 53,-53 26</inkml:trace>
  <inkml:trace contextRef="#ctx0" brushRef="#br0" timeOffset="19005.087">2514 2169,'0'27,"0"26,0 0,0-1,0 1,0 27,0-27,0 0,-53-27,53 27,0-27,0-52,0-27,0-26,26 26,-26-27,27 1,-27 0,79-27,-79 53,53 0,-53 0,53 53,-53 27,26-1,-26 53,53-26,-53 0,53 0,-53 0,27-27,-27 27,0-26,0-1,0 1,0 26,0-27,0 1,0 26</inkml:trace>
  <inkml:trace contextRef="#ctx0" brushRef="#br0" timeOffset="19288.1031">2566 2540,'0'-27,"53"1,-26 26,26 0,79-53,-53 53,1 0,-27-53</inkml:trace>
  <inkml:trace contextRef="#ctx0" brushRef="#br0" timeOffset="19753.1298">3175 2513,'0'27,"0"-1,0-26,26 0,27 0,-26 0,-1 0,27 0,0 0,-53 0,0-26,0 26,27 0,-27 26,26-26,27 0,-27 0,-26-26,27 26,-27-53,53 53,-27 0,27 0,0 0,-53 26,53-26,0 0</inkml:trace>
  <inkml:trace contextRef="#ctx0" brushRef="#br0" timeOffset="21583.2345">4128 2037,'0'-53,"0"132,0-26,0 53,0 26,52 54,-52-80,53 26,-53-53,0 1,53-28,-53-25,0-27,0-53,0-26,-26-1,26-52,0 0,0-27,0 80,0 26,0 26,0-26,0 53,53 0,-53 27,26-1,-26 27,0-26,0-1,0 27,0 26,0-26,-26 0,26 0,0 0</inkml:trace>
  <inkml:trace contextRef="#ctx0" brushRef="#br0" timeOffset="22729.3001">4524 2751,'27'-53,"26"53,-27-52,27 52,27-53,-54 53,27-106,-27 79,-26-26,80-26,-80 26,0-26,0 26,0 0,0 26,-27 27,27-79,-26 79,-1 0,-26 0,53 53,-26 53,26-27,-53 27,53 53,0-53,0-27,0 0,0-26,0 0,0 0,53-53,0 27,26-27,27 0,-27 0,1-27,-54 1,1-27,-27 26,53-52,-53 26,0 27,0-27,0 0,0-27,0 54,0-1,0-26,0 1,0-1,0 26,0-26,0 80,0 26,0 26,0-53,0 27,0-26,0-1,53 54,-53-1,0-26,26-27,1 27,25-53,-52 27,0-1,0-26</inkml:trace>
  <inkml:trace contextRef="#ctx0" brushRef="#br0" timeOffset="23255.3301">5318 1984</inkml:trace>
  <inkml:trace contextRef="#ctx0" brushRef="#br0" timeOffset="23853.3644">5715 2037,'-26'-26,"26"52,0 27,0 0,0 0,0 26,26-26,-26 0,53 0,-53 26,26-26,-26-26,53 26,0-27,-26-26,26 0</inkml:trace>
  <inkml:trace contextRef="#ctx0" brushRef="#br0" timeOffset="24230.3859">6165 2566,'0'27,"0"-1,-53-26,53 53,53 26,-27-79,27 27,-26-27,-1 0,27 0,-53-27,53 1,-53-27,0 79,79-26,-26 27,0-27,-26 0,-1 0,-26 0,0-53,0 0,-26 53,-27 0,-27 27</inkml:trace>
  <inkml:trace contextRef="#ctx0" brushRef="#br0" timeOffset="24696.4126">5450 2354,'0'-26,"53"26,-26 0,-1 0,27 26,0-26,26 0,27 0,0 0</inkml:trace>
  <inkml:trace contextRef="#ctx0" brushRef="#br0" timeOffset="25703.4702">6244 2487,'0'-53,"0"106,0 0,27 0,-27 0,53-1,-53-25,52-27,1 53,-26-53,-1 0,1 0,26 0,-27-27,-26 1,53-53,-53-1,0 1,0 26,0 26,0 54,0-1,0 27,0-26,0-1,27 27,-27-26,79 25,-53-25,1-27,26 79,0-79,26 80,-26-80</inkml:trace>
  <inkml:trace contextRef="#ctx0" brushRef="#br0" timeOffset="26828.5344">7541 2646,'-27'0,"27"-53,-53 0,53 26,-53 27,53-53,-53 53,27 0,-27 0,0 0,27 53,26 0,-80 27,80-54,0 0,0 1,0 26,53-53,27 0,-27 0,-1-27,1 1,27-27,-27 0,0-53,-1 0,-52 1,27-1,-27 26,0 27,0 27,0-27,-53 53,53 27,0 52,0 53,0-26,0 26,26 27,27-53,0-53,-26 0,26 0,-27-53,1 0,26 0,-27 0,-26-27,26-26,-26 0,0-26,0 0,0 26,-52 26,25 27,1 0,26 53,0 0,0 0,0-27,0 27,0-26,53 26,52-53,28 26,-1-26</inkml:trace>
  <inkml:trace contextRef="#ctx0" brushRef="#br0" timeOffset="27710.585">9022 2646,'0'-53,"53"-27,-26 27,26 27,0-27,-27 0,-26 27,53 26,-53-27,-27 27,1 0,-27 0,27 0,-27 0,53 27,0 52,26-79,54 53,52 0,-26 0,26 0,-79-27,-27-26,-26 27,0 25,-26-52,-54 53,1-53,0 0,-1 0,54 0</inkml:trace>
  <inkml:trace contextRef="#ctx0" brushRef="#br0" timeOffset="28039.6038">9816 2116,'0'-26,"-26"-27,-27 27,26-27,27 106,0 52,27-25,-27-1,79 27,-79 26,79 27,-79-80,53 1,-53-1,0-26,27 26,-27-52,0-1,0-52,0-27</inkml:trace>
  <inkml:trace contextRef="#ctx0" brushRef="#br0" timeOffset="28370.6227">9895 2302,'0'0,"0"0,0 26,53-26,-53 53,27-27,-27 1,-53 52,26-79,-25 53,25-53,27 27,-53-27</inkml:trace>
  <inkml:trace contextRef="#ctx0" brushRef="#br0" timeOffset="28798.6472">10160 2487,'26'0,"-26"53,53-53,0 0,0 0,0 0,0 0,0 0,-27-27,-26 1,53-1,-53-52,-26 79,-1 0,1 0,-53 0,52 0,1 53,-27 0,53-27,0 27,0-26,0-1,0 27,26-27,27 27,0-53,0 0,26 0,1 0,26 0</inkml:trace>
  <inkml:trace contextRef="#ctx0" brushRef="#br0" timeOffset="29149.6673">11086 2381,'0'-27,"-53"27,27 0,-27 0,0 0,53 27,0-1,0 1,0 26,26-27,-26 27,53-26,0 26,0-53,-26 0,-1 0,27 0</inkml:trace>
  <inkml:trace contextRef="#ctx0" brushRef="#br0" timeOffset="29855.7077">11324 2011,'0'-53,"0"53,0 53,0 52,0-25,53 26,-53-27,79 27,-79-53,53 0,-53-27,53-26,-53 53,53-53,-53-26,80-1,-80-26,26-26,-26 52,0 1,53 26,-27 0,27 79,0-79,-53 53,27-53,-27 27,0-1,0-26,-53 0,53 0,0-26,0-27,53 53,-27-80,27 80,53-26,-53 26,-27 0,1 0,26 0,-53 26</inkml:trace>
  <inkml:trace contextRef="#ctx0" brushRef="#br0" timeOffset="30140.724">10874 2249,'27'0,"-27"-53,79 53,-26 0,27 0,25 53,1-53</inkml:trace>
  <inkml:trace contextRef="#ctx0" brushRef="#br0" timeOffset="31400.796">12647 2354,'-26'-26,"26"0,0 52,0 27,0-27,0 27,0-26,0-1,0 27,0 0,53-53,-1 0,-25 0,26-26,-27-27,27 0,-53 26,53 27,-53-53,0 80,0 26,0-27,0 1,0 26,0-27,27 1,26-27,-27 0,-26-27,53-52,-53 52,26 27,-26-26,0 26,0 26,0 27,27-26,-27-1,79 27,-52-53,-1-26,-26-27,79 26,-79 1,27 26,-1 0,-26 0,80 0,-80 26,79-26,-52 53,-1-53,27 0,-27 0,-26 53,27-53,-27 26</inkml:trace>
  <inkml:trace contextRef="#ctx0" brushRef="#br0" timeOffset="33357.908">14446 2249,'0'26,"0"1,0-1,0 27,0 26,27-26,-27-26,26 26,-26-27,80-26,-54 27,0-27,27 0,0-27,-53 1,53-54,-53 54,0-1,0 80,27-26,-1 26,54-27,-28-26,1 0,-26 0,52 0,-79-53,0 0,0 0,-26 0,26-26,-53 53,0-27,53 26,-27 27,27-26,27 26</inkml:trace>
  <inkml:trace contextRef="#ctx0" brushRef="#br0" timeOffset="33619.9229">15293 2275,'0'53,"0"0,0-27,26 1,-26 26,27 0,-27-27,79-26,-52 53,-1-53,27 0,-26 0,-1-26,27-1,-53-26</inkml:trace>
  <inkml:trace contextRef="#ctx0" brushRef="#br0" timeOffset="33785.9325">15531 2063,'-53'0,"80"0,-27 53,0 0</inkml:trace>
  <inkml:trace contextRef="#ctx0" brushRef="#br0" timeOffset="34355.9649">15690 2646,'26'0,"27"0,0 0,53-53,-27 0,-26 0,27-27,-54 27,27 1,-53-1,0-27,0 1,0 52,-26 1,-1 26,1 0,-54 0,27 53,27-27,26 27,-53 27,53-1,0 0,26 1,-26-27,80 0,-54-53,27 26,0-26,26 0,-26 0,53-26,-53-54,0 1,-53-27,26 0,-26 0,0 27,0 53,0 26,0-27,-26 27,-27 0,0 0,53 27,-26-1,26 0,0 54,0-54,0 1,0 26,26 0,27-1,0 1,26-26,1-27,26 0</inkml:trace>
  <inkml:trace contextRef="#ctx0" brushRef="#br0" timeOffset="35736.044">17357 1772,'0'-26,"0"-1,0 107,0-1,26 1,-26-1,0 0,0-26,0 0,53 0,-53-26,27-27,-27 0,52-53,-52 26,27 1,26-27,-27 53,54 0,-54 0,53 53,-79-27,0 1,-52 26,-1-53,0 26,0-26,0 0,26 0,27 0,53 0,0 0,27 0,25 0,54-106,-26 53,-28 53,1-79,-53 79,-26-27,-27 27,-53 0,0 0,53 0,0 53,0-53,0 53,53 0,26-53,0 53,27-53,-26 0</inkml:trace>
  <inkml:trace contextRef="#ctx0" brushRef="#br0" timeOffset="36671.0973">18362 2116,'53'0,"-27"0,1 0,26-26,0-27,-53 27,0-27,0 26,0 1,-27 26,-26-53,27 53,-1 0,-25 0,25 26,27 1,-26-1,26 27,0-26,0-1,0 27,0-27,0 1,26 26,-26-27</inkml:trace>
  <inkml:trace contextRef="#ctx0" brushRef="#br0" timeOffset="37349.1363">20294 1693,'-27'-26,"-26"26,-53 0,27 0,26 0,0 0,0 0,0 0,53 26,-79-26,79 53,0 0,0 0,0 0,0 26,0-52,0 25,26-25,-26-1,0 54,0-54,-26-26,-27 0,-26 0,-27 0,26 0,28 0,25 0,-26 27,27-27,26 53,26-53</inkml:trace>
  <inkml:trace contextRef="#ctx0" brushRef="#br0" timeOffset="38143.1815">20611 2090,'0'-27,"0"-25,-79 52,-27 0,0 52,53-52,0 53,53 27,0-27,80-53,25 0,-25 0,-1 0,-26 0,-26-27,25 27,-52-26,27 26,-27 0,26 0,27 0,-26 53,26-53,0 0,-1-27,-52 1,27 26,26 0,0 0,-27 0,1 0,26 0,-27 0,1 0,25 0,1 0,-53-27,27 27,-27-53,26 53,54 0,-27-26,-27 26,27-53,0 27,-53-27,0 0,0 53,-53-27,0 27,0 0,0 0,27 0,26 0,0 53,0 27,0-28,26 1,-26-26,0 26,27-53,-27 53,0-27,26-26,27 0,0 0,26 0</inkml:trace>
  <inkml:trace contextRef="#ctx0" brushRef="#br0" timeOffset="39269.246">22966 2090,'0'-27,"0"-25,0 25,0 1,-27 26,-26 0,27 0,0 0,26 0,-80 26,80 80,0-80,27-26,-1 27,27-27,0 0,-27 0,1 0,-27 0,53 0,-53 26,0 1,53-27,-27 0,27 0,26 0,1 0,26-27,-53 27,-1-79,-52 26,0 27,0-1,-52 27,25 0,1 0,-1 0,27 27,0-1,0 53,53-26,-26 0,25 0,-52 0,27-27,-27 27,0-26,0-1,-53 27,27-53,-27 27,26-27</inkml:trace>
  <inkml:trace contextRef="#ctx0" brushRef="#br0" timeOffset="40220.3005">25400 2116,'53'0,"-27"0,1 0,52 0,1 0,-1 0,0 0,1 0,-27-26,26-80,-79 80,0-1,-79-26,26 53,-27 0,1 0,26 0,0 27,53-1,-53 27,53 26,0-26,0 0,53 0,0 0,0-26,0 25,26-52,-52 53,-1-53,27 0,-26 0</inkml:trace>
  <inkml:trace contextRef="#ctx0" brushRef="#br0" timeOffset="40991.3446">24977 1217,'0'0,"53"0,-27 0,53 0,-52 0,-1 0,27 0</inkml:trace>
  <inkml:trace contextRef="#ctx0" brushRef="#br0" timeOffset="41430.3696">25506 899,'0'-26,"0"52,0 1,0 26,53 26,-53-26,0 0,0 0,0 0,0 26,0-52,0-1,-53 53,26-79,1 0,-27 0,27-79,26 26</inkml:trace>
  <inkml:trace contextRef="#ctx0" brushRef="#br0" timeOffset="41597.3793">25559 608,'0'-26,"0"-27,0 106</inkml:trace>
  <inkml:trace contextRef="#ctx0" brushRef="#br0" timeOffset="42087.4073">25744 1111,'53'0,"-53"26,26 54,-26-27,53 0,-26-53,26 0,-53-53,53 26,-53 1,0 26,52 53,1 0,27-53,-54 0,-26 0,0-80,0 1,0-1,0 28,0-1,0 26,-26-26,26 0,26 53</inkml:trace>
  <inkml:trace contextRef="#ctx0" brushRef="#br0" timeOffset="42627.4382">26511 714,'0'-53,"0"106,0 26,0 1,0-1,0 1,0-1,0-26,0 26,0 1,0-54,0 1,0 25</inkml:trace>
  <inkml:trace contextRef="#ctx0" brushRef="#br0" timeOffset="42881.4527">26405 1190,'0'-53,"27"53,26 0,-27 0,27 0,0 0,0 0</inkml:trace>
  <inkml:trace contextRef="#ctx0" brushRef="#br0" timeOffset="43130.4669">26802 1296,'0'27,"0"-1,0 27,53-53,27 0,-54 0,1 0,25-26,-52-1,-52-26,25 27,1 26,-27-53,26 53,-26 0,27 0</inkml:trace>
  <inkml:trace contextRef="#ctx0" brushRef="#br0" timeOffset="44052.5197">24606 1217,'0'53,"0"26,53 27,-53 0,53 52,-53 1,53 53,-53-53,53-1,-53-78,0-1,0-26,26-53,-26 27,0-54,0 1,0-27,80 26</inkml:trace>
  <inkml:trace contextRef="#ctx0" brushRef="#br0" timeOffset="44951.5709">26802 1323,'0'-53,"0"53,-53 26</inkml:trace>
  <inkml:trace contextRef="#ctx0" brushRef="#br0" timeOffset="45372.595">27358 1137,'0'27,"0"52,0 27,0 53,0-27,0 27,0 26,0-53,0 27,0-27,0-52,0-1,0-52,79-107,-79 27,53 0,-53 0,53-26</inkml:trace>
  <inkml:trace contextRef="#ctx0" brushRef="#br0" timeOffset="45672.6123">27887 1825,'0'-26,"0"26,53 0,0 0,-27 0,-26 0,53 53,-53-27,0 1</inkml:trace>
  <inkml:trace contextRef="#ctx0" brushRef="#br0" timeOffset="45830.6212">27940 2116,'26'0,"1"0,-1 0,27 0,-26 0,-1 0,54 0,-54 0</inkml:trace>
  <inkml:trace contextRef="#ctx0" brushRef="#br0" timeOffset="46137.6389">29131 1481,'0'106,"0"-26,0-1,0 0,0 1,0-1,0 0,0 1,0-1,0-52</inkml:trace>
  <inkml:trace contextRef="#ctx0" brushRef="#br0" timeOffset="49404.8258">1085 3545,'0'-53,"0"106,0 26,-27 1,27-1,0 1,0-27,0-1,0 28,0-54,0 1,0-1,27 27</inkml:trace>
  <inkml:trace contextRef="#ctx0" brushRef="#br0" timeOffset="49669.841">1296 3651,'0'-79,"0"52,0 27,0 79,0-26,0 0,0 0,0 0,0 0,0 26,0-26,0 0,0 0,0 0,0-26</inkml:trace>
  <inkml:trace contextRef="#ctx0" brushRef="#br0" timeOffset="49895.8539">1085 4021,'0'-26,"0"-27,53 53,0 0,26 0,27 0,0 0,0-26,-27 26,-26-53</inkml:trace>
  <inkml:trace contextRef="#ctx0" brushRef="#br0" timeOffset="50160.869">1799 3836,'-26'0,"26"27,-27-1,27 27,0-27,0 27,27 0,-1-53,54 0,-54 0,0 0,-26-26,27 26,-27-80,0 1,-53 53,27-27,-1 53,-26-27,27 27,52 0</inkml:trace>
  <inkml:trace contextRef="#ctx0" brushRef="#br0" timeOffset="50604.8945">2064 3889,'0'27,"0"25,0-52,0 53,79-53,-52 27,-1-27,27 0,-27 0,1 0,26 0,0 0,-27 0,1 0,-27-27,0 1,0-27,0 27,0-1,0-26,0 27,0-1,-53-26,53 0</inkml:trace>
  <inkml:trace contextRef="#ctx0" brushRef="#br0" timeOffset="52083.979">2090 3783,'0'-26,"0"26,0 79,0-52,0-1,53 27,-53-27,27 1,52 26,-53-53,1 0,52 0,-26 0,-26-27,52-78,-79 78,26-26,-26 0,0 27,0-1,0-26,0 0,0 27,-52-27,25 53,27 27,0-1,0 0,0 1,0 26,0-27,0 1,0 26,0-27,53 27,-53-26,26-27,-26 52,53-52,-53 27,80-27,-27 53,-27-53,1 0,52 0,-53-27,-26 1,0-27,0 0,0-26,0-1,0 1,0 0,0 52,0 1,0-27,0 26,0 54,0 52,0-52</inkml:trace>
  <inkml:trace contextRef="#ctx0" brushRef="#br0" timeOffset="53006.0318">3096 3889,'26'0,"1"0,52 0,-26 0,0 0,0-26,0-1,-53-26,26 27,-26-1,0-26,0 53,-53-53,27 53,-1 0,-26 0,-26 0,52 0,1 27,26 26,0-27,0 27,0 0,26-26,27 26,27-53,26 52,-27-52,0 0,-26 0,0 0</inkml:trace>
  <inkml:trace contextRef="#ctx0" brushRef="#br0" timeOffset="53780.0761">3731 3836,'53'0,"-27"27,-26 26,0-27,53-26,-53 53,26 0,1-53,26 0,-53-53,0 26,26-25,-26-1,0 26,0 27,0 80,53-80,0 26,-26-26,25 0,1 0,-53 0,53 0,-53-53,0 0,0 27,-26 26,-27 0,26 0,-25 0,52 26,0 27,52-53,-25 0,26 53,0-53,26 0,-52 0,-27 0,26 0,-26 0,53 0,-53 53,26-53,-26 53,27-53,-27 79,0-105,0-1,0 1,0-54,53 54,-27 26,27-53,27 53,-1 0,0 0,1-26</inkml:trace>
  <inkml:trace contextRef="#ctx0" brushRef="#br0" timeOffset="54476.1159">5239 3942,'53'0,"-27"0,54 26,-80 1,0-1,-80 54,54-80,-1 26</inkml:trace>
  <inkml:trace contextRef="#ctx0" brushRef="#br0" timeOffset="55513.1752">5821 3439,'0'-26,"0"-27,0 79,0 27,0 27,0-1,53 53,-53 1,53 25,-53-52,53 26,-53-26,26 0,-26-79,0-1,0-26,0-53,0-26,0-27,0-53,0 0,-26 27,26 0,0 52,0 28,0 25,0-26,26 53,-26-26,27 26,-27 0,52 53,-52-27,0 1,0 52,0-26,0 0,0 0,-79 53,53-54,-27 1,53 0</inkml:trace>
  <inkml:trace contextRef="#ctx0" brushRef="#br0" timeOffset="55923.1986">6271 3360,'0'53,"0"53,0-1,0 28,53-1,-53 0,0-52,52-1,-52-26,0-27,27-26,26-26,-53-27,0 0,0 0,0 0,0 27,26 26,-26 0,53 53,-53-27,106 27,-106-26,53 26,-53-27,26 0</inkml:trace>
  <inkml:trace contextRef="#ctx0" brushRef="#br0" timeOffset="56342.2225">6959 3942,'0'-53,"-27"53,1-53,-1 53,-26 0,27 0,26 27,-27-27,27 26,0 27,0-53,27 53,52-53,-26 0,0 0,-27 0,-26-27,53 27,-53 27,80-27,-80 53,53-53,-27 53,27-53</inkml:trace>
  <inkml:trace contextRef="#ctx0" brushRef="#br0" timeOffset="56913.2553">7382 3889,'0'-53,"-27"53,-25 0,-1 0,0 27,53-1,0 1,26 52,54-79,-1 53,0-53,1 79,-27-52,-53 26,26-27,-26 0,0 27,-26-53,-27 53,0-53,-27 0,27 0,27 0,26-26,0-27,79 53,-26 0,27-53,-1 53,0 0,1-53,26 53,-53-26,-27-54,-26 1,-53 52,0 27,0-79,0 79,27 0,26 27,0-1,26 27,54 0,-27-27,26 27,-26 0,53-53,0 53,-27-53</inkml:trace>
  <inkml:trace contextRef="#ctx0" brushRef="#br0" timeOffset="58002.3176">8811 4021,'0'-26,"79"-53,0 26,27 0,-26-27,-27 27,-1-26,-52 53,0-1,-26 27,-27 0,-26 0,26 0,26 79,27-52,0-1,53 27,0-26,27 26,-1 0,-26-27,-27-26,-26 53,0 0,-53-27,0-26,-26 0,26 0,0 0,27 0,26 0,0-26,53-27</inkml:trace>
  <inkml:trace contextRef="#ctx0" brushRef="#br0" timeOffset="58376.339">9366 3386,'0'0,"0"27,27-1,-27 27,53 27,-53 52,79-26,-79 52,53 1,-53-53,0 0,0-27,0 1,0-54,0-52,0-27,0-27</inkml:trace>
  <inkml:trace contextRef="#ctx0" brushRef="#br0" timeOffset="58730.3592">9393 3572,'0'-27,"26"27,54 0,-28 0,-52 53,53-53,-53 53,0 0,0-27,-53 27,27-26,-27 52,53-52</inkml:trace>
  <inkml:trace contextRef="#ctx0" brushRef="#br0" timeOffset="59209.3866">10001 3863,'0'0,"80"0,-1-53,27-27,0 27,-53-26,-53 26,26 27,-26-27,-26 53,-1 0,-26 0,-26 26,26 1,26 26,-25-27,52 27,0-27,0 1,26 26,27-27,0 27,0-53,0 27,-27-27,27 0,-26 53,-1-53,27 0</inkml:trace>
  <inkml:trace contextRef="#ctx0" brushRef="#br0" timeOffset="59510.4038">10874 3545,'-53'-26,"1"26,-1 26,26 1,1 25,26-25,-53 26,53-27,0 1,0 26,0-27,26 1,54-27,-27 79,26-79,0 26,27-26,26 0,-79 53</inkml:trace>
  <inkml:trace contextRef="#ctx0" brushRef="#br0" timeOffset="59845.423">11324 3333,'0'-26,"0"0,0-27,0 79,0 27,0-27,0 1,0 52,0-26,0 27,0-1,0 27,0-53,0 0,0 26,0-53,53-26,-53 53,79-53,-52 0</inkml:trace>
  <inkml:trace contextRef="#ctx0" brushRef="#br0" timeOffset="60183.4423">11800 3810,'53'0,"-53"26,0 27,-26-53,26 53,-53-53,53 0,26 0,-26-53,53 53,-53-79,80 79,-27-27,-27 27,27 0,-27 0,1 0,26 0,-27 0</inkml:trace>
  <inkml:trace contextRef="#ctx0" brushRef="#br0" timeOffset="64653.698">11192 3545,'-27'0,"-25"0,52-53,-27 53,27 0,53 0,-27 0,27 0,0 0,27 27,-1-27,0 0,1 53</inkml:trace>
  <inkml:trace contextRef="#ctx0" brushRef="#br0" timeOffset="65498.7463">11721 3704,'0'0,"27"26,25-26,-25 0,26 27,-27-27</inkml:trace>
  <inkml:trace contextRef="#ctx0" brushRef="#br0" timeOffset="66534.8056">12409 3783,'0'-53,"-53"53,53 27,0-1,0 1,0-1,0 27,27-26,-1-27,27 52,-27-52,1 0,26 0,0-26,-53-27,0 0,0 0,0 27,0-1,0 54,0-1,0 27,53-26,-53-1,79 27,-53-27,27 27</inkml:trace>
  <inkml:trace contextRef="#ctx0" brushRef="#br0" timeOffset="66976.8309">12885 3968,'53'27,"-53"-1,53 27,-53-26,53-27,-53 26,26-26,-26-26,0-27,0 0,0-26,27-1,-27 54,53 52,-53 1,26-1,-26 27,53-53,-53 53,27-53,26 0,-53 0,52-53,1-26,-26 26,52 53,-26 53,-53-27,27 1,-27 25,0-25</inkml:trace>
  <inkml:trace contextRef="#ctx0" brushRef="#br0" timeOffset="68026.8909">14023 3598,'0'0,"0"79,0-26,0 0,0 0,0 0,0 0,53-27,-27 27,27-53,53 0,-106-53,53 27,-53-27,26-26,-26 52,53 80,-53 0,53-53,0 53,-26-53,-1 0,27 0,-53 0,26-79,-26 26,0 0,0 0,0 0,-52 26,25 27,27-26,0 26,53 0,-27 53</inkml:trace>
  <inkml:trace contextRef="#ctx0" brushRef="#br0" timeOffset="68297.9062">14949 3730,'0'0,"0"53,-26-26,26 26,0-27,0 1,0-1,0 27,0-27,26-26,27 0,-27 0,27 0,-53-26,0-1</inkml:trace>
  <inkml:trace contextRef="#ctx0" brushRef="#br0" timeOffset="68477.9165">15002 3386,'0'-53,"0"133,0-1,0 27,0 26</inkml:trace>
  <inkml:trace contextRef="#ctx0" brushRef="#br0" timeOffset="69037.9486">15372 4154,'53'0,"0"-27,0-26,0 0,26-52,-26 25,-26-52,-27 26,0 53,0 0,-27 53,1 0,-27 0,0 80,53-28,-53 28,53-1,0-26,0 27,53-28,-27-25,27-27,0 53,0-53,0 0,0 0,0-27,-27-26,27-26,0 0,-53-54,53 28,-53 25,0 27,0 27,-26 26,-27 26,0 54,53-27,-27 26,27 0,0-26,0 27,0-27,0-27,0 27,80-27,26 27,-1-53,28 80,-54-80</inkml:trace>
  <inkml:trace contextRef="#ctx0" brushRef="#br0" timeOffset="70496.0321">17251 3281,'0'-53,"0"26,0 27,0 53,0 0,0 26,0 1,0-27,26 26,-26-26,53 0,-53 26,0-52,27-27,-27 0,26 0,-26-53,53 26,0 27,-27 0,27 0,-26 0,-1 0,1 0,26 0,-53 0,0 53,-27-53,1 80,-1-80,-26 53,27-53,-27 0,0 0,53 0,-26 0,-1 0,-52 0,52 0,54 0,52 0,27 0,53 0,-1-53,-25 53,26 0,-27-53,-53 53,-26-80,-26 80,-27-53,79 53,-79-53,0 1,-27-1,-25 53,-1 0,0 0,53 26,-27 1,27 25,0 1,0 0,0 0,0-26,27 26,26-53,52 53,28-53,26 0,26 0,-53 0</inkml:trace>
  <inkml:trace contextRef="#ctx0" brushRef="#br0" timeOffset="71199.0724">17330 3810,'0'0,"0"53,-26-53,26 79,0-26</inkml:trace>
  <inkml:trace contextRef="#ctx0" brushRef="#br0" timeOffset="72546.1494">20241 3810,'0'-53,"0"26,0-26,-27 53,27-53,-53 53,27-26,-27 26,26 0,1 0,-27 0,27 0,-1 0,-26 26,27 27,26 0,-53-26,53 26,0-27,26-26,1 27,26-27,0 0,26 0,-26 0,0-27,0-26,-27-26,-26 26,80-26,-80-1,0 1,26-1,-26-25,0 52,0 26,0-26,0 53,0 53,0 0,0 0,0 0,0 26,0 1,0-27,0 0,0-1,26 28,-26-27,106-27,-53 27,-26-53,26 27,-27-27</inkml:trace>
  <inkml:trace contextRef="#ctx0" brushRef="#br0" timeOffset="72808.1644">20717 3598,'-53'26,"53"1,-26 26,26 0,0 26,0-52,0-1,26-26,0 53,27-53,-26 0,26 0,-27 0,27-53,-53 27,0-27,0-27</inkml:trace>
  <inkml:trace contextRef="#ctx0" brushRef="#br0" timeOffset="72970.1737">20796 3333,'0'-26,"0"52,0 1</inkml:trace>
  <inkml:trace contextRef="#ctx0" brushRef="#br0" timeOffset="73353.1956">21431 3175,'53'0,"-53"-53,0 26,-53 27,53-26,-79 26,52 0,-25 0,-1 53,53 0,0 0,0 26,0 27,0 26,0-26,0 0,26 26,-26-53,0-26,53-26,-53 26,0-27</inkml:trace>
  <inkml:trace contextRef="#ctx0" brushRef="#br0" timeOffset="73630.2114">21061 3624,'26'0,"-26"-26,80 26,-54 0,27 0,0 0,53-26,-27 26,1 0,-28 0,-25 0</inkml:trace>
  <inkml:trace contextRef="#ctx0" brushRef="#br0" timeOffset="74043.235">21987 3254,'0'-53,"0"0,0 0,-79 0,26 53,0 0,0 27,53-1,-53 1,53 52,0-26,-27 26,27 1,0-1,0 1,0-1,0 0,0 27,0-26,53-1,-53-26,53 0,-53 0,0-27</inkml:trace>
  <inkml:trace contextRef="#ctx0" brushRef="#br0" timeOffset="75273.3054">21484 3545,'0'0,"53"-26,0 26,-27 0,27 0,0 0,0 0,27 0,25 0,-25 0,-1 0,27-53,-53 53,0 0,-27-53,-26 26,0-26,-53 53,27 0,-1 0,-25 0,25 0,27 53,-26-26,26-1,0 27,0-26,0-1,53 27,-1-53,1 53,0-53,0 0,0 53,-26-53,52-53,-79 26,26 27,1 0,-27 27,0 26,0 0,0-27,0 1,0-54,0-26,0 27,0-27,79 26,-52-25,26 52,0-27,-1 27,-25 0,26 0,0 0,-27 53,1-53,26 0,-27 0,1 0,25-26,-52-1,0 1,-26-27,0 26,-27 27,-27-53,54 53,-1 0,-26 53,53-26,0-1,0 27,53 0,-26-27,-1-26,27 80,0-80,26 0,-26 0,0 0,-26-27,-1 27,54 53,-54-26,27 26,-27-53,27 0,-26-53,-27 26,26 27,-26-53,53 53,-53-26,27 26,-1 0,-26 0,53 0,-53 26,53-26,-53 53,26 0</inkml:trace>
  <inkml:trace contextRef="#ctx0" brushRef="#br0" timeOffset="75783.3346">24236 3175,'0'-27,"0"-26,26 106,-26 53,27-27,-27 27,0 0,0 0,0 0,0-27,0-26,0-26</inkml:trace>
  <inkml:trace contextRef="#ctx0" brushRef="#br0" timeOffset="75978.3457">24024 3598,'27'0,"-27"-26,79 26,-53 0,27 0,0 0,27 0,26 0,26 0</inkml:trace>
  <inkml:trace contextRef="#ctx0" brushRef="#br0" timeOffset="76119.3538">25426 3730</inkml:trace>
  <inkml:trace contextRef="#ctx0" brushRef="#br1" timeOffset="88118.0401">8625 4947,'0'-53,"0"27,0 26,0-26,-26 26,-27 0,27 0,-1 0,-26 0,53 26,-26 0,26 27,-27-26,27 26,0-27,0 1,0 26,0-53,0 53,27-53,52 0,-79-27,53 27,-53-53,53 27,-53-27,0 26,0 27,0 53,0-26,26-27,-26 26,53-26,0 53,-26-53,-1 0,54 0,-28 0,-25 0</inkml:trace>
  <inkml:trace contextRef="#ctx0" brushRef="#br1" timeOffset="88402.0563">9022 5133,'0'53,"0"-1,27-25,26 26,-53-106,0 0,0 27,0-1,26 27,-26-79,27 79,52 0,-53 0,1 26,26-26,-27 27,27-27,-26 0</inkml:trace>
  <inkml:trace contextRef="#ctx0" brushRef="#br1" timeOffset="89160.0997">9922 4762,'-53'-53,"27"53,-1 0,-26 27,0-1,0 27,53-26,-53-27,53 52,0-25,27-27,52 0,-26 0,-26 0,26-27,-53 1,0-27,52 53,-52 27,0 25,27-25,-27 52,0-26,53 27,-53-1,0 0,0 1,0-1,0-26,-27 0,1-53,-1 26,-25-26,25 0,-26-26,53-27,0 0,0 0,27 27,-1-27,53 53,-26-53,-26 53,26 0,26 0</inkml:trace>
  <inkml:trace contextRef="#ctx0" brushRef="#br1" timeOffset="90300.1649">11404 4577,'-53'0,"53"-26,-27 26,27-53,-79 53,52-53,-52 53,26 0,0 0,27 0,-27 0,0 0,0 26,53 1,0 26,0-1,0-25,0-1,0 27,0-26,0-1,0 54,0-28,0 1,0 53,53-26,-53 25,53 1,-53 0,0 0,0 26,0-26,0-27,-27 1,27-1,-53-26,53 0,27-53,52-26,54 26,-54-27,0 27,1 0,-1 0,0 0,-26 0</inkml:trace>
  <inkml:trace contextRef="#ctx0" brushRef="#br1" timeOffset="94290.3931">12118 4815,'0'-53,"0"0,-53 53,53-53,-53 53,27 0,-1 0,-52 53,26 0,-53 27,53-1,-26 27,26-27,53 1,-27-1,27-53,27 27,-1-53,54 0,-1 0,0 0,-26-26,0-1,-53-26,27 27,-27-27,0 27,0-1,0 27,53 53,-53-26,79 25,-79-25,0-1,0 1,0 26,0-27,0 54,-26-28,26 1,-27-53</inkml:trace>
  <inkml:trace contextRef="#ctx0" brushRef="#br1" timeOffset="94942.4304">12753 4789,'-53'0,"27"79,26-26,-53 0,53 26,0 1,0-27,0 26,0-26,0 0,26 0,1 26,25-53,1-26,0 53,0-53</inkml:trace>
  <inkml:trace contextRef="#ctx0" brushRef="#br1" timeOffset="95421.4577">13229 4947,'0'53,"0"0,0 53,0-53,0 0,27 0,-27 0,0 0,0 0,0-1,-53-52,0 80,0-80,0 0</inkml:trace>
  <inkml:trace contextRef="#ctx0" brushRef="#br1" timeOffset="95618.4691">13361 4868,'0'-26,"0"-1,0 1,0-27,-26 53,26 26,0 1,0-1,53 27,-27-27</inkml:trace>
  <inkml:trace contextRef="#ctx0" brushRef="#br1" timeOffset="96060.4944">13653 5265,'52'53,"-52"-27,0 27,27-26,-27-1,53 27,-53-27,26-26,27 0,-53 0,53-52,-53-1,53 0,-53 26,0-26,53 53,-53 27,53-27,-53 79,53-79,-27 0,27 0,-53-26,0-27,0 0,0 0,-26 0,26 27,-27-27,80 0</inkml:trace>
  <inkml:trace contextRef="#ctx0" brushRef="#br1" timeOffset="96256.5056">14631 5000,'0'53,"0"0,0-26,0-1,0 27,0-27,0 1,0-1,0 27,0-26,0 52,-79-79,0 79,26-79</inkml:trace>
  <inkml:trace contextRef="#ctx0" brushRef="#br1" timeOffset="96943.5447">15187 4709,'0'-53,"0"53,53 0,0 27,-27-27,27 53,-26 0,-27-27,53 27,-53 26,53 54,-53-54,0 0,0 1,0-1,53 1,-53-28,0 1,0-26,-27 26,1-53,-1 0,-26 0,27 0,-1 0,27-53,-53 26</inkml:trace>
  <inkml:trace contextRef="#ctx0" brushRef="#br1" timeOffset="97320.5664">16034 5186,'53'-27,"-27"27,27 0,-26 0,-1 0,27 0,-27 0,-26 53,27-53</inkml:trace>
  <inkml:trace contextRef="#ctx0" brushRef="#br1" timeOffset="97447.5737">16272 5397,'53'0,"26"0,-26 0,-26 0,-27 0</inkml:trace>
  <inkml:trace contextRef="#ctx0" brushRef="#br1" timeOffset="100056.7227">18071 4868,'0'-26,"0"-27,0 26,-53 27,53-26,-26 26,26-53,-53 53,0-27,26 27,1 0,-27 0,27 0,-27 106,53-79,0-1,-27 27,27-27,0 1,27 52,26-79,-27 27,27-27,0 0,-27 0,-26 0,53 0,-53-53,27 53,-27-80,0 54,0-27,79 53,-52 0,-1 0,53 79,-26-52,-26-27</inkml:trace>
  <inkml:trace contextRef="#ctx0" brushRef="#br1" timeOffset="100727.7613">18336 4974,'0'26,"53"-26,-27 0,-26 53,53-53,-53 27,53-27,-53 53,-27-106,27 26,0 1,0-27,0 26,0 1,0 26,53-53,0 53,0 0,0 0,26 0,-26 0,0 0,0 0,0-26,0 26,-53-53,26 0,-26 0,0 26,0-26,0 53,0-26,-26 26,-27 0,27 26,26 27,0 0,0 0,0 0,0 0,0 26,0-26,53 0,-53 0,26 0,-26-26,0 25,0-25,0-1,-26 27,-27-26,26-27,1 53,-27-53,26 0,1 0,-27 0,53-27,-26-52,26 52,0 1,0-27,0 0,26 53,0-26,27 26,0 0,0 0</inkml:trace>
  <inkml:trace contextRef="#ctx0" brushRef="#br1" timeOffset="101511.8061">19764 4471,'0'-26,"-26"26,-27 26,0 54,27 52,-27 0,53-26,-53 0,53 53,0-1,0-52,53-27,0 1,26-54,27-26,53 53,-1-53</inkml:trace>
  <inkml:trace contextRef="#ctx0" brushRef="#br1" timeOffset="102508.8631">20796 4656,'0'-53,"-26"53,-1 0,-26 0,-26 0,26 0,0 0,0 27,27-27,-1 0,27 26,0 54,0-27,0 26,0-26,0 0,53 0,-53 0,27 26,-27-26,53-27,-53 27,0-26</inkml:trace>
  <inkml:trace contextRef="#ctx0" brushRef="#br1" timeOffset="102727.8757">20294 5000,'0'0,"52"0,-25 0,26 0,0 0,0 0,26 0,27 0,-27 0,-26 0</inkml:trace>
  <inkml:trace contextRef="#ctx0" brushRef="#br1" timeOffset="103011.8919">21087 4709,'-26'0,"-1"53,-26-26,53 26,-26 26,26-26,0 0,0 0,0 0,0 0,0-27,53 27,0-27,0-26,0 0,0 0</inkml:trace>
  <inkml:trace contextRef="#ctx0" brushRef="#br1" timeOffset="103461.9175">21352 5080,'0'26,"26"27,-26-26,27-1,26 27,-27-53,-26 0,53-53,-53 27,0-27,27 53,25 53,28-53,-80 52,0-104,0-1,0 0,-27 0,27 26,0-52,0 52,27-25</inkml:trace>
  <inkml:trace contextRef="#ctx0" brushRef="#br1" timeOffset="103657.9289">22119 4894,'0'27,"0"26,0 0,0 0,0 0,0 0,0-1,0 1,-53 0,0 27,0-54,1-26</inkml:trace>
  <inkml:trace contextRef="#ctx0" brushRef="#br1" timeOffset="104152.9571">22410 4418,'0'27,"0"26,0 0,53 26,-53-26,53 0,-26 0,25 26,-52-26,53 0,-53 26,0-26,0 53,0-27,0 1,-79-1,-27 0,27-26,52-53,27 27,-53-27,133-27,-27 1</inkml:trace>
  <inkml:trace contextRef="#ctx0" brushRef="#br1" timeOffset="104420.9724">23469 5133,'0'-27,"52"27,1 0,-26 0,-1 0,54 0,26 0,-54 0,1 0,-26 27,26-27</inkml:trace>
  <inkml:trace contextRef="#ctx0" brushRef="#br1" timeOffset="106309.0806">24606 4577,'0'-53,"0"106,0 0,0 26,0 1,0-1,0-26,0 0,0 0,106-27,-79-26,-1 0,27 0,-27 0,27 0,-53-26,53-27,-53 26,0 1,27 52,-27 1,79 26,-52-27,-1-26,27 53,-27-53,27 0,-26 0,-27-53,0 0,0-26,0 0,0-1,0 27,-27 0,27 27,-26 26,26 0,0 0,0 53,79-53,1 0</inkml:trace>
  <inkml:trace contextRef="#ctx0" brushRef="#br1" timeOffset="106576.0958">25823 4842,'0'79,"0"-53,53 1,-26-27,-1 0,1 0,52 0,-79-53,0 26,-53-25,27 52,-27-53,26 53,1 0,26 26,0-26</inkml:trace>
  <inkml:trace contextRef="#ctx0" brushRef="#br1" timeOffset="106958.1177">26670 4339,'0'-53,"0"79,0 54,0 52,0-26,0 0,0 0,53 26,-53-53,53-26,-53 0,26 0,-26-27,53-26,-53 27,27-27</inkml:trace>
  <inkml:trace contextRef="#ctx0" brushRef="#br1" timeOffset="107225.1329">26485 4921,'0'-27,"53"27,-27 0,27 0,26 0,1 0,-1 0,1 0,-1 0,0 0</inkml:trace>
  <inkml:trace contextRef="#ctx0" brushRef="#br1" timeOffset="107511.1493">28046 5106,'26'0,"27"0,-53 53,27-53</inkml:trace>
  <inkml:trace contextRef="#ctx0" brushRef="#br1" timeOffset="108502.206">26829 5238,'-27'0,"27"0,53 0,0 0,-26 0,26 0,-1 0,1 0</inkml:trace>
  <inkml:trace contextRef="#ctx0" brushRef="#br1" timeOffset="109418.2584">28125 5159,'0'-53,"0"53,0 0,0 27,0-1</inkml:trace>
  <inkml:trace contextRef="#ctx0" brushRef="#br0" timeOffset="120061.8672">1482 6614,'0'-53,"0"106,0 0,0 0,0 0,-27 0,27 26,0 1,-53 26,53-54,0-25,0 26,27-53,-1 53,1-53,52 0,0 0,1 0,-1 0,1-27,-28 27,28-26,-80-27</inkml:trace>
  <inkml:trace contextRef="#ctx0" brushRef="#br0" timeOffset="120323.8822">1508 7038,'27'0,"26"0,-27 0,0 0,27 0,53-27,-26 27,-28-53,1 53,-53-26</inkml:trace>
  <inkml:trace contextRef="#ctx0" brushRef="#br0" timeOffset="120637.9001">1588 6561,'0'0,"26"0,53 0,1 0,-54 0,1 0,26 0,-27 0,0 0,27 27,27-27,-54 0</inkml:trace>
  <inkml:trace contextRef="#ctx0" brushRef="#br0" timeOffset="120962.9187">2725 6667,'0'0,"0"27,-53 26,53-1,-53 28,53-1,-53 1,53-27,-79-1,53 28,-27-54,26 27</inkml:trace>
  <inkml:trace contextRef="#ctx0" brushRef="#br0" timeOffset="121208.9327">2381 6879,'0'0,"27"0,-1 53,54-53,-28 26,28-26,-1 80,-26-80,0 79,-53-53,0 27</inkml:trace>
  <inkml:trace contextRef="#ctx0" brushRef="#br0" timeOffset="121531.9512">3069 6694,'0'53,"0"-1,0 1,0 0</inkml:trace>
  <inkml:trace contextRef="#ctx0" brushRef="#br0" timeOffset="121710.9615">3069 7249,'53'0,"0"0,-53 0,26 0,-26 0</inkml:trace>
  <inkml:trace contextRef="#ctx0" brushRef="#br0" timeOffset="121879.9712">3413 6879,'0'53,"-53"53,0-53</inkml:trace>
  <inkml:trace contextRef="#ctx0" brushRef="#br0" timeOffset="122589.0117">1561 7911,'53'0,"0"-53,-27 53,27 0,0 0,53 0,0 0,53 0,-27 0,27 0,-54 0,1 0,0-27,-53 27,-26 0,-54 27</inkml:trace>
  <inkml:trace contextRef="#ctx0" brushRef="#br0" timeOffset="130530.4659">5292 6641,'0'-53,"0"26,0 54,0 52,0-26,0 26,0 1,0-1,0-26,0 0,0 0,0-27,-27-26,27 53,0-26,0 26,0-27,0 1,0 26,27-53,-1 0,1 0,52 0,-26 0,0 0,0 0,0 0,-27 0,1 0</inkml:trace>
  <inkml:trace contextRef="#ctx0" brushRef="#br0" timeOffset="130927.4886">6006 7329,'53'0,"-27"0,1 0,-27-27,79-26,-79 27,0-27,0 26,-53 27,0 27,27 26,26 0,-79 0,79 0,0-27,0 27,26-53,1 0,-1 0,27 0,26 0,-52 0</inkml:trace>
  <inkml:trace contextRef="#ctx0" brushRef="#br0" timeOffset="131197.5041">6509 6905,'0'27,"0"52,0 1,0-1,0 27,0 0,0-27,0 0,0 1,0-54,53 1,-27-27</inkml:trace>
  <inkml:trace contextRef="#ctx0" brushRef="#br0" timeOffset="131383.5147">6297 7461,'27'0,"-27"-27,79 27,-26 0,0 0,26 0,1 0,-1 0,0 0,1 0</inkml:trace>
  <inkml:trace contextRef="#ctx0" brushRef="#br0" timeOffset="132508.5791">8149 7011,'27'0,"26"0,-1 0,-25 0,-27-53,53 53,-53-79,0 52,0 1,0 26,-53 0,26 0,-25 0,25 26,27 1,0 26,0 0,0 0,0 26,0 27,53 53,-53-1,79-25,-79-28,53 1,-53 27,0-54,0-26,-26 0,-27-53</inkml:trace>
  <inkml:trace contextRef="#ctx0" brushRef="#br0" timeOffset="132733.5919">8123 7593,'0'-26,"0"26,79 0,-26 0,26 0,1 0,-1 0,-26 0,0 0,-27 0</inkml:trace>
  <inkml:trace contextRef="#ctx0" brushRef="#br0" timeOffset="133019.6083">8996 6985,'0'0,"0"53,0 26,-53 0,53 1,0-1,0 27,0-27,0-26,79-26,-26-27,0 0,-26 0</inkml:trace>
  <inkml:trace contextRef="#ctx0" brushRef="#br0" timeOffset="133250.6213">9260 7038,'0'26,"0"27,0 26,0 1,0-1,0 27,53-27,-53-26,0 0</inkml:trace>
  <inkml:trace contextRef="#ctx0" brushRef="#br0" timeOffset="133438.6323">9022 7329,'53'0,"27"-27,-27 27,26 0,0 0,-26 0,27 0,-54 53</inkml:trace>
  <inkml:trace contextRef="#ctx0" brushRef="#br0" timeOffset="134263.6795">9790 7038,'0'-53,"79"132,-79-52,53 25,-53 1,79 27,-79-27,0 0,0 26,0-26,0 0,0 0,-26-27,-1 27,-26-53,27 53,-27 0,53-53</inkml:trace>
  <inkml:trace contextRef="#ctx0" brushRef="#br0" timeOffset="134518.694">10478 7461,'26'0,"27"0,0 0,-27 0,27 26,-53 54</inkml:trace>
  <inkml:trace contextRef="#ctx0" brushRef="#br0" timeOffset="134652.7017">10583 7752,'53'0,"-26"0,-1 0,27 0,-26 0,-27 26,52-26</inkml:trace>
  <inkml:trace contextRef="#ctx0" brushRef="#br0" timeOffset="135848.7701">11906 6720,'0'-53,"0"27,0 52,0 27,0-26,0-1,0 27,0 26,0-52,0-1,0 27,0 0,0-53,0 27,53-27,0 0,-26 26,25-26,28 0,-27 0,0 0,0 0,0 0,-1 0,-25 0,-27 0,26 0</inkml:trace>
  <inkml:trace contextRef="#ctx0" brushRef="#br0" timeOffset="136132.7863">12515 6852,'0'-26,"-27"26,27 26,0-26,0 53,80 0,-80 0,0-26,0-1,0 27,0 26,0-26,0 0,0 0,0 0,0 0,0 0,26-53</inkml:trace>
  <inkml:trace contextRef="#ctx0" brushRef="#br0" timeOffset="137199.8474">12488 7117,'0'0,"53"0,-26 0,-1 0,1 0,26 0</inkml:trace>
  <inkml:trace contextRef="#ctx0" brushRef="#br0" timeOffset="137915.8883">13996 6561,'-26'-53,"-27"53,27-26,-27 26,0 0,26 0,1 0,-1 0,27 26,0 1,0 26,0 26,27-52,-27 52,53-26,-53 26,79 1,-52 26,-27-54,53-25,-53 26,0-27,-27-26,-52 0,52 0,1 0,-27-26,53-27</inkml:trace>
  <inkml:trace contextRef="#ctx0" brushRef="#br0" timeOffset="138466.9199">14208 6667,'0'0,"0"80,53-28,-53 1,0 0,0 0,0 27,27-54,-27 1,0 52</inkml:trace>
  <inkml:trace contextRef="#ctx0" brushRef="#br0" timeOffset="138655.9307">14446 6614,'27'0,"-27"-79,53 79,-53 53,0 26,0 27</inkml:trace>
  <inkml:trace contextRef="#ctx0" brushRef="#br0" timeOffset="138938.9469">14605 7302,'26'0,"1"0,52 0,-52 0,26-79,-27 79,1-27,26 27,-27 0,0 0,-26 27,0-1,53-26,-53 80,0-27</inkml:trace>
  <inkml:trace contextRef="#ctx0" brushRef="#br0" timeOffset="139547.9815">15346 6694,'0'-27,"26"27,1 0,-1 0,27 0,-26 0,-27 0,26 0,-26 53,0-26,0 25,-53-25,0 26,0-27,0 27,53-26,-53-27,53 53,0 0,53-53,0 26,0-26,0 53,0-53,-53 26,-53-26,-53 53,53-53,0 0</inkml:trace>
  <inkml:trace contextRef="#ctx0" brushRef="#br0" timeOffset="139870.0001">16060 6535,'27'0,"-27"0,0 26,0 54,0-27,0 26,0 0,0 27,0-26,-53-1,53 0,0-52,0-1</inkml:trace>
  <inkml:trace contextRef="#ctx0" brushRef="#br0" timeOffset="140065.0113">15769 6905,'80'0,"-1"0,-26 0,0 0,0 0,0 0,26 0,-26 0</inkml:trace>
  <inkml:trace contextRef="#ctx0" brushRef="#br0" timeOffset="141010.0653">13758 7593,'27'0,"52"-26,27 26,53 0,132 0,79 0,-26 0,0 0,-26 26,-107-26,-25 0,-107 0,-26 53,-53-26,-80-27,-52 53</inkml:trace>
  <inkml:trace contextRef="#ctx0" brushRef="#br0" timeOffset="142591.1558">14737 8255,'27'0,"-27"26,0 1,0 26,0-27,0 0,53 54,-53-54,26 1</inkml:trace>
  <inkml:trace contextRef="#ctx0" brushRef="#br0" timeOffset="142817.1687">15081 8202,'0'26,"27"27,-27-26,0 26,0-1,26-25,-26 26,53-53,-53 53</inkml:trace>
  <inkml:trace contextRef="#ctx0" brushRef="#br0" timeOffset="143281.1952">15319 7911,'0'0,"-26"0,-27 0,27 0,-27 0,0 0,-27 0,27 0,27-27,0 27,-54 0,54 0,-27 0,0 0,53 53,-27 0,27-26,0 25,0-52</inkml:trace>
  <inkml:trace contextRef="#ctx0" brushRef="#br0" timeOffset="143558.2111">15769 7937,'27'27,"-27"-1,0 1,0 25,0 28,0-1,0 1,0 25,0-25,0-27,0 0,0 0,0-27</inkml:trace>
  <inkml:trace contextRef="#ctx0" brushRef="#br0" timeOffset="143778.2237">15505 8255,'26'0,"27"0,26 26,54-26,-28 0,1 0,0 0,-26 0,-1 0,-79 27,26-27</inkml:trace>
  <inkml:trace contextRef="#ctx0" brushRef="#br0" timeOffset="145614.3285">17542 7567,'26'0,"27"0,-26 53,-27 0,0 0,0-1,0 28,0-80</inkml:trace>
  <inkml:trace contextRef="#ctx0" brushRef="#br0" timeOffset="147971.4633">18944 7038,'0'-27,"0"1,0-27,0 53,0-27,-26 27,-54 0,27 0,27 27,26-1,-79 1,79 26,0-27,0 1,53-27,-1 0,1 0,0-53,-53 26,27 27,26 0,-27 27,27 26,0-1,-53 1,26 27,-26-27,0 26,0 0,0 1,-26-1,-1 27,-25-53,25-27,-26-26,27 53,-27-53,-27-53,80 0,0 27,-26-27,26-26,0 26,0 26,0-26,79 27,-52 26,-1-53,54 53,-27 0,-27 0,-26 53,26-53</inkml:trace>
  <inkml:trace contextRef="#ctx0" brushRef="#br0" timeOffset="148323.4834">19606 6852,'0'0,"0"53,-80 0,80 53,-26 0,26 0,-53 26,53-53,0 1,0-27,53 0,-27-53,27 0,0 0,0 0</inkml:trace>
  <inkml:trace contextRef="#ctx0" brushRef="#br0" timeOffset="148562.4973">19870 7038,'0'-53,"0"132,0 27,0 0,0 26,0 0,0-26,0-26,0-1</inkml:trace>
  <inkml:trace contextRef="#ctx0" brushRef="#br0" timeOffset="148765.5089">19659 7514,'0'0,"79"0,-53 0,1 0,26 0,53 26,-53-26,-1 0</inkml:trace>
  <inkml:trace contextRef="#ctx0" brushRef="#br0" timeOffset="148996.5221">20214 7249,'53'0,"0"27,-27 26,-26 0,53-1,-53 1,0 0,0 27,-53-27,-52 26,-1-26,53 0,26-53</inkml:trace>
  <inkml:trace contextRef="#ctx0" brushRef="#br0" timeOffset="149296.5393">20796 7382,'27'0,"-1"0,80 0,-80 0,1 0,-27 26</inkml:trace>
  <inkml:trace contextRef="#ctx0" brushRef="#br0" timeOffset="149432.5471">20929 7699,'79'0,"-26"0,-27 0,1 0,26 0</inkml:trace>
  <inkml:trace contextRef="#ctx0" brushRef="#br0" timeOffset="151495.6651">22013 6773,'27'0,"79"-26,-80 26,1-53,25 26,-52 1,0-27,0 53,-52 0,-1-27,26 27,-26 0,0 0,53 80,0-1,0 0,0 1,53-1,-53-26,27 27,-27-28,0 1,0 0,0 0,0 0,0 0,0-27,0 27,-53-53</inkml:trace>
  <inkml:trace contextRef="#ctx0" brushRef="#br0" timeOffset="151721.678">21855 6958,'53'0,"-1"0,-25 0,26 0,26 0,27 0,0 0,26 0,-52 0</inkml:trace>
  <inkml:trace contextRef="#ctx0" brushRef="#br0" timeOffset="152043.6963">22886 6535,'0'0,"-52"0,25 26,-26 1,27 26,26 26,-53 0,53 1,0 26,0-27,0 0,26-26,54 27,-27-54,-1 27,28-53,-27 0</inkml:trace>
  <inkml:trace contextRef="#ctx0" brushRef="#br0" timeOffset="152432.7187">23257 6588,'0'-27,"0"27,0 80,0-27,-27 26,27 0,0 27,0-26,0 25,0-52,53-26,-53-1,53-26,-53 53,53-53</inkml:trace>
  <inkml:trace contextRef="#ctx0" brushRef="#br0" timeOffset="152672.7324">23098 7064,'0'-26,"53"26,26 0,1 0,-1 0,-26 0,26 0</inkml:trace>
  <inkml:trace contextRef="#ctx0" brushRef="#br0" timeOffset="152882.7444">23680 7117,'53'-53,"-26"53,26 0,-1 0,-25 0,-1 0,27 27,-26-27</inkml:trace>
  <inkml:trace contextRef="#ctx0" brushRef="#br0" timeOffset="153436.7761">24236 6350,'0'-53,"0"53,0 53,0 26,0 0,0-26,0 27,79 26,-79-54,53 1,-53 27,53-54</inkml:trace>
  <inkml:trace contextRef="#ctx0" brushRef="#br0" timeOffset="153676.7898">24712 6508,'0'-26,"0"26,0 53,0 0,0 0,-53 53,53-27,0 0,0 1,0 26,0-27,0 0</inkml:trace>
  <inkml:trace contextRef="#ctx0" brushRef="#br0" timeOffset="154084.8132">25294 6773,'27'0,"26"0,-27 0,-26 53,26-53,-26 26,0 27,0 0,-26 0,-27-26,27 26,-1-27,27 27,53-53,26 0,1 0,26 26,-27-26,0 0,-52 0</inkml:trace>
  <inkml:trace contextRef="#ctx0" brushRef="#br0" timeOffset="154532.8388">26035 6588,'53'0,"-27"0,27 0,-26 53,26 26,0 0,-53 1,26-1,-26 1,0 52,-53 27,-26-54,-1 1,-52-26,26-1,53-52,27-27,26 26,26-26,1 0,-1 0,-26 0,80 0</inkml:trace>
  <inkml:trace contextRef="#ctx0" brushRef="#br0" timeOffset="155687.9049">26644 7091,'26'0,"0"0,1 0,26 26,0 27,-53 0,0 0,-53-53,0 53,26-53</inkml:trace>
  <inkml:trace contextRef="#ctx0" brushRef="#br0" timeOffset="156730.9643">27966 6561,'0'-26,"0"-27,0 27,0-1,-26-26,-27 53,27-26,-1 26,-26 0,27 0,-1 0,-26 26,53 1,-52 26,52-1,-80 28,80-1,0 27,0 0,0-53,27 0,-27-27,79 27,-53-53,27 27,0-27,0 0,0 0,26 0</inkml:trace>
  <inkml:trace contextRef="#ctx0" brushRef="#br0" timeOffset="157292.9967">28231 6773,'0'-53,"-26"53,-54 27,80-1,-26-26,26 79,0-52,0 26,0-53,0 26,79-26,-26 0,-53 0,27 0,-27-79,0 26,0 79,52 1,1 26,0-53,0 26,0-26,26 0,1 0,-27-26,0-27,-27-53,-26-26,80-27,-80 53,0 0,0 53,0 27,0-1,-53 54,53 26,0 26,0 1,0-1,0 27,0 0,0-1,0-25,0-27,26 0,-26 0,27 26,25-53,-25-26</inkml:trace>
  <inkml:trace contextRef="#ctx0" brushRef="#br0" timeOffset="158365.058">29369 6482,'0'-53,"-53"53,0 0,26 53,-25 0,52 26,0 1,0-27,0-1,0 1,52-53,-25 27,26-27,0-27,-53 1,26-53,-26 26,0 26,0 54,0-1,0 27,53-27,-53 27,53-53,-26 0,25 0,-52-53,0 1,0 25,0 1,0 52,27 1,-27 25,106 1,-80 0,1-53,26 27,-27-27,0 0,27-27,0-52,-26-27,26-79,0 0,-53-1,53 28,-53 78,0 27,0 1,0 52,-53 79,26 0,27 1,-53 25,53-25,0 26,0 0,0-1,27-25,-27-27,53 26,-53-26,53 0,-53 0,79-53</inkml:trace>
  <inkml:trace contextRef="#ctx0" brushRef="#br0" timeOffset="158748.0799">30639 6747,'0'-53,"0"53,-53-27,26 27,-26 0,1-53,78 106,0-26,1-27,26 53,-27-53,-26 79,53-79,-53 53,0-27,0 27,53-53,-53 53,27-53,-1 0,53 0,-52 0</inkml:trace>
  <inkml:trace contextRef="#ctx0" brushRef="#br0" timeOffset="159153.1031">31353 5847,'0'-53,"27"0,-27 80,-53 78,53 54,-53 0,53-27,0 27,0-53,0-27,0 1,0-28,26 1,27-53,27 0,52 0,-53-26,-26-1,0-52,-53 0,0 26,-26 26,-27 27,0 0,0 0,0 0,0 53,0 0,53 0,0 0,0 26,53-52,0 26,26-27,27-26,26 80,-26-80,-26 53</inkml:trace>
  <inkml:trace contextRef="#ctx0" brushRef="#br0" timeOffset="159390.1166">30877 6297,'106'0,"52"0,1 0,-53 26,0-26,26 53,-26-53,0 27,-80-27</inkml:trace>
  <inkml:trace contextRef="#ctx0" brushRef="#br0" timeOffset="160208.1634">30692 6667,'0'0,"0"-53,-27 53,27-26,-53 26,-26 0,52 0,27 0,0 53,0 0,0-27,53 1,27-27,-27 79,0-79,0 53</inkml:trace>
  <inkml:trace contextRef="#ctx0" brushRef="#br0" timeOffset="162939.3194">4551 8493,'0'-53,"-27"53,1 53,26-27,0 27,0 0,0-26,26-1,54-26,-54 0,27 0,-26-26,-27-27,26 53,-26 26,0 27,53-27,-27 27,54-53,-27 27,0-27,-27 0,27 0,-27 0,-26-80,0 54,0 26,0 53,0-27,0 27,0 0,0 53,0-27,0 1,0-1,53 1,-53-28,0 1,27-26,-54-54</inkml:trace>
  <inkml:trace contextRef="#ctx0" brushRef="#br0" timeOffset="164726.4216">6218 8996,'0'-27,"0"1,26-27,27 0,-26 26,25-26,-25 27,26-27,-53 27,0-1,-27 27,1 0,-1 0,-52 0,79 53,0 26,27-26,25-26,1 26,27 0,-54-27,27 1,-53 25,53-25,-53 26,0 0,-26 0,-27-53,26 53,-26-53,0 0</inkml:trace>
  <inkml:trace contextRef="#ctx0" brushRef="#br0" timeOffset="165001.4376">6747 8731,'26'0,"-26"26,0 27,53 0,-53 0,0 0,0 26,27-26,-27 0,0 0,53 0,-53-26,0-1,26-26,-26 53,27-53</inkml:trace>
  <inkml:trace contextRef="#ctx0" brushRef="#br0" timeOffset="165510.4667">7038 8863,'0'27,"0"-1,-53 27,53 0,0-27,0 27,26-53,27 53,-26-53,26 53,0-53,0 0,26 0,0 0,1-26,-1-1,-26-26,-27 0,27 1,-53-28,0 54,0 26,-53 0,27 0,-27 26,53 27,-53-26,53 25,0-25,27-1,-27 27,26-53,-26 53,27-53,-27 27,52-27,-52 53,27-53</inkml:trace>
  <inkml:trace contextRef="#ctx0" brushRef="#br0" timeOffset="165870.4873">8123 8625,'0'-53,"0"133,0-1,0 0,0 1,0-1,0 0,0 1,26-1,-26-26,0-26,0-1</inkml:trace>
  <inkml:trace contextRef="#ctx0" brushRef="#br0" timeOffset="166103.5006">7885 9048,'0'-52,"26"52,1 0,25 0,28 0,-1 0,1 0,-1 0,0 0,1 26,-1-26,-26 0</inkml:trace>
  <inkml:trace contextRef="#ctx0" brushRef="#br0" timeOffset="166755.5379">8784 8969,'0'0,"-79"0,26 0,0 27,0 25,0 28,53-27,0-27,27 27,52-53,-26 0,26 0,1-26,-1-27,27 0,-27-53,1-26,-27 26,-1-26,-52 26,0 26,0 27,0 27,0 26,-52 26,-28 27,54 0,26 27,-53 52,53-53,0 1,0-1,26-26,-26-27,80-26,-80 53,53-53,-1 0,-52-26,27 26,26 26,-53 27,26 0,-26 27,80-28,-54-25,27-27</inkml:trace>
  <inkml:trace contextRef="#ctx0" brushRef="#br0" timeOffset="168463.6356">10081 8466,'0'-53,"-27"80,1 52,-27 54,0-28,53 28,-53-27,53 52,0-25,0-1,79-53,1 27,-27-53,26 26,27-26,26-53,0 0</inkml:trace>
  <inkml:trace contextRef="#ctx0" brushRef="#br0" timeOffset="168933.6625">11033 8863,'0'-26,"0"26,0-53,-53 53,0 0,27 0,-27 53,0-27,53 1,-53 26,53 0,0-27,27 27,25 0,28-53,-27 53,0-53,-53 53,26-53,-26 53,0 26,-53-79,-26 0,-27 26,53-26,27 0,26 0,0-53</inkml:trace>
  <inkml:trace contextRef="#ctx0" brushRef="#br0" timeOffset="169316.6843">11404 8387,'-27'0,"27"26,53 107,-53-27,53 26,-53-26,0 0,0-1,0 28,0-54,0 0,0-26,26-26,-26 26,53 0,0-53</inkml:trace>
  <inkml:trace contextRef="#ctx0" brushRef="#br0" timeOffset="169707.7067">11377 8652,'0'-53,"0"53,79 0,-26 26,0-26,-26 53,26 26,-53-26,0 0,-53 0,-27-26,54-27,26 26,-53-26,53 79,0-52</inkml:trace>
  <inkml:trace contextRef="#ctx0" brushRef="#br0" timeOffset="170179.7337">11853 9181,'53'0,"-26"-27,52 27,27-106,-53 80,0-27,-27 27,-26-27,0 0,0 53,-53 0,0 26,27 27,-27 0,53 0,0 0,26-27,1 27,-1-26,27-27,-26 53,26-53,-27 53,1-53,52 0,-26 0</inkml:trace>
  <inkml:trace contextRef="#ctx0" brushRef="#br0" timeOffset="170462.7499">12806 8837,'-53'-80,"26"80,1 0,-53 53,79-26,-27-1,27 27,0 0,0 0,0 0,0 0,0 26,0-52,53 26,-26-27,25-26,28 53,-27-53,0 0,0 0,0 0</inkml:trace>
  <inkml:trace contextRef="#ctx0" brushRef="#br0" timeOffset="170740.7658">13229 8519,'0'-26,"0"26,0 79,0 1,0 25,0-25,53 52,-53-26,53 0,-53 26,0-53,26-26,-26-26,53 26,0-27,-26-26,-27 0</inkml:trace>
  <inkml:trace contextRef="#ctx0" brushRef="#br0" timeOffset="171198.792">13626 9287,'0'0,"0"-27,53 27,-27 0,54 0,-27 79,0-79,0 53,-53-26,-53-27,26 0,54 0,-1 0,1-53,52 53,-26-27,26 27,1-52,-1 52,-26 0,0 0</inkml:trace>
  <inkml:trace contextRef="#ctx0" brushRef="#br0" timeOffset="171709.8211">13361 9048,'0'-52,"-52"52,-1 0,0 0,0 0,0 0,0 0,27 0,26-27,0 27,79 0,-26 0,53 0,52 0,1 0,106 0,-54-53</inkml:trace>
  <inkml:trace contextRef="#ctx0" brushRef="#br0" timeOffset="173096.9006">14658 9048,'0'0,"-53"27,53 26,0-27,0 1,0 26,0 0,0-53,0 26,53-26,-27 0,1 0,26 0,-27 0,1-26,26-27,-27 26,27 1,-53-54,53 54,-53-27,26 53,-26 53,0-27,53 1,-53 26,27-27,-27 27,53-26,0 25,-27-52,27 0,-27 0,-26-26,0-27,0 27,27 26,-27 0,53 53,-53-27,26 0,-26 27,53-53,-26 0,-1 0,-26-26,53-27,-53 27,26 26,1 0,79 0,-80 0,-26 52,53-52,0 0,0 0,-27-26,1 26,26-53,-27 27,27 26,0 0,-53 26,53 1</inkml:trace>
  <inkml:trace contextRef="#ctx0" brushRef="#br0" timeOffset="173342.9147">16642 8678,'80'0,"26"53,-80 0,27 26,-53 1,26 25,-26-25,0-1,-26 1,-53 25,52-52,-26 0,27 27,26-54</inkml:trace>
  <inkml:trace contextRef="#ctx0" brushRef="#br0" timeOffset="175095.0149">19156 8440,'0'-53,"-27"53,-26 0,1 0,-28 0,-26 0,27 0,26 0,0 26,27-26,26 0,0 0,0 27,0 26,0 26,53-26,-53 26,26 1,-26-1,53 27,0-27,-53 1,53-27,-53 26,53-52,-53-1</inkml:trace>
  <inkml:trace contextRef="#ctx0" brushRef="#br0" timeOffset="175335.0286">18680 8863,'53'27,"26"-27,53 0,53 0,-26 0,-53 0,-27-27</inkml:trace>
  <inkml:trace contextRef="#ctx0" brushRef="#br0" timeOffset="175665.0475">19764 8387,'0'-26,"0"26,-53 0,53 52,-26 1,26 0,0 27,-53-1,53 0,0-26,0 27,0-27,0 0,0-1,0-25,27 26,25-27,1-26,0 0</inkml:trace>
  <inkml:trace contextRef="#ctx0" brushRef="#br0" timeOffset="176226.0796">20373 8466,'0'27,"-27"26,27 26,0-26,0 0,0 26,0-26,0-26,27-27,26 53,0-53,-27 0,1 0,26-27,-53 1,53-54,-53 27,52 27,-52-27,0 79,0 1,0-1,53 27,27 0,-27-53,-27 0,-26-26,0-1,0-26,0-26,0-27,0 27,0-1,0 54,0 0</inkml:trace>
  <inkml:trace contextRef="#ctx0" brushRef="#br0" timeOffset="176431.0913">21484 8308,'0'53,"0"26,0 0,53 27,-53-27,0 1,0-1,0 1,-26-1,-27-26,-27-27,1 27,26-53</inkml:trace>
  <inkml:trace contextRef="#ctx0" brushRef="#br0" timeOffset="177803.1698">22966 8255,'-80'-53,"54"53,-27 0,0 79,53-52,-26-1,26 27,0 0,0-53,26 0,27 0,26 0,-26 0,0-27,0 27,-53-26,53 26,-53 0,0 53,0-27,0 27,0 0,0 0,53 0,-26-53,-27 26,79-26,0 0,-52-26,26 0,-53-27,26 26,-26-26,0 80,0-1,0 27,0 26,0 27,-26 27,26-54,0 0,-53 1,53-1,0-52,0-1,-27-26,27 0</inkml:trace>
  <inkml:trace contextRef="#ctx0" brushRef="#br0" timeOffset="185568.6139">24950 8202,'0'-27,"0"27,0-53,-53 53,27-26,-27-27,26 53,27-26,-26 26,-27 0,27 0,-27 26,53 53,-80-26,80 27,-79-1,79 27,-79-27,52 1,-26-1,53-26,-26-27,26 27,0-26,26-27,54 0,-1-27,27 27,26-79,-53 79,1-53,-80 27,0-27,-27 0,1 53,-27 0,27-27,-1 27,54 0,25 0,1 0,-26 0,-27 27,26-27,-26 79,0-26,0-27,0 1,0 26,0-27,0 1,0 26,0-27</inkml:trace>
  <inkml:trace contextRef="#ctx0" brushRef="#br0" timeOffset="186048.6414">25453 8175,'0'-26,"-27"26,-25 0,-1 26,53 1,-53 26,53 26,-53 0,53 1,-27-1,27 1,0-1,0 0,0-26,0-26,80-27,-1 53,0-53,1 0,-1-27,-26-26</inkml:trace>
  <inkml:trace contextRef="#ctx0" brushRef="#br0" timeOffset="186566.671">25929 8334,'0'0,"0"27,0 25,0 1,0 0,0-26,53 26,0-27,0-26,26-26,-79-1,53-52,-53 26,0 26,27 27,-27 27,0-1,0 54,79-54,-52-26,25 53,-25-53,-1 0,-26-53,53 27,-53-27,0-27,-26 1,26 53,-27 26,27-53,-53 53,53-27,53 27,0 0,-26-79</inkml:trace>
  <inkml:trace contextRef="#ctx0" brushRef="#br0" timeOffset="186888.6893">26829 8017,'53'0,"-27"0,-26 26,53 27,-53 0,0 0,0 26,0 1,-26 52,-54-53,1 27,26 0,0-53,27-27,52-26,0 0,27-53,-26 53,-27-26</inkml:trace>
  <inkml:trace contextRef="#ctx0" brushRef="#br0" timeOffset="187076.7002">27411 8652,'53'0</inkml:trace>
  <inkml:trace contextRef="#ctx0" brushRef="#br1" timeOffset="197951.3222">1296 10424,'53'-53,"-53"0,0 27,0 26,-53 0,1 0,-1 0,0 79,-27-52,54 26,-27-27,53 27,0 0,26 0,27 0,0-53,27 53,-54-27,27 27,-53-26,0 26,0 26,-26-26,-54 0,-26 0,27-53,0 53,26-53,26 0,27-27,53-52</inkml:trace>
  <inkml:trace contextRef="#ctx0" brushRef="#br1" timeOffset="198243.3389">1905 10662,'0'0,"-53"0,0 53,0 0,0-26,53-1,0 54,27-80,26 26,26-26,-26 0,0 0,-27-53,-26 27,0-27,0 0,0-27,0 80,-53-53,27 53,0 0,-27 0,53 0,0 53,26-26</inkml:trace>
  <inkml:trace contextRef="#ctx0" brushRef="#br1" timeOffset="198677.3635">2143 11059,'0'53,"0"-79,53-1,-53-26,53-79,-53-27,79-52,-79 105,0 53,0 26,0-25,0 52,-53 0,53 52,-52 28,52-27,-53 26,53 27,0 26,0-52,0-1,0-26,0 0,53 0,-53 0,52-27,-25 27</inkml:trace>
  <inkml:trace contextRef="#ctx0" brushRef="#br1" timeOffset="198877.3752">2593 10345,'-27'26,"27"27,0 27,0 52,0 27</inkml:trace>
  <inkml:trace contextRef="#ctx0" brushRef="#br1" timeOffset="199037.3841">2619 11271,'53'0,"-53"-27,27 27,-1 0</inkml:trace>
  <inkml:trace contextRef="#ctx0" brushRef="#br1" timeOffset="199211.3941">3069 10742,'0'-53,"0"132,-53 27,-53 26,-105 54,-27-1</inkml:trace>
  <inkml:trace contextRef="#ctx0" brushRef="#br1" timeOffset="199361.4028">1561 11959,'53'-53,"53"26,0-25,-1 52,28-80,-54 80,-26 0,0 0</inkml:trace>
  <inkml:trace contextRef="#ctx0" brushRef="#br1" timeOffset="200403.4624">5662 10821,'0'-26,"0"-1,0-26,0 27,-26-27,-27 53,0 0,0 26,26 1,27 52,-79 1,79-1,0 0,0 1,0-1,0 0,0 1,0-1,0 1,0-1,27-53,-27 1,0-27</inkml:trace>
  <inkml:trace contextRef="#ctx0" brushRef="#br1" timeOffset="200597.4735">5186 11218,'53'0,"26"0,27 0,53-53,-27 53,-53 0,27 0,-53 0</inkml:trace>
  <inkml:trace contextRef="#ctx0" brushRef="#br1" timeOffset="200926.4924">6324 10662,'0'0,"-53"0,53 53,-80-26,80 26,-26 26,26-26,0 26,-53 1,53-1,0 0,0-26,26 0,1-53,26 53,26-53,0 0</inkml:trace>
  <inkml:trace contextRef="#ctx0" brushRef="#br1" timeOffset="201190.5075">6588 10742,'0'0,"0"79,0 27,-53 0,53-27,0 1,0-1,0 0,0-26,27-26,-1-27</inkml:trace>
  <inkml:trace contextRef="#ctx0" brushRef="#br1" timeOffset="201406.5198">6350 11059,'0'0,"79"0,-26 0,0 0,27 0,-27 0,-1 0,-25 0,26 0</inkml:trace>
  <inkml:trace contextRef="#ctx0" brushRef="#br1" timeOffset="201617.5319">6879 10821,'0'0,"0"80,53-28,-53 1,0 27,0-1,0 0,0 1,-26 26,-1-53,-26-27,27-26,26 53</inkml:trace>
  <inkml:trace contextRef="#ctx0" brushRef="#br1" timeOffset="201932.5499">7223 11165,'80'0,"-80"0,79 0,-53 0,1 0,26 0,-27 0,-26 0</inkml:trace>
  <inkml:trace contextRef="#ctx0" brushRef="#br1" timeOffset="202082.5583">7488 11456,'79'0,"-26"0,-27 0</inkml:trace>
  <inkml:trace contextRef="#ctx0" brushRef="#br1" timeOffset="203230.6239">8625 10318,'0'80,"0"26,0-1,0-25,0-1,0 1,0-27,80-1,-54-52,1 0,26 0,-27 0,1 0,25-79,-25 53,-27-27,53 0,-53 0,0 26,0-26,0 106,0 0,0 0,0 27,0-27,53 26,-53 0,0 1,0-1,0-26,0 0</inkml:trace>
  <inkml:trace contextRef="#ctx0" brushRef="#br1" timeOffset="204791.7134">10319 10318,'-53'0,"26"0,-26 0,1 0,-28 27,54-27,26 53,-27-53,27 53,0 26,53-52,0 25,0-25,26 26,-52-27,-27 1,26-27,-26 79,0-26,-53-53,-52 53,25-53,27 53,0-53,0 0</inkml:trace>
  <inkml:trace contextRef="#ctx0" brushRef="#br1" timeOffset="205134.7331">10610 10609,'0'27,"0"-1,0 1,0 26,0-27,0 1,0 26,26-27,-26 1,27-27</inkml:trace>
  <inkml:trace contextRef="#ctx0" brushRef="#br1" timeOffset="205331.7443">10742 10398,'53'-27,"-53"27,0 53,0 27</inkml:trace>
  <inkml:trace contextRef="#ctx0" brushRef="#br1" timeOffset="205622.761">10848 10980,'26'0,"-26"-27,53 27,-26-26,-1 26,-26-53,53 53,-53-53,80 53,-28 0,1 0,-26 0,26 53,-53 26,0-26</inkml:trace>
  <inkml:trace contextRef="#ctx0" brushRef="#br1" timeOffset="206108.7888">11668 10371,'53'0,"-26"0,25 0,-52 53,53-26,-53 26,0-27,0 1,0-1,-26-26,26 53,0-27,0 27,53-53,26 53,-26-53,-26 53,-27 0,0 26,-53-79,-27 27,-26-27,-26 0,53 0,52 0,27 0</inkml:trace>
  <inkml:trace contextRef="#ctx0" brushRef="#br1" timeOffset="206402.8056">12435 10239,'0'0,"0"79,0 1,0-1,0 1,-52-1,52 0,0 1,0-1,0-26,0 0,0-27,0-26</inkml:trace>
  <inkml:trace contextRef="#ctx0" brushRef="#br1" timeOffset="206582.8159">12091 10715,'80'0,"-1"0,1 0,-27 0,-1 0,1 0,-26 0,-27 80</inkml:trace>
  <inkml:trace contextRef="#ctx0" brushRef="#br1" timeOffset="207275.8553">10186 11297,'53'0,"-53"-26,53 26,-26 0,79 0,-1 0,54 53,79-53,53 0,0 53,0-53,0 0,-26 0,-106 0,-27 0,-105 0,-27 0,-133 79,27-79</inkml:trace>
  <inkml:trace contextRef="#ctx0" brushRef="#br1" timeOffset="207646.8767">11007 11694,'79'0,"-79"27,0 26,0 0,0 26,0-26,0 0,0 0,0-27,0 27,27-53</inkml:trace>
  <inkml:trace contextRef="#ctx0" brushRef="#br1" timeOffset="207841.8879">11351 11800,'26'0,"-26"27,53 52,-53-53,0 1,0 26,0-27</inkml:trace>
  <inkml:trace contextRef="#ctx0" brushRef="#br1" timeOffset="208201.9085">11615 11430,'0'26,"0"-26,-53 53,-26-53,0 0,-1 0,27 0,0 0,0 0,1 0,25-53,1 53,-27-53,53 80,0 26,0-27,0 1,0 25</inkml:trace>
  <inkml:trace contextRef="#ctx0" brushRef="#br1" timeOffset="208643.9338">11509 11562,'27'0,"-27"0,0 53,0 0,0-27,0 27,0 27,53-28,-53 1,0 27,0-27,0 26,26-26,-26-27,53-26</inkml:trace>
  <inkml:trace contextRef="#ctx0" brushRef="#br1" timeOffset="208837.9449">11509 11827,'133'-53,"-80"53,0 0,-1 0,1 0,0 0,-26 26</inkml:trace>
  <inkml:trace contextRef="#ctx0" brushRef="#br1" timeOffset="210928.0643">14129 11297,'26'0,"27"0,0 0,-26 0,25 0,1 0,-26 80</inkml:trace>
  <inkml:trace contextRef="#ctx0" brushRef="#br1" timeOffset="211086.0735">14340 11747,'53'-26,"0"26,0-53,-26 53</inkml:trace>
  <inkml:trace contextRef="#ctx0" brushRef="#br1" timeOffset="217804.4577">16272 10080,'0'-53,"0"80,0 52,0-26,0 0,0 0,0 0,0 0,0-27,26 1,27-27,-26 53,-1-53,27 0,-26 0,25 0,-52 0,53 0,-53-80,0 54,27-27,-27 26,0 54,0-1,0 1,0 26,0-27,0 1,0 26,-53-27,53 0,0 54,-27-27,27 0,-79-53</inkml:trace>
  <inkml:trace contextRef="#ctx0" brushRef="#br1" timeOffset="218230.4821">16060 10848,'0'-27,"27"27,52 0,27 0,26 0,53 0,54 0,-28 0,-26 0,-79 0,-53 0,-26 0,26 106,-53-80</inkml:trace>
  <inkml:trace contextRef="#ctx0" brushRef="#br1" timeOffset="218553.5006">16404 11377,'0'26,"0"27,0 0,0 0,0-27,0 27,27-53,-27 53,53-53</inkml:trace>
  <inkml:trace contextRef="#ctx0" brushRef="#br1" timeOffset="218770.513">16722 11350,'0'0,"53"80,-53-27,0-27,0 1,0 25,0-25</inkml:trace>
  <inkml:trace contextRef="#ctx0" brushRef="#br1" timeOffset="219106.5322">16880 11112,'0'53,"-26"-26,-27-27,-26 0,52 0,1 0,-27-27,26 27,-26-53,1 53,-28 0,27 0,0 0,27 0,-27 27,27-1,26 53,0-26</inkml:trace>
  <inkml:trace contextRef="#ctx0" brushRef="#br1" timeOffset="220306.6008">18256 10371,'0'-53,"27"1,52 52,-52 0,25 0,-52 52,53-25,-53 26,0-27,0 1,0 26,0-53,0 26,-26-26,26 27,0-27,26 0,27 52,0-52,-26 53,-27-26,0 26,-80 0,1-53,0 79,-27-79,79 0</inkml:trace>
  <inkml:trace contextRef="#ctx0" brushRef="#br1" timeOffset="220540.6142">19156 10160,'0'0,"0"0,0 53,0 26,0 0,0 1,0-1,0 0,-27 1,-26 26,1-27,-28 0,-26-26,1-53</inkml:trace>
  <inkml:trace contextRef="#ctx0" brushRef="#br1" timeOffset="220854.6322">18150 10292,'-26'26,"-27"27,0 53,27-26,-27-1,53 0,0 1,0-1,0 0,26-26,54 0,52-53,27 0</inkml:trace>
  <inkml:trace contextRef="#ctx0" brushRef="#br1" timeOffset="221830.688">20294 9922,'-27'0,"27"-27,-26 27,-27-53,26 53,27 27,-53-1,53 27,0-27,0 1,0-1,0 27,0-26,0-1,0 27,0 0,0-26,-53-27,27 0,0 0,26 0</inkml:trace>
  <inkml:trace contextRef="#ctx0" brushRef="#br1" timeOffset="222077.7021">20479 9869,'0'-53,"0"79,0 27,0 0,0 0,0 0,0 26,0-26,0-26,0 26,0-1,0-25,26-27</inkml:trace>
  <inkml:trace contextRef="#ctx0" brushRef="#br1" timeOffset="222269.7131">20611 9842,'27'0,"-27"-53,0 80,0 26,0 26,0-26</inkml:trace>
  <inkml:trace contextRef="#ctx0" brushRef="#br1" timeOffset="222564.73">20717 10371,'26'0,"27"0,-26 0,26-26,-53-27,53 27,-53-27,52 53,-52-27,53 27,0 27,-53 26,27-53,-27 52,0 1</inkml:trace>
  <inkml:trace contextRef="#ctx0" brushRef="#br1" timeOffset="222970.7532">21484 9736,'53'0,"0"0,0 0,-27 0,27 27,-53 26,0 0,-26 0,-54-1,28-25,25-27,27 53,-53-53,80 26,-1-26,27 0,26 53,-52-53,-1 27,-26-1,-26 54,-27-80,-26 79,-1-26,1 0,-1-53,54 26</inkml:trace>
  <inkml:trace contextRef="#ctx0" brushRef="#br1" timeOffset="223239.7686">22013 9683,'27'0,"-27"27,0 26,0 53,0-27,0 0,0 1,0-1,0 1,0-1,-53 0,53 1</inkml:trace>
  <inkml:trace contextRef="#ctx0" brushRef="#br1" timeOffset="223433.7797">21802 10239,'26'-53,"54"53,25 0,28 0,-54 0,-26 27,0-1,-53 27</inkml:trace>
  <inkml:trace contextRef="#ctx0" brushRef="#br1" timeOffset="223862.8042">20479 10795,'-27'0,"27"-27,53 27,27 0,25 0,81 0,52 0,53-53,0 53,-53 0,-53 0,-26 0,-53 0,-53 0,-53 0,0 27,0-27</inkml:trace>
  <inkml:trace contextRef="#ctx0" brushRef="#br1" timeOffset="224274.8278">20426 10980,'79'0,"1"0,-27 0,-27 0,-26 26,53-26,-53 53,0-26,-27 26,-25 0,104-53,28 0,-1 26,1-26,-54 79,-26-26,0 27,-79-27,-27-27,26-26,28 79,-1-79</inkml:trace>
  <inkml:trace contextRef="#ctx0" brushRef="#br1" timeOffset="224506.8411">21722 10821,'0'27,"0"26,0-1,0 28,0-1,0 1,0-28,0 1,0-26,0 26</inkml:trace>
  <inkml:trace contextRef="#ctx0" brushRef="#br1" timeOffset="224693.8516">21484 11112,'27'0,"78"-53,28 53,-1 0,-53 0,1 0,-27 0,-27 0</inkml:trace>
  <inkml:trace contextRef="#ctx0" brushRef="#br1" timeOffset="225867.9189">22913 10345,'0'-27,"53"-25,0 52,-27 0,27 0,0 0,-53 0,0 52</inkml:trace>
  <inkml:trace contextRef="#ctx0" brushRef="#br1" timeOffset="226025.928">23019 10636,'53'0,"53"0,-54 0,-25 0,26 0</inkml:trace>
  <inkml:trace contextRef="#ctx0" brushRef="#br1" timeOffset="226872.9764">24104 9710,'0'-27,"0"27,0 80,0-1,0 27,0-27,0 1,0-1,0 27,26-106</inkml:trace>
  <inkml:trace contextRef="#ctx0" brushRef="#br1" timeOffset="227218.9962">24553 9631,'53'0,"0"0,0 0,-53 26,0 0,0 27,-53 27,27-54,26 1,-53-27,53 53,0-27,0 0,53 27,0-53,26 0,0 53,1-53,-1 0,-79 27</inkml:trace>
  <inkml:trace contextRef="#ctx0" brushRef="#br1" timeOffset="227802.0293">24183 10504,'-53'0,"0"0,27 0,-27 0,26 0,27 0,80 0,-1 0,0 0,27 0,53-53,79 53,27-53,-54 53,-52 0,-80 0,-52 0,-27 0,0 0</inkml:trace>
  <inkml:trace contextRef="#ctx0" brushRef="#br1" timeOffset="228133.0485">24553 11006,'0'27,"0"-1,27 27,-27 0,0 0,0 0,0 0,0-27</inkml:trace>
  <inkml:trace contextRef="#ctx0" brushRef="#br1" timeOffset="228336.0601">24844 10980,'53'0,"-53"26,27 27,-27-26,0-1,0 27,0-26</inkml:trace>
  <inkml:trace contextRef="#ctx0" brushRef="#br1" timeOffset="228688.0802">25109 10636,'53'0,"-80"0,-52 53,26 0,-26-27,26-26,0 53,26-53,-25 0,-1-53,53 27,-53-1,0-52,26 79,-52 0,26 0,-26 26,52 1,-26 26,53 26</inkml:trace>
  <inkml:trace contextRef="#ctx0" brushRef="#br1" timeOffset="229589.1318">26194 9922,'0'-53,"-27"53,-26 0,0 0,-52 0,52 0,26 26,-52 27,79 0,79 0,-26-53,0 53,26-53,-26 106,0-80,-53 27,0-27,0 1,-53 26,0-53,1 53,-1-53,0 0,26 53,27-80</inkml:trace>
  <inkml:trace contextRef="#ctx0" brushRef="#br1" timeOffset="230106.1613">26511 10080,'0'-53,"0"106,0 0,0-26,53 26,-53-27,0 27,0-27,0 27,0-26,0-1</inkml:trace>
  <inkml:trace contextRef="#ctx0" brushRef="#br1" timeOffset="230300.1724">26749 9710,'0'26</inkml:trace>
  <inkml:trace contextRef="#ctx0" brushRef="#br1" timeOffset="230639.1918">26882 10266,'53'0,"-27"0,1 52,25-52,1-52,-53 25,53-26,0 27,-26 26,26 0,-53 79,0 0,0-52,0-1</inkml:trace>
  <inkml:trace contextRef="#ctx0" brushRef="#br1" timeOffset="230990.2119">27966 10080,'0'-26,"-52"26,52-27,-27 27,27 0,0 27,-26 26,26 0,0 0,0 0,0-1,53-25,-53-1,26-26,-26 53,53-53</inkml:trace>
  <inkml:trace contextRef="#ctx0" brushRef="#br1" timeOffset="232236.2832">28813 9736,'0'-26,"0"26,-53 0,27 79,-27-26,26 27,27-1,-79 27,79 0,0-1,0 1,53 0,-27-27,27 1,-53-54,53 1,-53 26,53-53,0 26</inkml:trace>
  <inkml:trace contextRef="#ctx0" brushRef="#br1" timeOffset="232730.3114">29395 9948,'80'0,"-54"-53,27 53,0 0,26 0,-52 0,-27 53,26 0,-26-27,0 27,-26 0,-1-26,-26 26,27-53,26 26,0 1,26 25,27-52,27 27,-27-27,-27 53,-26-27,0 27,-79-53,-54 80,28-80,25 52,27-52</inkml:trace>
  <inkml:trace contextRef="#ctx0" brushRef="#br1" timeOffset="233030.3286">30533 9710,'0'79,"-27"1,27-1,-52 27,52-27,-53 1,53-1,0 0,0-26,0 27,0-54</inkml:trace>
  <inkml:trace contextRef="#ctx0" brushRef="#br1" timeOffset="233232.3401">30136 10160,'27'-27,"52"27,-53 0,27 0,0 0,0 0,0 0,26 53,-26-53</inkml:trace>
  <inkml:trace contextRef="#ctx0" brushRef="#br1" timeOffset="233449.3526">30956 9842,'0'0,"0"27,53 26,-53 26,0-26,0 26,-26 54,-80-1,-53 0,-26 0,26-26,106-53</inkml:trace>
  <inkml:trace contextRef="#ctx0" brushRef="#br1" timeOffset="234688.4233">26749 9683,'0'27,"-26"-27,26 26,-27-26,27 53,0-53,0 53,0-53</inkml:trace>
  <inkml:trace contextRef="#ctx0" brushRef="#br1" timeOffset="236712.5392">3863 13176,'0'-27,"-27"27,-25 0,-28 0,1 0,-1 0,28 0,-1-52,26 52,-26 0,53 0,0 79,0-26,0 26,27 27,-27 79,0-26,0-53,53 0,-53 26,0-53,53-26,-53 0,0 0,26-26,-26-1</inkml:trace>
  <inkml:trace contextRef="#ctx0" brushRef="#br1" timeOffset="236941.5523">3228 13837,'26'0,"1"0,26 0,26 0,27 0,0 0,26 0,27 0,-53 0,-53 0</inkml:trace>
  <inkml:trace contextRef="#ctx0" brushRef="#br1" timeOffset="237223.5684">4524 13361,'-53'0,"27"53,-53 26,26 1,0 52,0 0,53-26,0 0,0-27,0 1,26-1,1-26,26-26,26-27,0 52,-26-52</inkml:trace>
  <inkml:trace contextRef="#ctx0" brushRef="#br1" timeOffset="237531.586">4974 13652,'0'-26,"0"52,0 27,0 0,0 26,0 27,0-26,0-1,0 0,0-52,0-1,-26 54,-27-80,-27 0,28 0</inkml:trace>
  <inkml:trace contextRef="#ctx0" brushRef="#br1" timeOffset="237718.5967">5001 13255,'0'-53,"0"27,53-27,-53 106,0 53,0 26</inkml:trace>
  <inkml:trace contextRef="#ctx0" brushRef="#br1" timeOffset="238129.6203">5503 13970,'0'53,"0"0,0-27,0 0,0 27,0-26,27 26,26 0,0-53,26-27,-26-26,-27 0,-26 0,0 27,0 26,27 0,-27 53,79-53,-52 0,-1-27,-26-52,0-27,0-53,0 80,0 26,0 53,0-26,-79 26</inkml:trace>
  <inkml:trace contextRef="#ctx0" brushRef="#br1" timeOffset="239059.6735">6747 13414,'53'0,"-53"27,53 25,0 1,-27 53,-26 0,53 53,-53-53,53-27,-53 0,0 1,0-27,-27-27,1-26,26 53,-79-53,52 0,-26 0,0 0</inkml:trace>
  <inkml:trace contextRef="#ctx0" brushRef="#br1" timeOffset="239315.6881">7673 13996,'26'0,"27"-26,27 26,-54 0,27 0,0 0,0 0,-53 53</inkml:trace>
  <inkml:trace contextRef="#ctx0" brushRef="#br1" timeOffset="239453.696">7805 14314,'80'0,"25"0,-25 0,-27 0,0 0</inkml:trace>
  <inkml:trace contextRef="#ctx0" brushRef="#br1" timeOffset="240941.7811">10266 12991,'0'106,"0"-1,0 1,0-26,-27-1,27 0,0 1,0 26,0-54,0-25</inkml:trace>
  <inkml:trace contextRef="#ctx0" brushRef="#br1" timeOffset="241241.7983">10610 13308,'53'-53,"-27"53,54 27,-54 26,-26 0,0-27,0 1,0 25,0-25,0-1,-53 27,53 0,0-26,53-27,26 0,27 0,0 0,-27 0,-26 0,-53 53</inkml:trace>
  <inkml:trace contextRef="#ctx0" brushRef="#br1" timeOffset="241663.8223">9763 14181,'27'0,"26"0,26 0,27 0,52 0,54-53,79 53,-26 0,-80 0,-53 0,-26 0,-27 0,-26 27,-26 26,-27-27</inkml:trace>
  <inkml:trace contextRef="#ctx0" brushRef="#br1" timeOffset="242487.8693">10610 14658,'0'-53,"0"79,0 54,0-54,0 0,0 27,53-26,-53-1,0 27,0-26,26-1</inkml:trace>
  <inkml:trace contextRef="#ctx0" brushRef="#br1" timeOffset="242712.8823">10980 14658,'0'53,"53"-1,-53-25,0 26,0-27,0 1,0 26,0-27,27-26,-27 27</inkml:trace>
  <inkml:trace contextRef="#ctx0" brushRef="#br1" timeOffset="243057.9021">11271 14393,'0'0,"-53"0,-26 53,-27-53,27 0,-1 0,27 0,-26 0,26-79,0 79,27-53,-27 53,53-27,-53 27,27 0,-27 0,53 27,-53 52</inkml:trace>
  <inkml:trace contextRef="#ctx0" brushRef="#br1" timeOffset="243917.9513">11986 14076,'26'0,"27"0,-53 0,26 0,-52 0</inkml:trace>
  <inkml:trace contextRef="#ctx0" brushRef="#br1" timeOffset="244357.9765">14102 13017,'27'0,"-27"0,0 27,0 26,0 26,0-26,0 0,0 0,0 0,0-27,26 27</inkml:trace>
  <inkml:trace contextRef="#ctx0" brushRef="#br1" timeOffset="244584.9893">14473 13070,'53'-26,"-53"26,0 53,0-1,0 28,-27-27,27 0,0 0,0 0,0-27</inkml:trace>
  <inkml:trace contextRef="#ctx0" brushRef="#br1" timeOffset="244921.0087">14605 12726,'0'-26,"0"26,-53 0,0 53,0-53,-26 53,0-53,-27 0,26 0,1-27,-27 27,0-53,53 53,0-53,27 53,-27 0,0 0,53 0,-53 80,53-1,0 0,0-52</inkml:trace>
  <inkml:trace contextRef="#ctx0" brushRef="#br1" timeOffset="245228.0263">13811 13970,'80'0,"-54"-27,53 27,27-53,80 53,52 0,-27 0,-25 0,-1 27,-53-27,0 79,-79-79,-53 53</inkml:trace>
  <inkml:trace contextRef="#ctx0" brushRef="#br1" timeOffset="245709.0538">14631 14261,'53'0,"0"0,0 0,-53 26,53 1,-53 26,0-27,0 0,-53 27,0 0,53 0,0-26,27-27,26 0,26 26,-26-26,0 80,0-28,-53 1,-27-53,-26 80,-52-80,-81 79,-52-79,106 0</inkml:trace>
  <inkml:trace contextRef="#ctx0" brushRef="#br1" timeOffset="247112.134">15928 13255,'-27'0,"27"27,27 26,26 26,-27 0,27 1,0 26,-26-53,-27-1,53 1,-53-26,-53-27,26 0,-26-27,53-52,0 26,0 27,53-27,0 26,26-26,1 27,-27 26,0-53,0 53,-53 26</inkml:trace>
  <inkml:trace contextRef="#ctx0" brushRef="#br1" timeOffset="247445.1531">16722 13732,'0'-27,"26"27,27-53,-26 27,25-27,-25 0,-27 26,0-25,-53 52,27 0,-1 0,-26 0,27 52,-27-25,53 26,0 0,-27 26,27-26,0 0,53 26,27-26,-27 0,26-53,-26 0</inkml:trace>
  <inkml:trace contextRef="#ctx0" brushRef="#br1" timeOffset="247697.1675">17568 13414,'-26'0,"-1"0,-25 53,25 26,-26 1,0 52,53-53,0 1,0-27,0-27,53-26,27 0</inkml:trace>
  <inkml:trace contextRef="#ctx0" brushRef="#br1" timeOffset="247928.1807">17939 13255,'0'53,"0"53,-53 26,53 27,0 0,0 0,0-54,-53 1,53-53</inkml:trace>
  <inkml:trace contextRef="#ctx0" brushRef="#br1" timeOffset="248111.1912">17568 13970,'27'-80,"26"80,26-26,27 26,53 0,-27 0,0 0,-52 0,-27 0</inkml:trace>
  <inkml:trace contextRef="#ctx0" brushRef="#br1" timeOffset="248364.2056">18653 13308,'-53'27,"-53"79,1 26,25-26,27 52,53 1,0 0,0-27,106 53,26 1,27-81,26-25,1-80</inkml:trace>
  <inkml:trace contextRef="#ctx0" brushRef="#br1" timeOffset="249610.2769">19817 12567,'0'53,"0"27,0-1,-26 27,26-27,0-26,0 0,26 26,54-79,-27 0,-27-52,53-1,-52 0,26-27,-53 27,26 53,-26-26,0 79,0-27,0 1,27 26,26 0,-27-53,27 0,-53-53,26 0,-26-53,0 0,0-26,0 52,0 28,0 25,0-26,0 106,0 0,0 0,0 0,-52 0</inkml:trace>
  <inkml:trace contextRef="#ctx0" brushRef="#br1" timeOffset="250220.3118">19050 13414,'-26'0,"26"0,79 0,53 0,106-26,106 26,80-106,-27 106,-1-53,-25 53,-133 0,-79-53,-27 53,-106 0,-52 26,-53-26</inkml:trace>
  <inkml:trace contextRef="#ctx0" brushRef="#br1" timeOffset="250840.3473">19844 13864,'0'-53,"0"26,53 27,-27 0,27 0,26 0,-26 0,0 0,0 27,-53 52,0-52,0-1,0 27,-26-26,-27 26,26-53,27 52,0-25,53-27,53 0,79-27,1 27,-28-79</inkml:trace>
  <inkml:trace contextRef="#ctx0" brushRef="#br1" timeOffset="251096.3619">21246 13520,'0'-27,"-26"80,-27 27,-27 26,1-27,52 27,27-27,0 1,0-1,0-26,27 0,26-53,26 26,1-26</inkml:trace>
  <inkml:trace contextRef="#ctx0" brushRef="#br1" timeOffset="251460.3827">21616 13705,'80'0,"-27"-53,-53 106,0-26,0-1,0 27,-53-27,0-26,53 53,-27-53,80 0,0 0,0 0,27 0,-1 0,-53 27,-26 26,0-27,-79 27,-27 0,27 0,-53-27,52-26,27 0</inkml:trace>
  <inkml:trace contextRef="#ctx0" brushRef="#br1" timeOffset="251904.4081">22119 13441,'0'0,"80"79,-54-53,27 54,-27-27,-26 0,53-1,-53 54,-26-53,-1 27,-78 25,-28 1,54-79,26-27</inkml:trace>
  <inkml:trace contextRef="#ctx0" brushRef="#br1" timeOffset="252221.4263">22543 12541,'79'79,"0"1,1-1,-27 27,-53 0,79 52,-79 1,0-26,0 25,-106 1,0 0,-26-27,26 0,53-105</inkml:trace>
  <inkml:trace contextRef="#ctx0" brushRef="#br1" timeOffset="253787.5158">23654 13308,'0'0,"53"-26,0 26,0 0,-1 0,-52 0</inkml:trace>
  <inkml:trace contextRef="#ctx0" brushRef="#br1" timeOffset="253941.5244">23813 13599,'52'0,"1"0,-26 0,26 0,-53 0</inkml:trace>
  <inkml:trace contextRef="#ctx0" brushRef="#br1" timeOffset="255109.5915">24818 12488,'0'-53,"0"80,0-1,0 27,0 26,0 1,0-1,0 0,0-26,0-26,53 26,0 0,-27-53,54 0,-1 0,0 0,1 0,26-27,-27 27,-26-26,0 26</inkml:trace>
  <inkml:trace contextRef="#ctx0" brushRef="#br1" timeOffset="255358.6057">25453 12620,'0'53,"0"0,0-26,0-1,0 53,0-52,0 26,0 0,0 0,0 26,0-26,0 26,0-26</inkml:trace>
  <inkml:trace contextRef="#ctx0" brushRef="#br1" timeOffset="256618.6778">26009 12647,'0'-53,"26"106,0-27,27 27,-26-26,-27 26,79-1,-79-25,0-1,0 27,0-26,0-54,0-26,0 27,0-1,0-25,27-1,-27 26,26 27,-26-26,53 26,-53 26,27-26</inkml:trace>
  <inkml:trace contextRef="#ctx0" brushRef="#br1" timeOffset="256954.697">26670 12832,'26'0,"54"0,-80-26,53 26,-53-80,26 80,-26-53,0 0,0 53,-26 0,-54 0,27 27,1 26,25 0,27 26,-26-53,26 1,0 26,0-27,0 1,26-27,27 79,0-79,0 0</inkml:trace>
  <inkml:trace contextRef="#ctx0" brushRef="#br1" timeOffset="257241.7134">27570 12514,'-27'0,"1"27,-27 26,0 26,26 27,27-27,0 1,0-1,0-26,53 0,0-27,27-26,-27 0,26 0</inkml:trace>
  <inkml:trace contextRef="#ctx0" brushRef="#br1" timeOffset="257479.727">27675 12673,'0'-26,"0"79,0 26,0 0,0 1,0-1,0 1,0-28,0 1,27 0,-27-26,26-27</inkml:trace>
  <inkml:trace contextRef="#ctx0" brushRef="#br1" timeOffset="258342.7764">27623 12911,'-53'0,"26"0,1 0,-54 0,54 0,26 0,-27 0,54 0,-1 0,27 0,-26 0,-1 0,27-53,-26 53,25 0,1 0,27 0,-1 0</inkml:trace>
  <inkml:trace contextRef="#ctx0" brushRef="#br1" timeOffset="258690.7963">28390 12223,'-27'-52,"1"52,-53 26,79 27,-53 53,53 52,0-25,0-1,0 0,0 1,53-28,-1 1,1-53,-26 0,-1-26,54-27,-27 0</inkml:trace>
  <inkml:trace contextRef="#ctx0" brushRef="#br1" timeOffset="259227.827">29078 12567,'0'0,"0"53,0 0,0 0,0 0,0 26,26-52,1 26,26-53,-27 0,-26 26,53-26,0-26,-53-27,53 0,-53 0,0 0,0 0,26 53,-26-26,0 26,53 53,-26-27,26-26,-53 53,26-53,0 0,-26-26,0-27,53-27,-53 1,0 26,0 0,-26 0,-1 53,27 53,0-26</inkml:trace>
  <inkml:trace contextRef="#ctx0" brushRef="#br1" timeOffset="259743.8563">29819 12038,'0'-26,"-27"26,-26 53,0 79,27 27,26 26,-80 0,80 27,0-53,-26-54,26 1,0-26,0-1,0-53,0 1,0 26,0-53</inkml:trace>
  <inkml:trace contextRef="#ctx0" brushRef="#br1" timeOffset="260098.8768">30480 12620,'0'27,"0"52,-79 53,26 27,0 0,53-53,0-27,0-26,0 0,53 0,-27-53,1 0,26 0,-53 0,52-53,-52 0,0 0,-26-26,0 52,-27 27,0 0,-27 0,54 0</inkml:trace>
  <inkml:trace contextRef="#ctx0" brushRef="#br1" timeOffset="260381.893">31062 12673,'0'0,"0"53,0 53,27 0,-27 26,0 27,0-53,-27 26,-26-26,27 0,-27-53,0-1,0 1,0-26,27-27,26 79</inkml:trace>
  <inkml:trace contextRef="#ctx0" brushRef="#br1" timeOffset="263400.0656">20373 14843,'0'-53,"0"79,0 27,0 27,0-1,0 27,0 0,53 52,-53 1,0-27,79 27,-79-53,80 53,-27 0,-1-27,1 27,0-1,0 1,0-53,-53 26,79-52,-79-1,27 27,-27 0,0-27,53 0,-53 1,0-1,53 1,-53-28,0 28,26-27,-26 0,53 0,-53 52,27-52,-27 0,53-26,-53 26,0-27,26-26,-26 53,0 0</inkml:trace>
  <inkml:trace contextRef="#ctx0" brushRef="#br1" timeOffset="264968.1553">14711 17594,'26'0,"27"0,-26 0,-1 0,54 0,-54 0,0 0,27 0,80 0,-1 0,27 0,26 0,-26 0,79-26,-27 26,1 0,53 0,-1-53,-26 53,27 0,0-53,-27 53,26 0,-26-53,27 53,26 0,-26-53,-27 53,26 0,1-79,-1 79,1 0,26-53,27 53,-27 0,53-53,-53 53,-27 0,1 0,-54 0,54-53,-27 53,0 0,-26 0,0 0,-1 0,27 0,-26-53,0 53,52 0,1-53,-53 53,26 0,26-79,1 79,-27 0,27-53,-54 53,54 0,-1-53,-52 53,0 0,26-53,-26 53,-1 0,1 0,26-53,-26 53,26 0,0-53,-26 53,-27 0,0-52,-26 52,-27 0,0 0,-26 0,-26 0,-1 0,0 0,1 0,-27 0,0 0,-1 0,-25 0,-1 0,-26 0,0-53,-53 53,27 0</inkml:trace>
  <inkml:trace contextRef="#ctx0" brushRef="#br1" timeOffset="265338.1765">31353 16272,'53'0,"0"52,0-25,26 26,-26 0,0 0,0 26,-53-26,0-27,0 27,-53 27,-53-1,-26 0,53-26</inkml:trace>
  <inkml:trace contextRef="#ctx0" brushRef="#br1" timeOffset="266018.2154">32226 16880,'0'79,"0"-52,0 26,0 0,27 0,-27-27,26 1,27-27,-53 79,53-79,0 0,0-26,-53-1,79-26,-79 27,27-27,-27 79,0 27,0-26,0 26,53-27,26 27,-26-53,-27 0,-26-27,0-25,53-28,-53-26,0 27,0-27,0 53,-26 27,26-1,-27 27,1 0,26 27,-53-1</inkml:trace>
  <inkml:trace contextRef="#ctx0" brushRef="#br1" timeOffset="267336.2908">20294 14869,'0'0,"-27"27,27 26,-26-27,26 1,-53 25,26 1,27-26,-53-27,27 79</inkml:trace>
  <inkml:trace contextRef="#ctx0" brushRef="#br1" timeOffset="267608.3063">20426 14843,'0'-27,"0"27,53 0,-27 53,27-53,0 27,0-27,0 0,0 0,-27 0,1 0,-1 0,27 0</inkml:trace>
  <inkml:trace contextRef="#ctx0" brushRef="#br1" timeOffset="268229.3417">21167 14631,'0'0,"0"80,0-28,0 28,0 26,0-27,0-26,0 0,0 0,0-27,0 1</inkml:trace>
  <inkml:trace contextRef="#ctx0" brushRef="#br1" timeOffset="268508.3576">21246 14631,'27'-26,"52"26,0 0,-26 0,-26 0,-27 0</inkml:trace>
  <inkml:trace contextRef="#ctx0" brushRef="#br1" timeOffset="268710.3694">21167 15002,'26'0,"27"0,-26 0,52 0,-26 0,0 0,0 0</inkml:trace>
  <inkml:trace contextRef="#ctx0" brushRef="#br1" timeOffset="269010.3865">21669 14605,'0'0,"0"53,-53 0,53-1,-26 28,26-27,0 0,0 0,0-1,0-52,26 0,27 0</inkml:trace>
  <inkml:trace contextRef="#ctx0" brushRef="#br1" timeOffset="269430.4106">21855 14869,'0'0,"0"0,0 53,0-26,0 26,0-27,26-26,27 0,-27-26,-26-27,53 53,-53 0,80 0,-54 0,-26 0,0-53,0 26,27-26,-27 0,0 1,0 25,0 27,0-26,0 26</inkml:trace>
  <inkml:trace contextRef="#ctx0" brushRef="#br1" timeOffset="269610.4209">22569 14499,'0'53,"-26"0,26 0,0 0,0 26,0 27,0 0,0-1,-27-25,-26 26,0-53,27-53</inkml:trace>
  <inkml:trace contextRef="#ctx0" brushRef="#br0" timeOffset="278793.9461">17648 15901,'0'53,"26"-53,27 0,-26 0,-1 0,53 0,1 0,-27 0,-27 0,1 0,26 0,-27 0,0 0,27 0,-26 0,-1 0,27 0,-26 0,-1 0,27-26,-27 26,1 0,26 0,-27 0,1 0,-27-27,53 27,0 0,-27 0,27 0,0 0,26-26,1 26,-1 0,0-53,1 53,26 0,-1-80,-25 80,-1-26,1 26,-28 0,28-53,-27 53,0 0,0 0,0-26,-1 26,1 0,0 0,0 0,27 0,-28-53,-25 53,26 0,-27 0,1 0,-1 0,27 0,-26 0,-1 0,53-27,-52 27,-1 0,27 0,-26 0,-1 0,27 0,-26 0,-1 0,0 0,27 0,0 0,0 0,0 0,27 0,-28 0,1 0,0 0,0 0,0 0,26 0,-26 0,0 0,0 0,0 0,27 0,-28 0,1 0,0 0,0 0,27 0,-28 0,1 0,0 0,0 0,27 0,-27 0,-1 0,1 0,0 0,27 0,-27 0,26 0,-26 0,0-53,26 53,-26 0,0 0,0 0,0-53,26 53,-26 0,0-26,0 26,0 0,26-53,-52 53,-1 0,27 0,-53-26,-26 26,26 0</inkml:trace>
  <inkml:trace contextRef="#ctx0" brushRef="#br0" timeOffset="280792.0604">17648 15981,'0'-27,"0"54,0 25,0 1,0-26,0 26,0 0,26 0,-26-27,0 27,0-27,0 1,0-1,0 27,0-53,0 27,0-1,0-26,0 80,0-54,0 0,0 1,0 26,53-27,-53 27,0-26,27 26,-27-1</inkml:trace>
  <inkml:trace contextRef="#ctx0" brushRef="#br0" timeOffset="281134.08">17754 17039,'0'26,"0"27,0 0,52-26,-52 26,27-53,-27 26,0 0,0 1,0-27,0 53,0 0,-27-53</inkml:trace>
  <inkml:trace contextRef="#ctx0" brushRef="#br0" timeOffset="281736.1144">17066 18229,'0'-52,"0"52,26 0,53 0,-52 0,26 0,0 0,53-27</inkml:trace>
  <inkml:trace contextRef="#ctx0" brushRef="#br0" timeOffset="282078.134">17859 17806,'0'-26,"0"26,27 0,26 0,0 0,-27 0,27 26,-53 1,0-1,0 27,0 0,0-27,-26 1,26 26,53-53,-27 0,53 0,-26 26,-26-26,-27 53,0-26,-80 52,-52 0,0 27,-27 26</inkml:trace>
  <inkml:trace contextRef="#ctx0" brushRef="#br0" timeOffset="283272.2023">23918 15451,'27'0,"-27"27,0-1,0 54,0-1,0-53,79-26</inkml:trace>
  <inkml:trace contextRef="#ctx0" brushRef="#br0" timeOffset="283632.2229">24077 16060,'0'26,"0"1,0 52,53-26,-53-26,0 25,0 28,0-27,26-53,-26 53,80 0,-80 0,26-53,-26 26,0 0,-26 27,26-26,0-1</inkml:trace>
  <inkml:trace contextRef="#ctx0" brushRef="#br0" timeOffset="283790.2319">24262 16907,'0'26,"-26"-26,26 53,0-27</inkml:trace>
  <inkml:trace contextRef="#ctx0" brushRef="#br0" timeOffset="284441.2691">24633 17621,'26'0,"1"0,26-27,26 27,0 0,27 0,-26 0,-28 0,-25 0</inkml:trace>
  <inkml:trace contextRef="#ctx0" brushRef="#br0" timeOffset="284666.282">24924 17409,'0'-26,"0"79,0 0,0 26,0 0,-27 1,27-1,0 1,0-54,27 27,-1-53,27 53</inkml:trace>
  <inkml:trace contextRef="#ctx0" brushRef="#br0" timeOffset="285102.3067">25638 17515,'53'-53,"-26"53,25 0,1 27,-53 52,0-26,-26-53,26 26,-53-26,53 0,79 53,-26-53,0 0,-26 27,-27-1,0 80,-106-79,-26 25,-1 1,-78 0,105-53</inkml:trace>
  <inkml:trace contextRef="#ctx0" brushRef="#br0" timeOffset="285941.3549">20505 17806,'-79'0,"79"53,-53-26,53 25,0 1,26-53,54 0,-27 0,0 0,-27-26,-26-1,0 1,0-27,0 27,0-1,-53 27,-26-79,26 79,26 0,1 0,26 26</inkml:trace>
  <inkml:trace contextRef="#ctx0" brushRef="#br0" timeOffset="287125.4227">21034 15822,'0'-53,"0"26,0 27,0 80,0-27,0 26,0 0,-26 1,26-27,0 0,0 0,0-53,53 0,0 0,0 0,-27 0,27 0,0 0,0-27,-27 27,27-26,-53-1</inkml:trace>
  <inkml:trace contextRef="#ctx0" brushRef="#br0" timeOffset="287418.4394">21431 15928,'-26'0,"26"-27,0 80,0 0,0 26,0 1,0-27,0 0,0-1,0 1,0 0,0-26,0-1,0 27,0-26,0 26,0-27,0 27,26-53</inkml:trace>
  <inkml:trace contextRef="#ctx0" brushRef="#br0" timeOffset="288432.4974">20426 17700,'0'-26,"-27"26,1 26,26 1,0-1,0-26,26 0,27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41:13.66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22913 14711,'0'0,"26"0,27 0,-26-53,-1 53,27 0,-53 0</inkml:trace>
  <inkml:trace contextRef="#ctx0" brushRef="#br0" timeOffset="179.0102">22913 15028,'26'-26,"1"26,26 0,0 0,0 0</inkml:trace>
  <inkml:trace contextRef="#ctx0" brushRef="#br0" timeOffset="930.0532">24236 14234,'-27'0,"1"0,26 27,-53 26,53 0,0-1,-26 28,26-27,0 0,0 0,-53 0,53-27</inkml:trace>
  <inkml:trace contextRef="#ctx0" brushRef="#br0" timeOffset="1232.0705">24262 14155,'53'0,"0"0,-26 0,26 0,-1 0,1 0,0 0,-53 0,-26 26</inkml:trace>
  <inkml:trace contextRef="#ctx0" brushRef="#br0" timeOffset="1412.0808">24130 14711,'26'0,"27"0,27-80,-54 80,27 0,-26 0,26 0</inkml:trace>
  <inkml:trace contextRef="#ctx0" brushRef="#br0" timeOffset="1719.0983">24871 14234,'-53'27,"53"26,-53-27,53 27,-79-27,79 27,0 0,-27 27,27-27,0-27,27 27,26-53,26 26,-26-26</inkml:trace>
  <inkml:trace contextRef="#ctx0" brushRef="#br0" timeOffset="2154.1232">25056 14525,'0'53,"27"-26,-27-1,79 27,-26 0,-27-53,-26 0,53-53,-53-26,0 52,0 1,0 26,0 26,0 27,27-26,26 26,-27-53,0 0,-26-53,0 26,53-26,-53 0,0 27,0-1,53-26,-53 1</inkml:trace>
  <inkml:trace contextRef="#ctx0" brushRef="#br0" timeOffset="2328.1332">25876 14234,'0'53,"0"0,0 0,0 53,0-27,0 54,0-28,-79 28,0-54,26-79</inkml:trace>
  <inkml:trace contextRef="#ctx0" brushRef="#br0" timeOffset="3054.1747">23813 14181,'0'-26,"-27"26,27 106,0 0,0 26,0 0,0-26,0-27,0 1,27-1,-27 0,0 1,0-27</inkml:trace>
  <inkml:trace contextRef="#ctx0" brushRef="#br0" timeOffset="3667.2097">26300 14102,'0'-53,"53"53,-53 0,0 79,0 27,0 27,0-28,0 1,0-26,0-1,0 0,0 1,0-27,0-27</inkml:trace>
  <inkml:trace contextRef="#ctx0" brushRef="#br0" timeOffset="4807.275">24209 14208,'0'0,"0"53,0 26,0-26,0 0,0 0,-26 26,26-26,-53 0,53 0,-26 0,26-27,-27 1,27 52,-53-79,53 27,0-1</inkml:trace>
  <inkml:trace contextRef="#ctx0" brushRef="#br0" timeOffset="6370.3644">8096 15134,'0'26,"0"27,0 27,0 52,0 53,0 0,0 27,0 0,0-1,53 27,-53 1,53-54,-53 0,106 27,-106-80,53 27,-53-53,26 26,-26-26,0-27,0 0,0 1,0-1,0 1,0-28,0-25</inkml:trace>
  <inkml:trace contextRef="#ctx0" brushRef="#br0" timeOffset="7663.4382">3598 18071,'80'0,"-54"0,27 0,26 0,1 0,26 0,26 0,0 0,27 0,0-53,-27 53,53 0,53-80,-79 80,0 0,26-52,0 52,1-53,-1 53,-27-53,1 53,0-53,-27 53,27 0,0-53,-27 53,27 0,-27 0,27 0,-27 0,0 0,-26 0,0-53,26 53,-26 0,0 0,0 0,79 0,-26-53,-53 53,52 0,-25 0,25-53,-25 53,-27 0,-1 0,54 0,-27 0,27 0,-26 0,52-53,-27 53,1 0,-26 0,52-53,-27 53,-25 0,26-53,-1 53,-52 0,26-53,1 53,25 0,-25 0,25 0,-25 0,26 0,-27-26,-26 26,-27 0,0 0,-26 0,0 0,0 0,-26 0,-1 0,27 0,0 0,0 0,-27 0,-26 0</inkml:trace>
  <inkml:trace contextRef="#ctx0" brushRef="#br0" timeOffset="7876.4505">13811 16959,'0'27,"0"26,0 26,0 1,0-27,0 26,0-26,0 0,0 0,0 0,0-1,-53 1,27-53</inkml:trace>
  <inkml:trace contextRef="#ctx0" brushRef="#br0" timeOffset="9250.5291">13970 18150,'-53'27,"53"25,-26-52,26 53,0-26,0-27,53 0,-1 0,1 0,0 0,-26-53,-27 26,53-25,-53 25,0 1,0-27,0 26,0 27,-27 0,27-26,0-27,0 106,0-27,0 1,0 26,0-27,0 1,0 25,0 1,0-26,0 26,0-27,0-26,27 0,52 0,-79-26,53-54,-53 27,26 27,-26-27,0 80,80 25,-80-25,53 26,-27-27,27-26,-26 53,25-53,1-53,-53-26,0 0,0-1,0 27,0 0,0 0,0 1,0 25,-26-26,-1 53</inkml:trace>
  <inkml:trace contextRef="#ctx0" brushRef="#br0" timeOffset="10319.5902">8017 15054,'-53'0,"53"53,-26-26,26 26,-80 53,54-53,26-1,-53 1,53-26,-27 26</inkml:trace>
  <inkml:trace contextRef="#ctx0" brushRef="#br0" timeOffset="10507.601">8070 15081,'0'-27,"53"27,0 0,0 0,-1 0,1 0,27 106,-54-79,27 26</inkml:trace>
  <inkml:trace contextRef="#ctx0" brushRef="#br0" timeOffset="11469.6558">5583 14975,'-27'0,"-52"27,52 25,-25 54,52-26,0-1,0-26,0 0,0-27,52-26,28 0,-1 0,27 0,-53-53,-27 1,-26-1,53-53,-53 53,0-27,-26 1,26 53,-53 26,26-53,1 53,-27 0,53 26,-26 1,26-1,0 27,26-27,1 27,25-26,-25-27,-27 53,53-53,-53 53,26-53,27 0</inkml:trace>
  <inkml:trace contextRef="#ctx0" brushRef="#br0" timeOffset="12299.7035">6165 15134,'0'53,"-27"0,27 26,0 0,0 1,0-1,0 1,0-54,0 0,0 1</inkml:trace>
  <inkml:trace contextRef="#ctx0" brushRef="#br0" timeOffset="12510.7156">6218 15240,'0'-27,"26"-26,27 53,-53 0</inkml:trace>
  <inkml:trace contextRef="#ctx0" brushRef="#br0" timeOffset="12689.7258">6218 15478,'53'-27,"0"27,-1 0,-25 0,-1 0</inkml:trace>
  <inkml:trace contextRef="#ctx0" brushRef="#br0" timeOffset="13036.7457">6615 14922,'-53'0,"26"0,27 53,-26-26,26 25,0 1,0 27,0-54,0 27,0-26,0 26,53-27,0-26,0 0</inkml:trace>
  <inkml:trace contextRef="#ctx0" brushRef="#br0" timeOffset="13449.7693">6879 15160,'0'27,"27"-1,26-26,-1 0,-52 0,0 0,27 0,-1 0,27 0,27 0,-80-53,0 0,0 27,0-1,-27-25,27 25,-26 27,26-79,0-1</inkml:trace>
  <inkml:trace contextRef="#ctx0" brushRef="#br0" timeOffset="13603.7781">7408 14711,'-26'26,"26"0,-53 80,53-53,0 27,0 25,0 1,0-26,0-1</inkml:trace>
  <inkml:trace contextRef="#ctx0" brushRef="#br0" timeOffset="14459.827">6668 14949,'0'0,"52"26,-52 1,0 25,0 28,0-54,27 27,26-53,0-26,-53-1,53-52,-53 52,0 1,0 52,0 54,26-54,53 27,-26-53,-26 0,26-26,-53-80,0 53,0 27,0-1,-27-26,-26 53,53-26,0 26,0 53,0-53</inkml:trace>
  <inkml:trace contextRef="#ctx0" brushRef="#br0" timeOffset="15220.8705">6244 15134,'53'0,"-53"26,53-26,-27 0</inkml:trace>
  <inkml:trace contextRef="#ctx0" brushRef="#br1" timeOffset="28439.6266">4710 17965,'26'0,"1"0,25 0,-25 0,-1 0,27 0,-26 0,-1 0,27-53,-26 53,-1 0,27 0,-27 0,1 0,-1 0,54 0,-54 0,1 0,26 0,-27 0,0 0,27 0,-26 0,-1 0,1 0,26 0,-27 0,1 0,25 0,-25 0,-1 0,27 0,-26 0,-1 0,27 0,0 0,-26 0,25 0,1 0,27 0,-27 0,26 0,-26-26,0 26,26 0,-52 0,-1 0,1 0,26 0,-27-53,27 53,-27 0,1 0,26-27,26 27,-52 0,-1 0,27 0,-27 0,1 0,26 0,-27 0,1 0,-1 0,27 0,0 0,0 0,0 0,-53-53,79 53,-52 0,-1 0,1 0,25 0,-25 0,-1 0,54 0,-27 0,-27 0,-26-26,27 26,26 0,-27 0,27 0,0 0,-53-27,79 27,-26 0,-26-53,25 53,1 0,-26 0,-1 0,27 0,-26 0,-1 0,27 0,0 0,-27-26,27 26,27 0,-54 0,1-53,26 53,-27 0,0 0,27 0,-26 0,-1 0,27 0,-26 0,-1 0,1 0,26 0,-27 0,0 0,27-26,-26 26,-1 0,27 0,-26 0,-1 0,53 0,-26 0,0 0,-26 0,26 0,0 0,-27 0,27 0,26 0,-26 0,-26 0,-1 0,27 0,-26 0,-1 0,27 0,0 0,-27 0,1 0,26-53,-27 53,1 0,26 0,-27 0,0 0,27 0,-26 0,-1 0,27 0,-26-27,-1 27,53 0,-26 0,-26 0,-1 0,27 0,-26 0,-1 0,27 0,0 0,-27 0,1 0,26 0,-27 0,1 0,26 0,-27 0,1 0,25 0,-25-26,-1 26,27 0,-26 0,-1 0,27 0,-26 0,26 0,-1 0,1 0,-26-53,-1 53,27 0,-26 0,-1 0,27 0,-27 0,1 0,26 0,-27 0,27 0,-26 0,52 0,-52 0,-1 0,0 0,27 0,-26 0,-1 0,27 0,-26 0,-1 0,27 0,-53-27,79 27,-52 0,-1 0,27 0,-26 0,-1 0,27 0,-26 0,-1 0,0 0,54 0,-54 0,1 0,26 0,26 0,-53 0,27-53,0 53,0 0,-26 0,-1 0,27 0,-53-26,53 26,-27 0,1 0,-27-53,-53 53</inkml:trace>
  <inkml:trace contextRef="#ctx0" brushRef="#br1" timeOffset="30263.731">3598 18124,'53'0,"-26"0,-1 0,27 0,-26 0,-1 0,27 0,26 0,-52 0,-1 0,27 0,0 0,0 0,0 0,26-53,1 53,25 0,-25 0,-1 0,-26-27,0 27,-26 0,25 0,1 0,-26 0,26 0,-27 0,1 0,26 0,-53-53,79 53,-53 0,54 0,-80-26,53 26,-27 0,54 0,-28 0,-25 0,-1 0,27 0,-26 0,-1 0,54 0,-80-27</inkml:trace>
  <inkml:trace contextRef="#ctx0" brushRef="#br1" timeOffset="31775.8175">8520 17145,'-53'0,"26"0,27 0,-53 79,53 0,0-26,27-53,-1 0,1 0,-27-26,0-53,0 52,0 1,0-27,-27 53,-26 0</inkml:trace>
  <inkml:trace contextRef="#ctx0" brushRef="#br1" timeOffset="33483.9152">8625 17039,'-26'0,"0"0,-27 0,26 0,27 26,-26-26,26 53,0-26,-53-27,53 26,0 27,-27-53,27 27,0-1,0 27,0-53,0 26,53-26,-53 27,27-27,-27 53,26-53,27 0,-26 0,-1 0,-26-27,53 27,-27 0,-26-26,27-27,-27 0,0 27,0-1,0-26,0 27,0-1,0-26,0 27,-27-1,-26 27,27 0,-27 0,53 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10:29:12.46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25850 4842,'-27'0,"27"0,53 0,0 0,-26 0,-54 0,27 0,-26 0,26 26,0 53,-53-52,26 26,27 0,0-27,0-26</inkml:trace>
  <inkml:trace contextRef="#ctx0" brushRef="#br0" timeOffset="211">25929 4894,'0'0,"0"53,0-26,-53-1,27 27,26-26,-53-27,53 53</inkml:trace>
  <inkml:trace contextRef="#ctx0" brushRef="#br0" timeOffset="389">25982 4974,'0'53,"0"0,0-27,0 27,0-26,-53-1,53 53</inkml:trace>
  <inkml:trace contextRef="#ctx0" brushRef="#br0" timeOffset="2168">27437 5159,'-53'0,"53"0,-26 53,26-27,0 1,0 26,0-27,0 1,0-1,0-26,53 0,-27 0,1 0,26 0,-53 0,26 0,-26-26,27 26,-27-27,53-26,-53 27,0-27,-27 27,1 26,26-27,-27 27,-26 0,27 0,-1 0,27 0,-53 0,53 27,0 25</inkml:trace>
  <inkml:trace contextRef="#ctx0" brushRef="#br0" timeOffset="2850">28205 5106,'0'0,"0"27</inkml:trace>
  <inkml:trace contextRef="#ctx0" brushRef="#br0" timeOffset="9245">14975 2937,'27'0,"-1"0,27 0,-26 0,26 0,0 0,26 0,0 0,-52 0,-1 0,27 0,0 0,0 0,0 0,0 0,26 0,-26 0,0 0,0 0,26 0,1 0,-27 0,26 0,27-53,-27 53,1 0,25-53,1 53,27-27,25 27,-25-53,-1 53,-26-53,-27 53,27 0,0-52,-53 52,0 0,-1 0,28 0,-54 0,1 0,26 0,-27 0,1 0</inkml:trace>
  <inkml:trace contextRef="#ctx0" brushRef="#br0" timeOffset="9825">18785 2646,'53'0,"53"0,53 0,0-53,-27 53,27-53,26 53,-26-53,26 53,27-53,-27 53,-26 0,26-53,-53 53,27 0,-27-53,-26 53,-27 0,-26 0,-26 0,26 0,-80 0,-26 0,27 0</inkml:trace>
  <inkml:trace contextRef="#ctx0" brushRef="#br0" timeOffset="11326">6324 3016,'26'0,"27"0,0 0,26 0,1 0,-1 0,0 0,27 0,0 0,53 0,-53 0,-1 0,28-27,-27 27,26 0,-26-52,0 52,26 0,-26-27,-1 27,1-53,-26 53,-27 0,0 0,-1-53,-25 53,26 0,0 0,-27 0,1 27,26-27</inkml:trace>
  <inkml:trace contextRef="#ctx0" brushRef="#br0" timeOffset="12081">10504 2831,'26'0,"-26"26,53-26,27 0,-27 27,0-27,-1 0,28 0,52 0,-26 0,0 0,0 0,52 0,-25 0,25 0,-25 0,25 0,1 0,-26 0,25 0,1 0,0 0,0-53,-27 53,-26 0,-1 0,-25 0,-1 0,-26 0,0 0,0 0,-53 26</inkml:trace>
  <inkml:trace contextRef="#ctx0" brushRef="#br0" timeOffset="13162">11377 2275,'0'-26,"0"-1,53 27,-27 0,27 0,0 0,-26 0,26 0,0 0,-27 0,1-53,25 53,-25 0</inkml:trace>
  <inkml:trace contextRef="#ctx0" brushRef="#br1" timeOffset="79051">23813 9260,'52'0,"-25"0,-1 0,27 0,0 0,0 0,-26 0,52 0,-26 0,-27 0,27 0,0 0,27 0,-54 0,0 0,27 0,-26 0,26 0,-27 0,27 0,-26 0,25 0,1 27,0-27,-26 0,-1 0,27 0,-26 0,-1 0,27 0,-27 0,27 0,-26 0,52 0,-26 0,-26 0,-1 0,27 0,-27 0,1 0,26 0,-27 0,1 0,52 0,-52 0,-1 0,0 0,80 0,-79 0,-1 0,1 0,26 0,-27 0,0 0,27 0,-26 0,26 0,0 0,0 0,-27 0,1 0,25 0,-25 0,-1 0,27 0,-26 0,-1 0,1 0,26 0,-27 0,27 0,0 0,-27 0,1 0,26 0,-27 0,1 0,-1 0,27 0,-27 0,1 0,26 0,-27 0,54 0,-27 0,-1 0,1 0,-53 0,53 0,0 0,-26 0,26 0,-27 0,1 0,25-53,-25 53,-1 0,27 0,-26 0,-1 0,54 0,-28 0,1 0,0 0,0 0,0 0,53 0,-27 0,-26 0,0 0,0 0,0 0,26 0,1 0,-1 0,1-27,-1 27,0 0,1 0,-27 0,26 0,-26 0,0 0,0 0,0 0,0 0,26 0,-26 0,26 0,-26 0,0 0,0 0,-27 0,1-53,26 53,-27 0,1 0,26 0,-27 0,1 0,25 0,-25 0,-1 0,1 0,26 0,-27 0,1 0,26 0,-27 0,0 0,27 0,-26 0,-1 0,27 0,-26 0,-1 0,27-26,26 26,-52 0,-1 0,27 0,0 0,0 0,-26 0,25 0,1 0,0 0,-26 0,26 0,-53 0,0 26,0 27,0 0,0-26,0-1,0 27,26-27,-26 27,0 0,0 27,0-27,0-1,0 1,0 0,53 27,-53-27,0-1,0 1,0 0,0 27,0-27,0-27,0 1,0 25,0-25,0 26,0 0,0 0,0-27,0 1,0 25,0 1,0 0,0-26,27 52,-27-26,0 0,0 0,52 0,-52-27,0 1,0-54</inkml:trace>
  <inkml:trace contextRef="#ctx0" brushRef="#br1" timeOffset="82520">23839 9287,'-53'0,"27"0,-1 0,1 0,-27 0,26 0,1 0,26 0,0 26,0 27,0 0,0-27,0 1,0 26,0-27,0 1,0 26,0-27,0 0,0 27,0-26,0-1,0 27,0-26,0 52,0-53,0 27,0-26,0 26,26-53,-26 53,0 26,0-26,0 0,0 0,0-27,0 27,0-26,53-1,-53 27,0-27,0 1,0 26,0-27,0 1,0 26,27-27,-27 1,0 26,0-27,0 0,0 27,0-26,53-1,-53 27,0-26,0-1,0 27,0-27,26-26,-26 53,0 0,0 0,0 0,0 0,0 0,0 0,27-53,25 0,1 0,0 0,-26 0,52 0,-52 0,-1 0,27 0,-27 0,1 0,-1 0,27 0,0 0,-26 0,52-27,-26 27,0 0,-27 0,27 0,0 0,0 0,0 0,26 0,-26 0,27 0,-27 0,-1-52,1 52,0 0,27 0,25 0,-25 0,-27-27,0 27,0 0,0 0,26 0,-26 0,0 0,0 0,0 0,26-53,-26 53,0 0,0 0,0 0,26 0,-26 0,-27 0,1 0,26-26,-27 26,1 0,26 0,-27 0,0 0,27 0,-26 0,-1 0,27 0,-26 0,-1 0,27 0,-26 0,-1 0,27 0,-27 0,1 0,-1 0,27 0,-26 0,-1 0,27 0,0 0,0 0,0 0,0 0,26 0,-26 0,0-53,0 53,26 0,-26-27,0 27,0 0,0 0,26-53,-26 53,0 0,0 0,0 0,53-26,-53 26,0 0,-1 0,28 0,-1 0,1 0,25-53,-52 53,0 0,27 0,-1 0,0-53,1 53,-27 0,0 0,0 0,-1 0,28 0,-27-26,0 26,-27 0,27 0,-27 0,1 0,26 0,-27 0,1-53,26 53,0 0,-27 0,27 0,0 0,-27 0,27 0,-26 0,52 0,-26-27,0 27,0 0,26 0,-26 0,0 0,0 0,0-53,26 53,-26 0,0 0,0 0,-27 0,27 0,-26 0,-1 0,27 0,-26 0,-1 0,54 0,-54 0,0 0,1 0,26 0,-53-26</inkml:trace>
  <inkml:trace contextRef="#ctx0" brushRef="#br1" timeOffset="83190">31274 10266,'0'-27,"26"27,1 0,26 0,26 0,27 27,0-27,-1 0,1 0,27 52,-54-52,0 0,1 0,-1 0,-26 0,26 0,-52 0,-1 0,-26 53,-53-53,-52 0</inkml:trace>
  <inkml:trace contextRef="#ctx0" brushRef="#br1" timeOffset="128203">24289 14128,'0'-26,"0"26,0 53,0-27,-27-26,27 27,0 26,0-27</inkml:trace>
  <inkml:trace contextRef="#ctx0" brushRef="#br1" timeOffset="130093">24262 14128,'-26'0,"-27"0,53 27,26-27,1 0,-27-27,26 27,27 0,-26 0,-1 0,-26-26,53 26,0 0,-27 0,-26-26,27 26,26 0,-27 0,1 0,26 0,-27 0,1 0,-27 0,0 0,-27 0,27 26,-53-26,53 53,-26-53,-1 0,27 0,27 0,26 0,-80 0</inkml:trace>
  <inkml:trace contextRef="#ctx0" brushRef="#br1" timeOffset="131601">24183 14181,'0'0,"-27"53,27-26,0-1,-26-26,26 80,0-28,0 1,0 0,0-26,-53 26,53-27,0 1,-26-27,26 53,0-27,0 0,0 27,-27-53,27 27,0-1,0 27,0-26,0-1,0 27,0-79,0 26,0-27,27 27,-27-26,0-27,0 26,0 27</inkml:trace>
  <inkml:trace contextRef="#ctx0" brushRef="#br1" timeOffset="132531">24104 14658,'26'0,"0"0,27 0,-26 0,52 0,-26 0,-26 0,-1 0,27 0,-27 0,27 0,-26 0,-27 0,-80 0,28 0,-1 0,26 0,-26 0,80-53</inkml:trace>
  <inkml:trace contextRef="#ctx0" brushRef="#br1" timeOffset="134504">24289 14181,'26'0,"27"0,-26 0,26 0,26 0,-53 0,1 0,26 0,0 0,-53 0,-27 0,1 0,-1 0,-26 0,27 0,-1 0,1 0,26-53,0 53,53 0,26-26,1 26,-54 0,-26-26,27 26,-1 0,-26 0,-26 0,-1 0,27 0,-53 0,80 0,-1 0,-26 26,0 0,0-26,-53 0,27 0,26 53,-27-53,-26 0,27 0,-1 0,-25 0,25 0,27 27,0-27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10:35:11.9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6694 370,'-26'0,"-27"0,0-26,0 26,26 0,-26 0,53 53,0-1,0 1,0 27,0-1,0-26,0 0,0 0,0 0,0 26,0-26,0-26,0-1,0 27,0-27,-53 1,27-27</inkml:trace>
  <inkml:trace contextRef="#ctx0" brushRef="#br0" timeOffset="280">6191 820,'0'0,"0"-53,27 53,52 0,-52 0,-1 26,53-26,-26 0,0 0,27 0,-27 0,-1 0,28 0,-54 0</inkml:trace>
  <inkml:trace contextRef="#ctx0" brushRef="#br0" timeOffset="636">7170 529,'0'-27,"0"27,0 53,0-26,0 52,-53-26,53 0,0 0,0 0,0 26,0-52,27-1,-27 27,26-53,-26 26,53-26</inkml:trace>
  <inkml:trace contextRef="#ctx0" brushRef="#br0" timeOffset="952">7832 449,'0'27,"0"26,0 26,0-26,0 0,0 0,0 0,0 0,0-27,0 1,0 26,-53 0,26-53,-52 52,26-52</inkml:trace>
  <inkml:trace contextRef="#ctx0" brushRef="#br0" timeOffset="1116">7726 291,'53'-80,"-53"27,26 27,-26 26,-53 53</inkml:trace>
  <inkml:trace contextRef="#ctx0" brushRef="#br0" timeOffset="2346">8149 661,'27'0,"-27"27,0-1,26 27,-26-27,0 27,0 0,0-26,0-1,0 27,27-26,25-27,-52 0,53-80,-53 27,53 27,-53-27,0 79,27-26,-27 53,26-53,-26 27,53-27,-26 0,-27 0,53-53,-53 0,0 0,0 27,0-27,0 0,-27 53,27 26,27-26</inkml:trace>
  <inkml:trace contextRef="#ctx0" brushRef="#br0" timeOffset="2586">8837 502,'0'27,"53"26,0-27,0 27,0 0,-27 0,-26 26,53-26,-53 27,0-1,-53-26,27 26,-27-52,0-27,26 79,-25-79</inkml:trace>
  <inkml:trace contextRef="#ctx0" brushRef="#br0" timeOffset="2912">9684 846,'0'27,"53"-27,-53 26,53-26,-53 53</inkml:trace>
  <inkml:trace contextRef="#ctx0" brushRef="#br0" timeOffset="3053">9763 1190,'27'0,"52"0,-53-26,1 26,26 0</inkml:trace>
  <inkml:trace contextRef="#ctx0" brushRef="#br0" timeOffset="4055">11218 291,'0'0,"0"53,0 52,0 1,0-26,0 26,0-54,0 1,27-26,26 26,-27-53,1 0,26 0,-27 0,0 0,-26-27,80-26,-80 0,0 27,26-27,-26 27,0 26,0 26,0 53,0-26,0 0,0 0,0 0,0 26,0 1,0-27,0 0,-26 0</inkml:trace>
  <inkml:trace contextRef="#ctx0" brushRef="#br0" timeOffset="4784">12197 767,'0'-26,"80"52,-80 0,53 27,-53 27,53-27,-53 0,0-1,52 1,-52-26,0-1,0-79,0 27,0-1,0-25,27 25,-27 1,53 26,-53-80,26 80,27 0,-26 0,26 0,-27 0</inkml:trace>
  <inkml:trace contextRef="#ctx0" brushRef="#br0" timeOffset="5145">12938 1084,'53'0,"0"0,0 0,0 0,0 0,26 0,-52 0,-27-52,26 52,-26-27,0 1,-26 26,-1 0,-26 0,27 0,-1 0,27 0,-79 53,79-1,0-25,26-1,1 27,52-26,-26 26,0-53</inkml:trace>
  <inkml:trace contextRef="#ctx0" brushRef="#br0" timeOffset="5452">14076 899,'0'0,"-53"0,0 0,0 0,0 27,27-1,-27 54,53-28,-27 1,27 0,0 0,53-26,0-27,27 79,-1-79,0 0,1 0</inkml:trace>
  <inkml:trace contextRef="#ctx0" brushRef="#br0" timeOffset="5705">14499 608,'53'0,"-53"-26,0 26,0 79,0 1,-26-1,26 53,0-26,0-27,0 1,0-27,0 0,0 0</inkml:trace>
  <inkml:trace contextRef="#ctx0" brushRef="#br0" timeOffset="5894">14288 1032,'0'-53,"105"53,-52 0,27 0,-1 0,0 26,1-26,-27 0</inkml:trace>
  <inkml:trace contextRef="#ctx0" brushRef="#br0" timeOffset="6194">15372 688,'-53'53,"0"-27,1 27,-1 26,26 1,27-1,-53 0,53 1,0-1,0 1,27-1,26-26,0 0,26 26,27-79</inkml:trace>
  <inkml:trace contextRef="#ctx0" brushRef="#br0" timeOffset="7213">16245 344,'-26'53,"26"26,-53 27,53-27,0-26,0 0,0-27,0 27,27-53,-1 27,27-27,-27 0,1 0,26 0,-27-53,27 26,-53-25,0 25,27 27,-27 27,26-27,-26 52,79-52,-26 0,-26 53,-1-53,-26-26,53-53,-53 26,0-27,0 27,0 27,0 26,0-80,-53 80,53-26,27 26,-27 0</inkml:trace>
  <inkml:trace contextRef="#ctx0" brushRef="#br0" timeOffset="7521">17171 238,'27'0,"-27"26,0 27,-79 27,79-1,-53 27,0 26,0-53,53 1,-53-1,53 1,0-28,0-25,0-1</inkml:trace>
  <inkml:trace contextRef="#ctx0" brushRef="#br0" timeOffset="7972">17886 344,'0'0,"0"53,-80 79,1 27,0-1,26-25,53-28,0-25,0-27,53 0,-27-53,1 0,26 0,-27 0,27-80,-53 54,-27-1,1-26,-27 53,0-52,0 52,0 0</inkml:trace>
  <inkml:trace contextRef="#ctx0" brushRef="#br0" timeOffset="8452">18653 476,'0'26,"0"27,0 0,0 53,0-27,0 27,0-26,0-1,0-26,-26 0,26 0,-80 0,27 0,27-53,-27 26,27-26,26 0,26 0,-26-26</inkml:trace>
  <inkml:trace contextRef="#ctx0" brushRef="#br0" timeOffset="8625">19420 1217,'0'53,"0"-53</inkml:trace>
  <inkml:trace contextRef="#ctx0" brushRef="#br0" timeOffset="10101">16510 582,'-26'0,"-1"0,27 53,0 0,0-27</inkml:trace>
  <inkml:trace contextRef="#ctx0" brushRef="#br0" timeOffset="12379">6509 291,'0'0,"53"0,0 26,-27-26,27 0,26 0,-52 0,-1 27,27-27,-26 0,-1 0,27 0,0 0,0 0,-27 0,-26 26,0-26,-53 0,27 0,-27 0,27 0,-1 0,-52 0,52 0,27-26,-26 26,-27 0,26 0,1 0</inkml:trace>
  <inkml:trace contextRef="#ctx0" brushRef="#br0" timeOffset="13961">2355 2460,'0'-26,"0"-27,0 53,0-27,-27 27,27-26,-53 26,1 0,-1 0,53 0,-53 53,53-27,0 1,0 26,0-27,26-26,54 0,-54 0,0 0,54 0,-80 0,26 0,-26-53,27 53,-27 27,53 26,-53-27,0 1,0 78,0 1,-27 0,27 0,-53 26,53 27,-79-80,79-26,-53 0,27-53,-27 0,0 0,26-26,-26-54,53 1,-53 0,53 26,0-27,0 1,0 52,27 27,-27-52,53 52,-27 0,27 0,-26 0,-1 0,27 0,-27 0,-26 52</inkml:trace>
  <inkml:trace contextRef="#ctx0" brushRef="#br0" timeOffset="14857">2884 2354,'0'-26,"0"105,-79 54,26 25,53 1,-80 0,80 0,0-27,0-53,0-52,53-27,53 53,0-53</inkml:trace>
  <inkml:trace contextRef="#ctx0" brushRef="#br0" timeOffset="15093">3334 2646,'0'79,"0"0,0 1,-53 25,53 28,0-27,0-27,0-26,0-27</inkml:trace>
  <inkml:trace contextRef="#ctx0" brushRef="#br0" timeOffset="15295">3069 3042,'0'-26,"27"26,-1 0,53 0,-26 0,27 0,-1 0,1 0,-28-53</inkml:trace>
  <inkml:trace contextRef="#ctx0" brushRef="#br0" timeOffset="15515">3704 2831,'0'0,"27"53,-27-27,26 27,-26 26,0-26,0 27,0-1,0 0,0-26,-53 27,27-54,26 1,-53-27</inkml:trace>
  <inkml:trace contextRef="#ctx0" brushRef="#br0" timeOffset="15761">4101 3016,'53'0,"0"0,-27 0,27 0,27 0,-54 0,1 0,-27 26</inkml:trace>
  <inkml:trace contextRef="#ctx0" brushRef="#br0" timeOffset="15895">4313 3413,'53'0,"0"0,-53-27</inkml:trace>
  <inkml:trace contextRef="#ctx0" brushRef="#br0" timeOffset="16584">5292 2434,'0'-53,"0"26,0 1,0 26,0-26,-27 26,-52 0,-1 52,28 1,25 27,-26 52,53-26,-53 26,53-26,0 0,27 0,-27-53,53 0,-53-1,79-25</inkml:trace>
  <inkml:trace contextRef="#ctx0" brushRef="#br0" timeOffset="16794">4842 2963,'0'-26,"79"26,-26 0,0-53,53 53,0 0,-27 0,1 0,-28 26</inkml:trace>
  <inkml:trace contextRef="#ctx0" brushRef="#br0" timeOffset="17119">5900 2513,'0'-26,"0"-1,0 27,-53 0,0 53,27 0,-27 53,53-27,-53 27,53 0,0 26,0-52,27-27,-1 0,80-1,-27-52,27 0,0 0</inkml:trace>
  <inkml:trace contextRef="#ctx0" brushRef="#br0" timeOffset="17756">6403 2354,'-27'53,"27"27,0-1,-52 1,52-1,0 0,0 1,0-27,79 26,-53-53,1 27,26-53,-27 0</inkml:trace>
  <inkml:trace contextRef="#ctx0" brushRef="#br0" timeOffset="18041">6218 2672,'0'26,"26"-26,1 0,26 0,52 27,-25-27</inkml:trace>
  <inkml:trace contextRef="#ctx0" brushRef="#br0" timeOffset="18259">6826 2804,'0'-26,"53"-27,-26 53,26 0,-1 26,-25-26,26 0</inkml:trace>
  <inkml:trace contextRef="#ctx0" brushRef="#br0" timeOffset="18565">7620 2196,'0'-53,"0"106,0 26,0 0,0 1,0-1,0 1,0-27</inkml:trace>
  <inkml:trace contextRef="#ctx0" brushRef="#br0" timeOffset="18783">7620 2804,'26'-53,"27"53,0 0,-26-26,26 26,-27 0,27 0,0 0</inkml:trace>
  <inkml:trace contextRef="#ctx0" brushRef="#br0" timeOffset="19099">7646 3095,'53'0,"27"0,-27 0,-27 0,1 0,-27 27,0-1,0 27,0-26,0-1,0 27,-27-53,27 0,27 0,52 0,0 0,27 0,-26-26,-1-27</inkml:trace>
  <inkml:trace contextRef="#ctx0" brushRef="#br0" timeOffset="19331">8440 2487,'53'79,"-53"1,80-1,-80 53,52-26,-52 26,0-52,-26-1,-27 0,27 1,-27-54,0 27,0-53,0 27</inkml:trace>
  <inkml:trace contextRef="#ctx0" brushRef="#br0" timeOffset="20035">9234 3228,'0'26,"26"-26,-26 27,80-27,-80 79,0-53,0 27,0 0,-53-53</inkml:trace>
  <inkml:trace contextRef="#ctx0" brushRef="#br0" timeOffset="21114">11748 2487,'0'-53,"0"0,0 26,0 27,0-52,-80 52,1 0,-1 0,1 52,-27 28,27-1,-1 1,28-1,25 27,27 0,0-27,0-26,0 0,0 0,27-53,25 53,-25-53,-1 0,27 0,-53-27,0-52,-26 52,26-26,0 27,53 26,26 0,-52 0,25 79,-52-52,53 26,-53-27,0 1,0-1,0 27,0-26</inkml:trace>
  <inkml:trace contextRef="#ctx0" brushRef="#br0" timeOffset="21487">12277 2487,'0'0,"0"53,0 0,-80-27,80 27,-53 53,53-27,-53 1,53-1,-26 0,26 1,0 26,26-54,27 1,53 0,0-53,26 53</inkml:trace>
  <inkml:trace contextRef="#ctx0" brushRef="#br0" timeOffset="21805">12938 2751,'0'-53,"0"80,0 26,0 0,0 26,0 0,0 1,0-1,0-26,0 0,-53-26,53 25,-53-52,27 0</inkml:trace>
  <inkml:trace contextRef="#ctx0" brushRef="#br0" timeOffset="22001">12965 2354,'26'0,"-26"-26,27 26,-27 26,0 27,0 27</inkml:trace>
  <inkml:trace contextRef="#ctx0" brushRef="#br0" timeOffset="22443">13256 3148,'0'53,"0"0,0 0,26-53,-26 53,27-53,-27 53,52-53,-25 0,26-53,26 0,-52 53,-1 0,27 0,-26-53,-27 0,0 0,0 0,0 0,0-26,0 53,0-1,0-26,-53 53</inkml:trace>
  <inkml:trace contextRef="#ctx0" brushRef="#br0" timeOffset="23498">13494 3228,'0'-53,"0"79,0 1,0 26,0-1,0 1,0-26</inkml:trace>
  <inkml:trace contextRef="#ctx0" brushRef="#br0" timeOffset="23942">14129 2804,'0'53,"26"27,-26 25,0-25,53 52,-53-26,0 0,-26-27,-1 0,-26-26,0 0,27-53,-27 27,27-27,26 0,0 0</inkml:trace>
  <inkml:trace contextRef="#ctx0" brushRef="#br0" timeOffset="24287">14579 3175,'26'0,"53"0,-52 0,-1 0,27 0,-53 26,0 1</inkml:trace>
  <inkml:trace contextRef="#ctx0" brushRef="#br0" timeOffset="24414">14711 3466,'79'0,"-52"0,52 0</inkml:trace>
  <inkml:trace contextRef="#ctx0" brushRef="#br0" timeOffset="25650">16166 2619,'27'0,"-80"0,0 0,-27 0,1 0,26 0,0 0,0 0,0-53,0 53,27-26,26-1,-53 27,79 0,-26 0,53 27,0 52,-26-26,-27 26,79 1,-79-1,27 27,-27-27,0 1,0-1,0 0,0-26,0 0,-27 0,27-26,-26-27</inkml:trace>
  <inkml:trace contextRef="#ctx0" brushRef="#br0" timeOffset="25875">15584 3042,'0'0,"79"0,1 0,-27 0,26 0,27 0,0 0,0 0,26 0,-53 0</inkml:trace>
  <inkml:trace contextRef="#ctx0" brushRef="#br0" timeOffset="26686">16801 2328,'0'-26,"-26"26,-80-53,79 53,-26 0,0-27,1 27,25 0,1-53,26 106,0-26,0 26,0 26,0 0,0 54,0-1,0-26,0 0,0 52,79 1,-79 0,79-53,-79-27,53 27,-53-53,0-27,0 27,0 0,53-53,-26 0,52 0,-26 27,26-27,1 0,-1 0,-26 0</inkml:trace>
  <inkml:trace contextRef="#ctx0" brushRef="#br0" timeOffset="27743">17092 2646,'-26'-27,"26"1,-53 26,26-53,-52 53,26 26,53 1,0-1,0 27,0-53,53 0,-27 0,27 0,0 0,-26 0,-1 0,27 0,-53 26,0 1,0 26,0 0,0 0,0 0,0 26,0 0,-53 54,53-80,-53-1,53 1,-79-53,79 27,-27-27,-26 0,-26-27,79-26,0 1,-26-1,26 0,0-27,0 54,0-1,79-26,0 53,-52 0,-1 0</inkml:trace>
  <inkml:trace contextRef="#ctx0" brushRef="#br0" timeOffset="28020">17515 2566,'0'80,"-52"-28,-1 28,53 26,-27-27,27 0,0 27,0-26,53-1,0-53,26-26</inkml:trace>
  <inkml:trace contextRef="#ctx0" brushRef="#br0" timeOffset="28252">17833 2672,'0'0,"0"53,0 26,0 27,0-27,0 1,0-1,26 1,-26-1,0-53</inkml:trace>
  <inkml:trace contextRef="#ctx0" brushRef="#br0" timeOffset="28452">17674 2989,'53'0,"-26"0,52 0,-26 0,26 0,1 0,-1 0,0 0,-52 0</inkml:trace>
  <inkml:trace contextRef="#ctx0" brushRef="#br0" timeOffset="28660">18309 2804,'0'0,"0"53,0 0,0 0,0 0,0 0,0 26,0 1,0-27,-53-27,0 27,27-53,-27 26</inkml:trace>
  <inkml:trace contextRef="#ctx0" brushRef="#br0" timeOffset="29280">18812 2249,'26'-53,"1"0,26 53,-27 0,27 0,-26 0,-1 0,27 26,-53 1,26 26,-26 26,0 0,53 1,-53 26,0-1,0 28,0-27,0-1,0 1,0 0,0 26,0-52,0-27,0-27,0 27,-53-53,0 0,-26 0,26 0,-26 0,52 0,27-26,-26 26,26-80</inkml:trace>
  <inkml:trace contextRef="#ctx0" brushRef="#br0" timeOffset="29768">19844 2910,'79'-53,"-26"53,0 0,0 0,0 0,0 27,-53 26</inkml:trace>
  <inkml:trace contextRef="#ctx0" brushRef="#br0" timeOffset="29902">19950 3281,'105'0,"-25"0,-1 0,1 0,-54 0</inkml:trace>
  <inkml:trace contextRef="#ctx0" brushRef="#br0" timeOffset="30951">21669 2275,'0'53,"0"26,0 27,-53 27,53-28,0-25,0-1,0 0,0-26,0 0</inkml:trace>
  <inkml:trace contextRef="#ctx0" brushRef="#br0" timeOffset="31207">21802 2249,'26'-53,"27"53,0 0,0 0,0 0,0 26,0-26,0 80</inkml:trace>
  <inkml:trace contextRef="#ctx0" brushRef="#br0" timeOffset="31417">21458 2804,'53'0,"0"-26,26 26,0 0,27 0,26-53,-52 53,-27 0,0 0,0 26</inkml:trace>
  <inkml:trace contextRef="#ctx0" brushRef="#br0" timeOffset="31762">22939 2328,'0'-26,"-26"26,-27 26,27 0,-1 27,-26 0,53 27,-79 26,79-27,0 0,0 1,0-1,79-26,1 26,52-26,-26-53,26 53,-26-53,-27 0</inkml:trace>
  <inkml:trace contextRef="#ctx0" brushRef="#br0" timeOffset="32092">24077 2063,'0'-26,"0"52,0 27,0 27,0-1,0 0,0 54,0-27,0-27,0-26,-53 0,53 0,-26-53,-27 53,26-53,1 0,-27 0</inkml:trace>
  <inkml:trace contextRef="#ctx0" brushRef="#br0" timeOffset="32280">24315 1693,'27'0,"-27"0,-27 0</inkml:trace>
  <inkml:trace contextRef="#ctx0" brushRef="#br0" timeOffset="33284">24395 2302,'-27'0,"1"0,26 52,0 28,0-27,0 0,0 0,0 0,53-27,-27-26,1 53,25-53,-25 0,-1 0,54-53,-80 27,53-27,-53 26,53 80,-53 0,52-27,-25-26,26 53,-27-53,-26 53,27-53,-27-53,0 0,0-52,0 25,0 27,0 0,0 0,0 27,0-27,0 27,0-27,-53 53,53-27,26 1</inkml:trace>
  <inkml:trace contextRef="#ctx0" brushRef="#br0" timeOffset="33487">25215 2090,'0'53,"0"-27,53 27,-53 0,53 0,-53 0,53 26,-53 1,0-1,0 0,-53-26,0 0,-27-26,27-27</inkml:trace>
  <inkml:trace contextRef="#ctx0" brushRef="#br0" timeOffset="34193">27093 2540,'80'0,"-1"0,0 0,27 0,0 0,0-106,-80 79,-26-26,53 27,-53-27,-26 53,-53-53,-1 53,1 0,-1 27,27-1,1 27,52 0,0 0,0 0,26 26,0 27,27-53,0 26,27-52,-27-27,-27 26,27-26,-27 0</inkml:trace>
  <inkml:trace contextRef="#ctx0" brushRef="#br0" timeOffset="34994">25929 1481,'27'0,"26"0,-1 0,1 0,27 0,-27 0,26 0,-26 0,-27 0</inkml:trace>
  <inkml:trace contextRef="#ctx0" brushRef="#br0" timeOffset="35609">26776 1190,'0'53,"0"27,0-1,0 0,0 1,0-1,0-26,0 0,0 0,-53 0,53-27,-79-26,52 0,-26 0,27 0</inkml:trace>
  <inkml:trace contextRef="#ctx0" brushRef="#br0" timeOffset="35789">26776 952,'0'-26,"53"26,-53-27,-27 80</inkml:trace>
  <inkml:trace contextRef="#ctx0" brushRef="#br0" timeOffset="36501">26988 1296,'-27'80,"27"-28,0-25,0-1,0 1,0 26,0-27,0 27,27-53,25 53,1-53,-26 0,-27-26,26-1,-26 1,0-27,0 0,0 79,0 27,80-26,-80-1,53-26,-53 53,52-53,-25 0,-27-26,0-27,0 0,0-27,0 27,0 27,0-27,0 27,0 26</inkml:trace>
  <inkml:trace contextRef="#ctx0" brushRef="#br0" timeOffset="37118">27649 1243,'0'27,"-26"-1,26 27,-53 26,53-26,-53 0,53 0,0 27,53-28,0-25,26-27,27 79,-27-79,0 0</inkml:trace>
  <inkml:trace contextRef="#ctx0" brushRef="#br0" timeOffset="37657">28205 926,'0'26,"0"1,0 26,0-1,0 28,0-27,0 0</inkml:trace>
  <inkml:trace contextRef="#ctx0" brushRef="#br0" timeOffset="37919">28019 1349,'27'0,"26"0,-27 0,54 0,-27 27,-1-27,-25 0,26 52,-27-52</inkml:trace>
  <inkml:trace contextRef="#ctx0" brushRef="#br0" timeOffset="38369">28046 1561,'53'0,"-27"0,27 0,-53 26,53-26,-53 53,0-26,0 25,-26-52,26 27,-53-27,26 26,54-26,-1 0,27 0,26 0,-26 0,0 0,-26 0,-27-26</inkml:trace>
  <inkml:trace contextRef="#ctx0" brushRef="#br0" timeOffset="38609">28681 1270,'0'26,"0"27,0 0,53 26,-53-26,0 0,0 0,0 0,-27 26,-52 1,-27 26,0-27</inkml:trace>
  <inkml:trace contextRef="#ctx0" brushRef="#br0" timeOffset="41871">7885 4418,'0'-53,"-27"0,1 27,-27 26,53-53,-27 53,-26 53,27 0,-53 26,26 54,-27-1,-26 53,80-53,-27 1,53-54,0-26,0-27,0 1,0-27,53 53,26-53,1 0,-1-27,-26 27,0-53,-53 27,26-27,-26 0,0 27,0-27,0 53,0-27,-53 27,53-26,27 52,-27 1,53-27,-53 106,53-80,-53 0,0 27,0-26,0-1,0 27,0-26,0-1</inkml:trace>
  <inkml:trace contextRef="#ctx0" brushRef="#br0" timeOffset="42224">8308 4577,'0'-53,"-27"132,27 1,-79-1,79 27,-79 53,79 0,0-54,0-25,0-27,0 26,0-53,53 27,0-53,-1 0,28 0,-1 0</inkml:trace>
  <inkml:trace contextRef="#ctx0" brushRef="#br0" timeOffset="42501">8784 4842,'0'26,"0"0,53 54,-53-1,0 1,0-1,0-26,0 0,0 0,0 0,0 26,-53-53,27-26</inkml:trace>
  <inkml:trace contextRef="#ctx0" brushRef="#br0" timeOffset="42697">8916 4524,'0'-26,"0"-1,0 27,0 53,0-26</inkml:trace>
  <inkml:trace contextRef="#ctx0" brushRef="#br0" timeOffset="43163">9155 5238,'53'53,"-27"-26,27 52,0-52,-27-27,27 0,-53-27,27-26,-27 27,0-1,0 27,26 0,-26 53,53-53,-53 53,79-53,-26 0,-53-26,0-1,0 1,0-27,0-26,-26 26,26 0,-27 0,27 26,0 1,0 26</inkml:trace>
  <inkml:trace contextRef="#ctx0" brushRef="#br0" timeOffset="43379">9869 4921,'79'79,"-52"-26,-27-26,79 52,-79-26,27 0,-27 0,0 26,0 1,0-28,-53 1,0 27,0-54,0 27</inkml:trace>
  <inkml:trace contextRef="#ctx0" brushRef="#br0" timeOffset="43971">11113 5397,'26'-26,"80"26,-53 0,0 0,-27 0,-26 26,53-26</inkml:trace>
  <inkml:trace contextRef="#ctx0" brushRef="#br0" timeOffset="44129">11218 5847,'80'0,"-1"0,-52 0,-1-53,27 53</inkml:trace>
  <inkml:trace contextRef="#ctx0" brushRef="#br0" timeOffset="45402">13361 4815,'-26'-26,"26"-1,-26 80,26 26,0 1,-53 26,53 26,0-53,0-26,-53 0,53-26,0 26,26-27,1 27,26-27,-1-26,28 53,-1-53,27 0,26 0,-52 0,-1 0,-26 0,-27-26,27-1,-53-26</inkml:trace>
  <inkml:trace contextRef="#ctx0" brushRef="#br0" timeOffset="45732">13944 5080,'0'-27,"0"1,0-54,0 107,0 26,0 26,0 27,0-27,0 1,0-1,26 53,-26-52,0-1,53 1,-53-28,0-25,0 26,0 0</inkml:trace>
  <inkml:trace contextRef="#ctx0" brushRef="#br0" timeOffset="46661">14817 5238,'53'0,"-27"27,53 26,-52-27,26 27,-53 27,53-28,-53 1,0 0,0 0,0-26,0-1,0-52,0-1,0-26,0 27,0-1,0-26,0 27,0 0,26-27,-26 0,0 26,53 27,0 0,-27 0,27 0,0 0</inkml:trace>
  <inkml:trace contextRef="#ctx0" brushRef="#br0" timeOffset="47045">15743 5582,'53'0,"-27"0,1 0,-27-26,26 26,-26-79,53 26,-53 26,26-26,-26 0,0 27,0-1,0 27,-26 0,-27 0,0 53,27 0,-27 0,53 0,-27-26,27-1,0 27,27-53,26 53,26-53,27 0,0 0</inkml:trace>
  <inkml:trace contextRef="#ctx0" brushRef="#br0" timeOffset="47353">16748 5318,'0'-27,"0"27,-53 0,27 0,-27 0,-27 53,28-26,25 26,27-27,0 27,0 26,0-26,53-26,26-27,27 79,0-79,-27 0</inkml:trace>
  <inkml:trace contextRef="#ctx0" brushRef="#br0" timeOffset="47614">17198 5186,'0'-53,"0"132,0 0,0 1,0-1,0 0,0 1,0 26,0-27,0 0,0-26,0 0</inkml:trace>
  <inkml:trace contextRef="#ctx0" brushRef="#br0" timeOffset="47803">17066 5635,'53'0,"-27"0,0 0,27 0,-26 0,26 0,0 0,26 0</inkml:trace>
  <inkml:trace contextRef="#ctx0" brushRef="#br0" timeOffset="48545">18415 4974,'-26'0,"26"26,-106 54,79-1,-26 53,53 54,-79-1,79-26,0-54,0 1,26 0,54-53,-27 0,53-53</inkml:trace>
  <inkml:trace contextRef="#ctx0" brushRef="#br0" timeOffset="49709">19315 4259,'0'27,"0"52,0 1,-27-1,27 0,0 1,0-27,0 0,0-27,0 27,80-53,-28 0,-25 0,-1 0,27 0,-26-26,-27-1,53-26,-53-26,0 52,0 1,53 26,-53 53,52-27,-25-26,26 53,-27-53,27 0,-53-26,0-27,0 0,0 0,-26-26,26 26,0 26,0 1,0-27,0 79,0 54,0-54</inkml:trace>
  <inkml:trace contextRef="#ctx0" brushRef="#br0" timeOffset="50526">19076 5000,'0'-26,"53"26,0 0,27 0,26 0,-1 0,54 0,-53 0,26 26,-52-26,-27 0,-27 0,27 0,-27 27,1-27,26 0,0 0,0 0,-106 26</inkml:trace>
  <inkml:trace contextRef="#ctx0" brushRef="#br0" timeOffset="51021">19844 5106,'0'-79,"0"79,-106 106,53-27,0 53,0 1,53-1,0-26,0-27,27 27,52-53,-26-53,0 53,0-53,0 0,-53-27,53-26,-53 0,0 1,-27-28,-52 27,26 0,0 53,-26-26,26 26,26 0,27 0,-26 0</inkml:trace>
  <inkml:trace contextRef="#ctx0" brushRef="#br0" timeOffset="51523">20876 4709,'0'80,"0"-1,0 53,53 54,-53-1,0-53,0-26,0 53,0-27,-53 0,26-26,-26-53,0-27,27-26,-27 0,53 53,-26-53,26-26,26 26,27-27</inkml:trace>
  <inkml:trace contextRef="#ctx0" brushRef="#br0" timeOffset="52679">22278 5688,'26'0,"1"0,52 0,27 0,26-26,-52-27,-1 0,-52 26,-27 1,0-27,0 0,-53 53,-27 0,1 0,0 0,26 27,53 26,-80-1,80 1,0 27,0-1,53-26,-26 0,26 0,-27-27,27-26,-27 53,27-53,0 0,27 0,-28 0</inkml:trace>
  <inkml:trace contextRef="#ctx0" brushRef="#br0" timeOffset="53718">21590 4445,'0'0,"53"0,0 0,-27 0,1 0,26 0,-27 0,1 0,26 0,-27 0</inkml:trace>
  <inkml:trace contextRef="#ctx0" brushRef="#br0" timeOffset="54324">22278 4207,'0'0,"0"26,26 27,-26 0,0 0,0 0,0 26,0-26,0 0,0-27,-26 27,-27-26,0-27,27 53,-27-53</inkml:trace>
  <inkml:trace contextRef="#ctx0" brushRef="#br0" timeOffset="54511">22357 3836,'0'-26,"0"-1,0 27,0 27,0 52</inkml:trace>
  <inkml:trace contextRef="#ctx0" brushRef="#br0" timeOffset="55396">22648 4101,'0'-53,"0"79,0 1,0-1,0 54,0-54,0 0,0 27,53-26,-53-1,53 27,0-53,-26 0,25 0,-52-53,27-26,-27 26,0 27,0-1,53 27,-53 27,0-1,53 53,-27-52,27-1,-26-26,26 53,-27-53,0-26,-26-27,0 0,0 0,0 0,0 0,0 27,0-1,0 54,0-1</inkml:trace>
  <inkml:trace contextRef="#ctx0" brushRef="#br0" timeOffset="56040">22807 4603,'27'0,"25"0,1 0,27 0,26 0,-1 0,28 0,-27 0,-1 0,-52 0,-26 0,-27 27</inkml:trace>
  <inkml:trace contextRef="#ctx0" brushRef="#br0" timeOffset="56551">23151 4683,'27'0,"25"0,-52 26,27-26,-27 53,0 0,0 0,-27 0,-25-53,78 26,0-26,27 0,27 0,-27 0,0 0,-1 0,-25 0,-27 0,53 0</inkml:trace>
  <inkml:trace contextRef="#ctx0" brushRef="#br0" timeOffset="56814">23918 4233,'0'26,"53"1,-53-1,27 54,-27-27,0 26,0 0,0 1,-53 26,-27-27,-25 53,-28-26,54-53</inkml:trace>
  <inkml:trace contextRef="#ctx0" brushRef="#br0" timeOffset="57616">22569 4365,'0'0,"-26"53,26 27,-80-27,80-1,0 1,-26 53,26-26,26-28,27 1,26 0,1-26,-1-27,-26 79</inkml:trace>
  <inkml:trace contextRef="#ctx0" brushRef="#br0" timeOffset="61638">2011 6985,'0'-27,"0"27,0 27,0 26,0-27,0 1,0 25,0-25,0 26,0 0,0-106,0 26,0 1,0-27,0-26,0 26,0 26,0 1,53-54,-27 80,1 0,26 0,-27 53,27 0,-27 0,27 0,-26 26,26-26,-53-26,53-27,-53 53,26-53,-26 53,0-80,0-26,0 27,0-27,0 0,0-26,0 26,0 26,0 1,0-54,0 54,0 52,0 27</inkml:trace>
  <inkml:trace contextRef="#ctx0" brushRef="#br0" timeOffset="62505">2619 6985,'0'26,"0"54,0-54,0 0,0 27,0-26,0-1,27-26,-1 80,27-80,-26 0,-1 0,27-53,-26 26,-27 1,0-27,0 26,0 1,0 26,0-79,-53 79,26 0,-26 0,0 0,80 0,26 0,0 0,0 0,-1 0,1 0,0 0,-26 53,26-1,-53-25,0 26,0-27,0 1,0 26,0 0,53-53,-27 0,53 0,-26-27,-26 27,-27-53,53 53,-53 0,0 27,0 26,26-53,1 0,26 0,-53-27,0-26,26 0,-26-26,0 26,0 0,0 27,0-1,0 27,0 53</inkml:trace>
  <inkml:trace contextRef="#ctx0" brushRef="#br0" timeOffset="62706">3969 7487,'0'27,"0"26,0 0,0 0,0-27,0 1,-53-27</inkml:trace>
  <inkml:trace contextRef="#ctx0" brushRef="#br0" timeOffset="63314">3360 7196,'0'-53,"0"80,0-27,0 26,0 54,0-27,0-27,27-26</inkml:trace>
  <inkml:trace contextRef="#ctx0" brushRef="#br0" timeOffset="64573">7038 6799,'0'-52,"0"-1,0 0,-27 53,1 0,-27 0,-26 53,26 0,0 52,26-52,27 27,-52-27,52 0,0-1,26-25,53 26,1-53,26 0,-27 0,0 0,-26 0,-53 0,53 0,-53-80,0 54,-26 0,26-27,-53 53,53-27,-27 27,27 0,0 0,53 0,-53 53,0 0,27-53,-27 53,0-27,0 27,0 0,0-26,0-1</inkml:trace>
  <inkml:trace contextRef="#ctx0" brushRef="#br0" timeOffset="64896">7673 6799,'0'-26,"26"26,-52 26,26 27,-53 0,53 0,-53 27,53-1,0 0,0 1,27-27,25 0,-25 26,26-53,0-26,0 53,0-53</inkml:trace>
  <inkml:trace contextRef="#ctx0" brushRef="#br0" timeOffset="65204">8308 6720,'0'27,"0"52,0-26,0 26,0 1,0-1,0 0,0-26,0 27,-27-1,27-26,-52-27,25-26</inkml:trace>
  <inkml:trace contextRef="#ctx0" brushRef="#br0" timeOffset="65387">8255 6588,'0'-27,"0"107,26-27</inkml:trace>
  <inkml:trace contextRef="#ctx0" brushRef="#br0" timeOffset="65872">8520 7143,'0'53,"53"-26,-53 26,52 26,-52 0,80-26,-27 0,-27-53,1 27,26-27,-1 0,1-53,-53-27,0-25,27 25,-27 1,0 26,0 53,0 53,0-27,0 1,0 26,53-27,-53 1,26-27,-26-80,0 1,0-27,0 27,0-1,0 27,0 0,0 1,0-1,0 53,27 0</inkml:trace>
  <inkml:trace contextRef="#ctx0" brushRef="#br0" timeOffset="66066">9260 6773,'0'53,"53"-27,-53 1,27 26,-27-27,53 27,-53-26,0-1,0 53,0 1,-80-1,27-26,-52 26,52-26,0-26,0-27</inkml:trace>
  <inkml:trace contextRef="#ctx0" brushRef="#br0" timeOffset="66703">8387 6799,'-26'-26,"26"-27,-53 53,53-26,0 52,26 80,-26-80,27 1,-27 26,0-27</inkml:trace>
  <inkml:trace contextRef="#ctx0" brushRef="#br0" timeOffset="66966">8334 6323,'0'-26,"0"26,0 0</inkml:trace>
  <inkml:trace contextRef="#ctx0" brushRef="#br0" timeOffset="67643">6191 6561,'0'-26,"27"26,-27 0,53 79,-53 1,0 25,0-25,0 26,-27 26,27-26,0 0,-53 26,53-26,0 26,27-26</inkml:trace>
  <inkml:trace contextRef="#ctx0" brushRef="#br0" timeOffset="68405">10028 6561,'-27'133,"27"25,0 1,0-27,0 27,0-53,0-27,0-26,27 0,-27 0,26 0,-26-26,0 25,0-52,0 53,-53-53,53 27</inkml:trace>
  <inkml:trace contextRef="#ctx0" brushRef="#br0" timeOffset="68735">10795 7408,'26'0,"27"0,27 0,-54 0,1 0,-27 53</inkml:trace>
  <inkml:trace contextRef="#ctx0" brushRef="#br0" timeOffset="68879">10927 7805,'53'0,"27"0,-27 0</inkml:trace>
  <inkml:trace contextRef="#ctx0" brushRef="#br0" timeOffset="69712">12277 7064,'0'-26,"0"52,-53 53,26 27,-26-26,0-27,53-1,-26 1,26-26,0-1,0-26,53 0,0 0,0 0,26 0,1 0,25 0,-25 0,-1 0,-26 0,-27 0,-26 0,27 0</inkml:trace>
  <inkml:trace contextRef="#ctx0" brushRef="#br0" timeOffset="70055">12647 7329,'0'-27,"0"-26,0 27,0 26,0 53,27 0,-27 0,0 26,52 0,-52 1,0-27,0 0,0-1,0 1,0 0,0 0,0-26</inkml:trace>
  <inkml:trace contextRef="#ctx0" brushRef="#br0" timeOffset="70800">13467 7170,'0'0,"0"26,106 54,-79-27,26 0,-53 26,26 0,-26-26,0-26,0-1,0 27,0-79,0-1,0 1,0-27,0 26,0 1,0-1,0-26,0 1,53 25,0-26,-27 53,1 0,26 0</inkml:trace>
  <inkml:trace contextRef="#ctx0" brushRef="#br0" timeOffset="71190">14288 7620,'52'0,"1"0,0-53,-26 0,26 26,-53-52,26 53,-26-1,0 27,-53 0,0 27,0 25,0 28,53-27,-52 0,52 0,0 0,26-27,27-26,26 0,27 53,-27-53</inkml:trace>
  <inkml:trace contextRef="#ctx0" brushRef="#br0" timeOffset="71501">15319 7408,'0'0,"-79"0,0 0,-1 0,1 26,26 27,0-26,53 26,-26 26,26-26,0 0,53 26,26-52,53 26,0 0,-52-53,-27 0</inkml:trace>
  <inkml:trace contextRef="#ctx0" brushRef="#br0" timeOffset="71743">15637 7382,'0'-27,"0"106,0 1,0-1,0 1,53-1,-53 0,0 1,0-1,26-26</inkml:trace>
  <inkml:trace contextRef="#ctx0" brushRef="#br0" timeOffset="71954">15558 7699,'26'-26,"0"26,27 0,-26 0,26 0,-27 0,54 53,-28-53,-25 0</inkml:trace>
  <inkml:trace contextRef="#ctx0" brushRef="#br0" timeOffset="72216">16404 7302,'-26'0,"-27"0,0 53,-26 53,-1 0,54 0,26-1,-53 28,53-27,26 26,1 0,52-52,27 25,26 1</inkml:trace>
  <inkml:trace contextRef="#ctx0" brushRef="#br0" timeOffset="73494">17066 6799,'0'0,"0"80,0-27,0 26,0 1,0 25,0-25,26-27,1 0,25-27,-25-26,26 0,0 0,-53-26,26-1,-26-52,0 26,0 0,0 26,0 27,53 53,-53-26,80 26,-54-27,27-26,-53 27,53-27,-27 0,-26 0,0-53,0-27,0-25,0 25,0 1,0-1,0 54,0-1,0-25,0 104,0 1,0-26</inkml:trace>
  <inkml:trace contextRef="#ctx0" brushRef="#br0" timeOffset="74105">16907 7487,'0'0,"53"0,-27 0,54 0,-54 0,53 0,1 53,-1-53,1 0,-1 0,27 0,26 53,-53-53,1 0,-1 0,1 0,-27 0,-27 0,27 0,0 0</inkml:trace>
  <inkml:trace contextRef="#ctx0" brushRef="#br0" timeOffset="74467">17621 7752,'0'26,"0"54,0-1,-53 27,53-27,0-26,0 0,27 0,26-53,-27 27,1-27,26 0,-27 0,-26-27,53-26,-53 0,-27 0,-25 0,-28 1,27 25,0 27,27 0,-27 0</inkml:trace>
  <inkml:trace contextRef="#ctx0" brushRef="#br0" timeOffset="74917">18362 7276,'27'0,"-27"53,52 26,-52 80,53 26,-53-26,0-27,0-26,0 26,-26-26,-27 0,27-53,-27 0,26 0,-26-53,53 26,27-26</inkml:trace>
  <inkml:trace contextRef="#ctx0" brushRef="#br0" timeOffset="75125">19420 8122,'53'0,"0"0,-53 27,0 52,0-26,-79-26,0 26,26-53</inkml:trace>
  <inkml:trace contextRef="#ctx0" brushRef="#br0" timeOffset="76513">20823 7382,'0'-27,"0"1,-27 26,27-27,-26 27,26-53,-53 53,0 0,53-26,-53 26,0 0,0 0,0 0,27 79,-27-26,53 0,0 0,26-53,27 79,-26-79,26 0,26 0,-52 0,-1 0,27 0,-53-26,26 26,-26-53,0 0,0 27,27 26,-27 0,26 0,27 79,-53-26,80-27,-28 27,-25-26,26-27</inkml:trace>
  <inkml:trace contextRef="#ctx0" brushRef="#br0" timeOffset="76776">21193 7567,'27'0,"-27"26,53 27,-53 0,0-106,0 27,26-27,-26 26,79-26,-26 53,-26-53,52 53,-26 0</inkml:trace>
  <inkml:trace contextRef="#ctx0" brushRef="#br0" timeOffset="77367">21828 7302,'0'-26,"0"-27,0 26,0 1,0-27,-26 53,-1 0,-52 0,26 53,0-27,0 27,53-26,-26-1,26 27,26-53,1 0,52 0,0 0,-26-26,0 26,0-53,-53 26,0 27,27 27,-27 52,0 0,0 27,0 27,0 25,0 28,-27 25,27-26,-106-26,53-53,27-80,-27-26,-26 0,26-52,0-28,26 1,27-1,-53-25,53-1,0 0,0 53,53 27,0-27,0 53,53-53,-27 53,1 0,-27 0,0 0,-53 0</inkml:trace>
  <inkml:trace contextRef="#ctx0" brushRef="#br0" timeOffset="77962">22913 7064,'-27'53,"-25"53,-1 0,0 52,0 1,53 0,-53-53,53 0,0 26,0-26,79 0,1-54,-1 1,0-53</inkml:trace>
  <inkml:trace contextRef="#ctx0" brushRef="#br0" timeOffset="79234">23654 6905,'0'-26,"-27"26,-26 0,0 0,1 53,-1-27,0 27,26 53,27-27,-79 1,79-27,0 0,0 26,0-26,26-27,54 54,-80-133,0 26,0 1,0-1,0-26,-27 53,27-26,27 26,-1 0,1 0,26 26,-27 27,-26-26,79 26,-79 0,0-27,0 1,0 26,0-1,0 1</inkml:trace>
  <inkml:trace contextRef="#ctx0" brushRef="#br0" timeOffset="79521">23971 7196,'0'0,"0"53,0 0,0 27,-53-28,53 1,-26 0,26 27,0-1,0 0,0-26,0 0,0-26,79-27</inkml:trace>
  <inkml:trace contextRef="#ctx0" brushRef="#br0" timeOffset="79985">24209 7487,'0'27,"0"-1,0 1,0 26,0 26,27-26,-27-27,0 27,53-53,-53 53,26-53,1 0,-27-53,0 0,0 27,0 0,0-27,53 106,-53-27,53 27,-1-53,-52 26,53-26,-53-26,0-27,0 27,-26-1,26-26,-27 53,27-53,0-26</inkml:trace>
  <inkml:trace contextRef="#ctx0" brushRef="#br0" timeOffset="80210">24924 7408,'0'53,"0"-27,26 27,-26 27,0 26,0-27,0-26,0 0,0 0,0 0,-106-27,53 27</inkml:trace>
  <inkml:trace contextRef="#ctx0" brushRef="#br0" timeOffset="80606">25135 6905,'0'53,"27"0,-27 27,53 78,-53-25,79-1,-79-26,0 0,0 26,0-53,-26 1,-1-1,-52 0,0-26,26 0,26 0</inkml:trace>
  <inkml:trace contextRef="#ctx0" brushRef="#br0" timeOffset="80931">25718 7620,'26'0,"53"0,-26 0,0 0,0 0,0 0,-53 53,0-27</inkml:trace>
  <inkml:trace contextRef="#ctx0" brushRef="#br0" timeOffset="81080">25797 8096,'79'0,"1"0,-27 0,-27 0</inkml:trace>
  <inkml:trace contextRef="#ctx0" brushRef="#br0" timeOffset="81861">26511 6879,'53'-27,"0"27,26 0,-26 0,27 0,-1 0,27 0,-27 0,1 0,-1 0,-26 0</inkml:trace>
  <inkml:trace contextRef="#ctx0" brushRef="#br0" timeOffset="82572">27781 6482,'0'26,"0"1,0 26,0 0,0 26,0-26,0 0,27 0,-1-27,27-26,-26 53,-1-53,27 0,0 0,0-53,-53 0,53-52,-53 25,0 54,0-1,0 27,0 27,0 52,79-26,0 0,-26-27,0-26,0 53,-26-53,-1 0,-26-53,0-26,0 0,53-1,-53 27,0 0,0 1,0 52,0-27,-79 27</inkml:trace>
  <inkml:trace contextRef="#ctx0" brushRef="#br0" timeOffset="82752">28681 6059</inkml:trace>
  <inkml:trace contextRef="#ctx0" brushRef="#br0" timeOffset="82940">28681 6059,'-27'79,"27"80,-79 0,26-1,53 1,-79 0,26-27,0 27,53-27,-79-26,79-27,0 27,0-26,0-28,0-25,0-1,26 54</inkml:trace>
  <inkml:trace contextRef="#ctx0" brushRef="#br0" timeOffset="83786">28866 7143,'0'0,"53"-52,-27 52,1 0,26 0,0 0,-27 52,27-25,-53 26,27 0,-27-27,0 1,0 26,-53-27,0 27,0-53,0 53,0-53,53 53,0-27,26-26,80 0,0 53,26-53,27 0,-53 0,-53 0,0 0</inkml:trace>
  <inkml:trace contextRef="#ctx0" brushRef="#br0" timeOffset="84596">30745 7434,'0'27,"26"-27,-26 26</inkml:trace>
  <inkml:trace contextRef="#ctx0" brushRef="#br0" timeOffset="89915">29792 6852,'0'0,"106"-26,-27 26,1 0,-27 0,0 0,-53 53,0-27</inkml:trace>
  <inkml:trace contextRef="#ctx0" brushRef="#br0" timeOffset="90064">30215 7170,'53'0,"27"0,-27 0,26 0,-53 0</inkml:trace>
  <inkml:trace contextRef="#ctx0" brushRef="#br0" timeOffset="91002">30983 6561,'-27'27,"27"-1,-26 54,26-27,0-1,0 1,0-26,0 26,0-27,0 27,53-53,-27 53,1-53,26 0,-27 0,0 0,-26-26,80 26,-80-53,26 26,-26 1,0-54,53 27,-53-26,0-27,0 0,0 54,0-1,0 26,0 1,0-27,0 26,-26 27,-1 0,1 0,-27 0,26 27,-25 26,-1-27,26 54,27-28,-79 1,79-26,0 52,0-26,0-26,26-27,54 52,-1-52,27 27,-53-27,26 53</inkml:trace>
  <inkml:trace contextRef="#ctx0" brushRef="#br0" timeOffset="91954">31406 7170,'0'-53,"0"27,-26 26,-27 0,26 26,-26-26,53 79,-53-52,53-1,0 27,-26-26,26 26,0-53,0 52,53-52,-27 0,-26-26,0 0,0-1,53 27,0 0,-26 0,26 0,-27 0,-26 53,26 0,-26-27,0 27,0-26</inkml:trace>
  <inkml:trace contextRef="#ctx0" brushRef="#br0" timeOffset="92344">32015 6535,'0'53,"-27"-27,27 27,-53 27,53-28,-53 1,53 0,0 27,0-27,0-27,0 1,27 25,-1-25,27-27,-26 0</inkml:trace>
  <inkml:trace contextRef="#ctx0" brushRef="#br0" timeOffset="92897">32147 6799,'0'27,"0"-1,0 27,0-26,0-1,26 27,27 0,-26-53,26-26,-53-1,0 1,0-1,0-26,0 27,26 26,-26 53,53-27,-53 1,26-27,-26 79,27-79,-27 27,53-27,-53-27,0-26,0 0,0 0,0 27,0-27,26 0,-26 27,0-27</inkml:trace>
  <inkml:trace contextRef="#ctx0" brushRef="#br0" timeOffset="93126">32755 6667,'0'0,"27"0,-27 80,0-28,0 1,0 0,0 0,0 0,-27 27,-25-28,25 1,-26-26,27-1,26 27,-53-53</inkml:trace>
  <inkml:trace contextRef="#ctx0" brushRef="#br0" timeOffset="95447">28390 6350,'0'26,"0"1,0-1,0 53,0-26,-27-53,27 53,0-26,0 26,0-27,0 1,-26-27,26 26,-53-26,53 53,-26-53,26 26,-27-26,-26 0</inkml:trace>
  <inkml:trace contextRef="#ctx0" brushRef="#br0" timeOffset="98330">5715 9498,'0'-26,"53"26,-53 0,0 53,0 0,26-27,-26 53,0 1,0-1,0 1,0-1,0 0,0 27,53 26,-53-26,0 0,0 53,0-53,0-27,0 27,53 26,-53-26,53 0,-53 26,53-26,-53 26,53 1,-53 25,53 1,-53-27,53 106,-53-105,53 26,-53-1,53 1,-53-27,26 1,-26-28,53 1,-53-26,53-27,-53-1,26 1,-26 0,27-53,-27 27,0-1,0 27,0-26,0 26,0-1,53-25,-53-1,26 27,-26 0,53 0,-53 0,0-106</inkml:trace>
  <inkml:trace contextRef="#ctx0" brushRef="#br0" timeOffset="99701">2461 12673,'26'0,"53"0,-52 0,-1 0,54 0,-27 0,26 0,0 0,27 0,79 0,1-53,25 53,1 0,53-79,-1 79,1-53,-1 53,1-53,26 53,-26 0,-27-53,26 53,-52 0,0 0,52 0,1 0,-54-53,54 53,-53 0,-1 0,1 0,-27 0,-26 0,26 0,-26 0,0 0,-1 0,-25 0,25 0,-25 0,26 0,-27 0,0 0,-26 27,0-27,26 0,-26 53,26-53,-26 0,0 0,26 26,-26-26,0 0,0 0,-1 0,1 0,-26 0,-1 0,0 0,-26 0,0 0,0 0,0 0,53 0,-27 0,-26 0,-26 0,-1 0,27 0,-26 0,-27 0</inkml:trace>
  <inkml:trace contextRef="#ctx0" brushRef="#br0" timeOffset="99942">12303 12276,'0'0,"0"0,80 53,-80-26,26-1,-26 27,0-26,26-1,-26 27,0-27,0 27,-26-26,-27 26,27 26,-27-26,53-27</inkml:trace>
  <inkml:trace contextRef="#ctx0" brushRef="#br0" timeOffset="100653">12806 13044,'0'53,"0"-1,0 1,0 0,-27 0,27-26,0-1,27 27,26 0,-27-53,27 0,-26 0,26 0,26-26,-79-27,0 0,0 26,0 54,53 26,-27-27,27-26,-26 53,-1-53,27 0,-53 0,0-79,0-27,0 0,0 27,0-1,0 27,0 0,-26 27,26-27,0 79,0 27</inkml:trace>
  <inkml:trace contextRef="#ctx0" brushRef="#br0" timeOffset="101861">5662 9472,'0'0,"-53"53,53 0,-53-27,53 27,-26-27,26 1,0 26</inkml:trace>
  <inkml:trace contextRef="#ctx0" brushRef="#br0" timeOffset="102072">5662 9445,'53'0,"-27"0,1 0,52 0,-26 27,0-27,27 53,-1-53,0 0</inkml:trace>
  <inkml:trace contextRef="#ctx0" brushRef="#br0" timeOffset="103015">7382 8784,'0'-53,"0"0,-27 27,1 26,0 0,-27 0,26 0,27 52,-53 28,53-27,0 0,-26 0,26 0,0-1,0-25,0-1,79-26,1 53,-28-53,1 0,-26 0,-27 0,0-79,0 52,0 1,0-27,0 0,26 53,1 53,26-26,0 25,-53 1,0-26,0-1,0 27,0-26,0-1,0 27</inkml:trace>
  <inkml:trace contextRef="#ctx0" brushRef="#br0" timeOffset="103354">7990 8757,'0'-26,"-26"26,26 0,-26 79,26-52,0 26,0 0,-53 26,53 0,0-26,0 0,0 0,26 0,-26-27,79-26,-52 27,26-27</inkml:trace>
  <inkml:trace contextRef="#ctx0" brushRef="#br0" timeOffset="104082">8255 8890,'0'-27,"0"80,0-26,0-1,53 27,-53-27,0 1,0 26,0-27,0 1,0 52,-27-79,27 27,-52-27,-1 0,0-27,53-26</inkml:trace>
  <inkml:trace contextRef="#ctx0" brushRef="#br0" timeOffset="104276">8255 8704,'0'-26,"0"26,0 26,0 1</inkml:trace>
  <inkml:trace contextRef="#ctx0" brushRef="#br0" timeOffset="104718">8493 9181,'0'26,"0"27,0-26,0 25,0-25,27-27,-27 26,26-26,27 0,-53-26,26-27,-26 0,53 0,-53 27,0 52,27-26,-27 80,53-80,-53 26,53-26,0 0,-53-53,0 0,0-26,0 52,0 1,-27-27,27 27,-26-1</inkml:trace>
  <inkml:trace contextRef="#ctx0" brushRef="#br0" timeOffset="104928">8969 8943,'27'0,"-1"53,27-1,-53-25,0-1,0 27,0 0,0-26,0 26,0-27,-79 27,52-53,27 26,-53-26</inkml:trace>
  <inkml:trace contextRef="#ctx0" brushRef="#br0" timeOffset="105288">9234 8704,'0'27,"0"26,53 0,-53 26,0-26,26 26,-26 1,0-1,0 1,0-1,0 0,0 1,0 26,0-80</inkml:trace>
  <inkml:trace contextRef="#ctx0" brushRef="#br0" timeOffset="105956">6694 8625,'0'0,"0"53,0 26,0 27,0-26,26 25,-26-25,0-1,0 1,0 25,0 1,0-26</inkml:trace>
  <inkml:trace contextRef="#ctx0" brushRef="#br0" timeOffset="107927">3440 10557,'26'0,"1"0,25 0,-25 0,-1 0,27 0,0 0,-26 0,26 0,-1 0,28 0,-27 0,26 0,-26 0,0 0,0 0,26 0,-26 0,0 0,0 0,26 0,1 0,-1 0,1 0,-1 0,0 0,27 0,-53 0,0 0,0-27,0 27,0 0,-27 0,1 0,26 0,-27 0,27 0,26 0,-26 27,-26-27,-1 0,27 0,26 0,-26 0,0 0,0 0,0 0,-26 0,-1 0,0 0,27 0,-26 0,-1 0,54 0,-27 0,-1 0,1 0,27 0,-1 0,27 0,26 0,-26 0,0 0,26-27,-26 27,0 0,0 0,26 0,-26 0,0 0,-27 0,27 0,-27 0,1-53,25 53,-25 0,26 0,-27 0,-26 0,0 0,0 0,0 0,26 0,-26 0,0 0,0 0,0 0,26 0,-52 0,-1 0,27 0,-27 0,1 0,-1 0,27 0,-26 0,-1 0,-26 0</inkml:trace>
  <inkml:trace contextRef="#ctx0" brushRef="#br0" timeOffset="108356">9419 10583,'0'53,"0"-27,0 1,0 26,0-27,0-26,0 27,0 26,0 26</inkml:trace>
  <inkml:trace contextRef="#ctx0" brushRef="#br0" timeOffset="108926">9393 11324,'0'26,"0"27,0 0,0 0,0 0,53 0,-53-27,26 27,-26-26,53-1,-53 27,0-26,26-27,-26 52,0 1,0-26,0-1,0 1,0 26,0 0,0 0,0-1,0 1,0-26,0-1</inkml:trace>
  <inkml:trace contextRef="#ctx0" brushRef="#br0" timeOffset="109443">9419 13176,'27'0,"26"0,-1 0,28 0,26 0,0 0,-1 0,-52 0,-26 0</inkml:trace>
  <inkml:trace contextRef="#ctx0" brushRef="#br0" timeOffset="109666">9710 12911,'0'53,"0"0,0 53,0-53,0 26,0 1,0-1,0 0,0-26,0 0</inkml:trace>
  <inkml:trace contextRef="#ctx0" brushRef="#br0" timeOffset="110125">10478 13017,'0'-53,"26"53,27 0,-27 27,-26 26,0 0,0-1,0-52,0 27,0 26,0-27,0-26,53 53,-26-53,26 27,-27-27,-26 53,0 0,0-27,-53-26,-79 53,26-53,-53 53,27-53</inkml:trace>
  <inkml:trace contextRef="#ctx0" brushRef="#br0" timeOffset="111227">3307 10530,'0'53,"27"-53,-27 53,26 0,-26-27,0 54,0-27,0 26,0-53,0 1,0 26</inkml:trace>
  <inkml:trace contextRef="#ctx0" brushRef="#br0" timeOffset="111617">3360 11271,'0'26,"0"27,0 0,0-26,0-1,0 27,0-26,0-1,0 27,53 0,-53 0,27-53,-27 53,0 0,0 26,0-53,0 1,0 26,0-27,0 1,0 26,0-27,0 1,26 25,-26-25,0-1,53-26,-53 53,0-26,-26 26,26-27</inkml:trace>
  <inkml:trace contextRef="#ctx0" brushRef="#br0" timeOffset="111789">3466 12647,'0'53,"0"0,0 0,0-1,0 28,0-27,0 0,0-27,0 27,0-79,0-54,0 54,0-1</inkml:trace>
  <inkml:trace contextRef="#ctx0" brushRef="#br0" timeOffset="112173">2566 13652,'0'0,"53"0,0 0,27-53,-1 53,0-53,-26 53,27-53,-27 53,-27-52</inkml:trace>
  <inkml:trace contextRef="#ctx0" brushRef="#br0" timeOffset="112533">3413 13255,'27'0,"52"0,-53 0,1 27,-27-1,0 27,0 0,0 53,-53-53,53-27,-26-26,26 27,26-27,0 0,27 0,27 0,-27 0,0 0,-27 0,-26 0,0 53,0-27,-53 27,-53 26,27 1,-27-54</inkml:trace>
  <inkml:trace contextRef="#ctx0" brushRef="#br0" timeOffset="113245">5583 13123,'-80'0,"54"26,-27 27,27 27,26-1,-53 1,53-54,53 27,-27-53,27 0,26-53,27 0,-53 0,0 0,-53 0,0 0,0 27,-27-27,1 53,-27-26,27 26,-1 0,-26 0,27 0</inkml:trace>
  <inkml:trace contextRef="#ctx0" brushRef="#br0" timeOffset="114295">6720 10874,'0'27,"0"52,0-26,0-27,0 1,-52 26,52 0,26-27,0-26,1 0,26 53,0-53,0 0,0 0,26 0,-53 0,-26-27,53 27,-53-52</inkml:trace>
  <inkml:trace contextRef="#ctx0" brushRef="#br0" timeOffset="114551">7117 11059,'0'-53,"0"53,0 27,0 26,0 0,0 0,0 26,0 0,0-26,0 27,0-1,0 0,0-52</inkml:trace>
  <inkml:trace contextRef="#ctx0" brushRef="#br0" timeOffset="117274">22966 9339,'0'-26,"0"26,0 26,0 27,0-26,0 26,0 26,0 1,0 25,0 28,0-28,0 1,0 0,0 53,0-27,0 27,0-27,26 27,-26 26,0 0,0-26,53 0,-53 0,0-1,53 1,-53-27,0 27,0-53,53 53,-53-53,0 26,0 0,0-26,53 0,-53 0,0-27,0 27,0 0,0 26,0-26,0-27,0 1,53-1,-53 0,0 1,0-1,0 0,0 27,0 0,0-26,26-28,-26 1,0-26,0 26,53-53,-53 26,0 1,0 26,0-27,0 0,-26-26,-1 0,27 53</inkml:trace>
  <inkml:trace contextRef="#ctx0" brushRef="#br0" timeOffset="118840">16907 12594,'53'0,"0"0,-27 0,1 0,26 0,-1 0,1 0,0 0,53 0,0 0,0 0,0 0,26 53,0-53,27 0,0 53,26-53,27 0,-1 0,1 0,26 53,-26-53,-1 0,54 0,-27 0,0 0,0 0,27 53,0-53,-27 0,26 52,-26-52,27 80,26-80,0 0,0 0,0 53,0-53,-53 0,53 53,0-53,-26 0,26 0,0 53,0-53,0 0,-53 0,27 0,52 0,-52 0,-1 0,28 0,-1 0,0 0,-27 0,1 0,26 0,-27 0,27 0,0 0,1 0,-54 0,26 0,-26 0,27 0,-53 0,-27 0,26 0,-25 0,-54 0,27 0,-53 0,-1 0,28 0,-27 0,26 52,-26-52,-27 0,0 0,1 0,-1 0,1 0,-1 0,-26 0,0 0,-27 0,-26 27,-26 26</inkml:trace>
  <inkml:trace contextRef="#ctx0" brushRef="#br0" timeOffset="119201">33417 12991,'53'0,"-27"0,54 0,-80 0,26 53,-26-27,0 1,0-1,0 27,0 0,-53 26,-26-52,26 26,0-27,0-26,0 0</inkml:trace>
  <inkml:trace contextRef="#ctx0" brushRef="#br0" timeOffset="120468">33020 13837,'-26'0,"26"27,-27 26,27 0,-53-27,53 27,0 0,-26-27,26 1,0 52,0-52,0-27,53 0,0 0,-27-27,0 27,-26-53,80 53,-80-53,26 53,-26-52,0 78,0 27,0-27,0 1,0 26,53 0,-53-27,53-26,-26 0,-27 0,26-53,-26-53,0 27,53-27,-53 0,0 0,53 1,-53 52,0 26,0-26,26 53,-26 27,0-1</inkml:trace>
  <inkml:trace contextRef="#ctx0" brushRef="#br0" timeOffset="121781">22913 9339,'0'-52,"-53"52,27 52,-27-25,26 26,27-27,-53 1,53 52,-26-79,26 27,-27-1,-26 27,27-53</inkml:trace>
  <inkml:trace contextRef="#ctx0" brushRef="#br0" timeOffset="122019">22834 9419,'26'0,"-26"26,79 1,-52-27,-1 53,54-53,-54 0,27 26,0-26,0 0,0 53</inkml:trace>
  <inkml:trace contextRef="#ctx0" brushRef="#br0" timeOffset="122966">23627 8943,'0'-27,"-53"27,53 0,-53 27,53 52,-52-26,52 0,0-27,0 27,0-26,52 52,-25-79,26 0,26 0,-52 0,-1-53,27 27,-53-27,53-53,-53 0,0 0,0 27,0 26,-26 0,-1 0,-26 53,27 0,26 0,-53 53,53-27,0 1,-27 26,27-27,0 1,0 52,0-52,0-27,53 0,0 26,27-26,-28 0</inkml:trace>
  <inkml:trace contextRef="#ctx0" brushRef="#br0" timeOffset="123767">24209 8996,'-26'0,"26"-53,0 26,-53 27,27 0,-1 27,-26-1,27 1,-27 52,26-26,27 0,0 0,0-27,0 1,0 25,0-25,27-27,26 0,-27 26,27-26,-53 0,0-53,0 27,0-27,0 27,53 26,-53 105,26-78,-26-1,0 27,0-26,0 26,0 0</inkml:trace>
  <inkml:trace contextRef="#ctx0" brushRef="#br0" timeOffset="124105">24448 8916,'0'-26,"0"52,0 1,0 26,-27-27,27 27,0 0,0 26,0 1,0-1,0-26,0 0,27-27</inkml:trace>
  <inkml:trace contextRef="#ctx0" brushRef="#br0" timeOffset="124600">24686 9181,'0'0,"0"26,0 27,0-26,0-1,0 27,26-53,-26 53,53-53,-27 0,27-27,-53-26,27 1,-27 25,0-52,0 105,0 1,0-1,53-26,0 79,0-79,-27 0,-26-52,0 25,0-26,0 0,0 0,0 27,0-1,0 1,0-53,0 52</inkml:trace>
  <inkml:trace contextRef="#ctx0" brushRef="#br0" timeOffset="124797">25321 8969,'0'53,"0"-27,0 54,0-27,26 0,-26 0,0-1,0 1,0 27,-26-27,-54 0,1 26,0-79</inkml:trace>
  <inkml:trace contextRef="#ctx0" brushRef="#br1" timeOffset="137814">20664 10424,'-53'0,"53"27,0-1,0 54,27-54,-1 27,27-27,-27 1,1-27,-27 53,53-53,-53 26,26-26,-26 27,27-27,26 0,-53 53,26-27,0-26,-26 27,53-27,-53 52,27-52,-27 27,26-27,-26 26,53-26,-53 53,27-53,-27 27,26-27,-26 26,53-26,-53 53,27-53,-27 27,26-27,-26 26,53-26,-27 53,27-27,-26 27,-1-53,-26 27,53-27,-53 26,27-26,-27 53,26-53,-26 27,53-27,-53 26,53-26,-53 27,26-27,-26 52,27-52,-27 27,53-27,-27 53,27-27,-26 1,-27 26,26-53,-26 26,53-26,-53 27,26-27,-26 52,27-52,-27 27,53-27,-53 26,26-26,-26 53,27-53,-27 27,53-27,-53 26,26-26,-26 53,26-53,-26 27,27-27,-27 26,53-26,-53 53,26-53,-26 26,27-26,-27 27,53 26,-27-27,27 27,-26-26,25-1,-25 27,-1-53,-26 26,53-26,-53 53,27-53,-27 27,26-27,-26 26,53-26,-53 27,27-27,-27 53,26-53,27 26,-27-26,-26 53,27-53,-27 27,53-27,-53 26,26-26,1 53,26-53,-27 26,27-26,-53 27,26-27,-26 53,27-53,-27 26,26-26,-26 27,53-27,-53 53,27-53,26 26,-27-26,-26 26,27-26,-27 53,26-53,27 27,-27 26,27-53,-53 26,27-26,-27 27,26-27,-26 53,80-53,-80 26,53-26,-53 27,52-27,-52 26,53-26,-53 53,53-53,-53 26,53-26,-53 27,80-27,-80 53,52-53,-52 26,53-26,-53 27,53-27,-53 53,53-53,-53 26,80-26,-80 26,26-26,-26 53,27-53,-27 27,52-27,-52 26,80-26,-80 53,26-53,-26 27,27-27,-27 26,26-26,-26 27,53-27,-53 53,53-53,-53 26,53-26,-53 53,53-53,-53 53,79-53,-79 79,53-79,-26 53,78 0,-78-53,-1 79,27-79,-26 53,26-53,-27 53,27 0,-27-26,27 26,0-27,-26-26,26 106,-27-80,27 1,-26 26,25-27,1-26,-26 79,26-52,-27 26,27-53,0 53,-27-27,54 27,-27-53,0 80,26-80,-52 79,-1-79,27 53,-27-53,27 53,-26-53,-27 26,53-26,-53 53,53-53,-106 0,26 0,-26 0,0 0</inkml:trace>
  <inkml:trace contextRef="#ctx0" brushRef="#br1" timeOffset="139162">20558 10689,'0'-53,"0"79,27-26,-27 53,0-26,0-1,0 27,0-26</inkml:trace>
  <inkml:trace contextRef="#ctx0" brushRef="#br1" timeOffset="139417">20585 11271,'0'26,"0"1,0 26,0-27,0 27,0 0,-53 0,53 0</inkml:trace>
  <inkml:trace contextRef="#ctx0" brushRef="#br1" timeOffset="139664">20505 11906,'0'53,"0"26,0-52,0 26,0-27,0 27,0-27,0 1,-53 52,53-52</inkml:trace>
  <inkml:trace contextRef="#ctx0" brushRef="#br1" timeOffset="139956">20452 12409,'0'53,"0"-27,0 0,0 27,0 0,0-26,0-1,0 27,0 0,-26 0</inkml:trace>
  <inkml:trace contextRef="#ctx0" brushRef="#br1" timeOffset="140490">19235 13970,'0'0,"53"0,0 0,-26 0,-1 0,27-53,-27 53,1 0,26 0</inkml:trace>
  <inkml:trace contextRef="#ctx0" brushRef="#br1" timeOffset="140924">19738 13652,'53'0,"-53"-53,53 53,-27 0,1 0,26 27,-27 26,-26 0,0-1,0-25,0-27,0 26,0 27,27-53,25 27,28-27,-27 0,-27 53,-26-27,0 27,0-26,-26-27,-27 79,0-79,-26 53,26-53,26 53</inkml:trace>
  <inkml:trace contextRef="#ctx0" brushRef="#br1" timeOffset="142089">26617 13123,'0'26,"0"27,0-26,0-1,0 27,0-26,0 26,0-27</inkml:trace>
  <inkml:trace contextRef="#ctx0" brushRef="#br1" timeOffset="142574">26591 13758,'0'26,"0"1,0 26,0-27,0 27,0 0,0 0,0-26,0-1,0 0,0 54,0-54,0 1,0 26,0-27,0 1,0 25,0 1</inkml:trace>
  <inkml:trace contextRef="#ctx0" brushRef="#br1" timeOffset="142905">26591 14631,'0'27,"0"-1,0 27,-53-27,53 27,0-26,0-1,26-26,-26 27,0 26,0-27,-26-26,26 27</inkml:trace>
  <inkml:trace contextRef="#ctx0" brushRef="#br1" timeOffset="143220">26538 15160,'0'27,"0"26,-27-53,27 26,0 1,0 26,0-27,0 0,0 27,-53-26,80-27</inkml:trace>
  <inkml:trace contextRef="#ctx0" brushRef="#br1" timeOffset="144390">26696 12462,'53'0,"-26"0,52 0,-26 0,0 0,26 0,-52 0,-1 0,1 0</inkml:trace>
  <inkml:trace contextRef="#ctx0" brushRef="#br1" timeOffset="144712">26935 12276,'-27'0,"27"27,0-1,0 54,0-54,0 27,0 0,0 0,0 0,0 0,0 0,0-27,0-26,0 27</inkml:trace>
  <inkml:trace contextRef="#ctx0" brushRef="#br1" timeOffset="145291">27358 12356,'0'-27,"0"1,53 26,-27-53,27 53,0 0,0 0,-26 53,25-53,-52 53,0-27,0 1,-79 52,53-79,26 26,-53-26,53 53,53-53,0 0,-27 27,27-27,-53 53,0-27,-53 1,0-27,-26 53,-1-53,1 53,26-53,0 0,27 0</inkml:trace>
  <inkml:trace contextRef="#ctx0" brushRef="#br1" timeOffset="146393">20955 10318,'26'0,"1"0,26 0,-53 53,53-53,-27 0,1 0</inkml:trace>
  <inkml:trace contextRef="#ctx0" brushRef="#br1" timeOffset="146671">21564 10371,'26'0,"0"0,54 0,-54 0,1 0,26 0,0 0,-27 0</inkml:trace>
  <inkml:trace contextRef="#ctx0" brushRef="#br1" timeOffset="146916">22172 10345,'27'0,"-1"0,27 0,-27 0,54 0,-54 0,27 0,-26 0,26 0</inkml:trace>
  <inkml:trace contextRef="#ctx0" brushRef="#br1" timeOffset="147120">22569 10345,'53'0,"-27"0,1 0,-27 53,53-27</inkml:trace>
  <inkml:trace contextRef="#ctx0" brushRef="#br1" timeOffset="147750">23098 10001,'27'0,"26"0,-27 0,0 0,27 26,-26-26,-27 27,0 26,0 26,0-79,0 53,-27-53,27 27,53 25,-26-52,26 0,-27 0,-26 27,0-1,-53 27,-26-53,52 27,1-27</inkml:trace>
  <inkml:trace contextRef="#ctx0" brushRef="#br1" timeOffset="148026">23627 10027,'0'27,"0"-1,0 27,0 0,0 0,0 0,0 26,0-26,0 0,-53 0,53 0,0 26,0-26</inkml:trace>
  <inkml:trace contextRef="#ctx0" brushRef="#br1" timeOffset="148343">23865 10477,'53'0,"0"0,0 0,-53 27,0 26,0-27,-53 27,53-27,-26-26,26 53,0 0,0-53,53 27,0-27,0 0,-1 0,1 0,0 0</inkml:trace>
  <inkml:trace contextRef="#ctx0" brushRef="#br1" timeOffset="149761">23336 14869,'27'0,"-27"53,0-26,0-1,0 27,0 0,0 26,53 27,-53 0,0 53,0-27,0 53,0 53,0-79,0 26,0 1,0-28,0-52,0-27,0 1,0-27,0 0,0-27,26-26</inkml:trace>
  <inkml:trace contextRef="#ctx0" brushRef="#br1" timeOffset="151140">23151 15319,'0'27,"27"-27,52 0,53 0,-26 0,26 0,1 0,-54 0,-26 0</inkml:trace>
  <inkml:trace contextRef="#ctx0" brushRef="#br1" timeOffset="152101">21378 15425,'0'0,"53"26,0-26,27 0,-54 0,53 0,-26 0,0 0,-26 0</inkml:trace>
  <inkml:trace contextRef="#ctx0" brushRef="#br1" timeOffset="152813">22093 15160,'-27'0,"27"-26,0-27,80 53,-54 0,53 0,-26 26,-53 27,0-26,0-1,-26-26,-27 80,27-80,26 26,-27-26,27 0,27 53,52-53,-26 0,0 26,-27-26,27 53,-53-26,-79 26,-1-53,27 0,-26 26,26-26,0 0,133 0</inkml:trace>
  <inkml:trace contextRef="#ctx0" brushRef="#br1" timeOffset="153269">22754 15134,'-26'26,"26"27,-80 0,80 53,-26-27,26 1,-53-1,53-26,0 0,-26 26,26-26,0-26,0 26,0-27,-53-26,53 0,26 0</inkml:trace>
  <inkml:trace contextRef="#ctx0" brushRef="#br1" timeOffset="153808">22834 15637,'0'-27,"0"27,26 0,27 0,-53 0,26 0,-26 53,0 0,-26-27,-53 27,26-26,0 26,0-27,26-26,27 53,27-53,52 0,1 0,-1 0,-26 0,0-26,-27 26</inkml:trace>
  <inkml:trace contextRef="#ctx0" brushRef="#br1" timeOffset="154514">22807 15637,'-26'0,"-27"0,26 0,27 26</inkml:trace>
  <inkml:trace contextRef="#ctx0" brushRef="#br1" timeOffset="156293">22595 13202,'-26'0,"26"27,0-1,-53-26,53 53,0-26,-26-27,26 26,0 27,0-26,0-1,53-26,-53 53,26-53,27 0,0 0,-27 0,-26-27,0 1,27 26,-27-26,0-1,0-26,0 27,0-1,0-26,0 27,0 26,-27 0,-26 0,27 0,-1 0,27 26</inkml:trace>
  <inkml:trace contextRef="#ctx0" brushRef="#br1" timeOffset="160542">4551 15187,'0'53,"0"-27,0 1,0 26,0-1,0 1,0 0,-27 0,27-26,0-1,-26-26,26 53,0-79,0-27,0 26,0-26,0-26,0 0,53-54,-53 54,79 26,-79-26,80 26,-27 0,-27 26,27 27,0 0,-53 53,26 27,-26-1,0 0,0 27,0 26,0-26,0-26,0-1,0-26,0 0,0 0,0-27</inkml:trace>
  <inkml:trace contextRef="#ctx0" brushRef="#br1" timeOffset="160781">4445 15531,'26'0,"1"0,-1 0,27 0,0 0,27 0,-1-27,-26 27,0 0</inkml:trace>
  <inkml:trace contextRef="#ctx0" brushRef="#br1" timeOffset="161337">5080 15398,'79'0,"-26"0,-53 27,53-1,-53 54,0-27,53-27,-53 27,27-27,-1-26,27-26,-53-27,0 27,26 26,-26-53,27 53,26 26,-53 27,0-26,26-1,-26 27,53-27,0-26,-53-79,53 26,-53-26,26 26,-26 0,0 26,53 27,-53 0,53 53,-53-26,53 26,-53-27,53 27,-53-26,27 25</inkml:trace>
  <inkml:trace contextRef="#ctx0" brushRef="#br1" timeOffset="162057">6138 14816,'0'-53,"0"-26,0 79,0-26,-26 26,26 0,0 79,0 80,0-27,0 27,0-27,0 53,26 0,-26-26,0-53,0 53,53-80,-53 1,0-54,0 27,27-53,-1 0,27-53,-26 0,-27-53</inkml:trace>
  <inkml:trace contextRef="#ctx0" brushRef="#br1" timeOffset="162417">6191 15187,'0'0,"27"0,52 53,-52-27,-27 27,0 0,0-27,-53 27,0-26,26 26,-26-27,27 27</inkml:trace>
  <inkml:trace contextRef="#ctx0" brushRef="#br1" timeOffset="162852">6562 15663,'-27'0,"54"-26,52-1,27-52,26-27,-52 0,25 27,-25-54,-1-25,-26-28,-53 54,0 53,0 52,0 27,-53-53,27 53,-27 0,26 0,-26 0,53 80,-53 26,53 26,0 53,0-26,-52-53,52 26,0-26,0-27,0-26,52 0,-25-27,26-26,26 53,27-53,0 0,-27-53</inkml:trace>
  <inkml:trace contextRef="#ctx0" brushRef="#br1" timeOffset="163078">7646 15240,'-26'0,"26"0,0 53,0 0,0-1,26 1,-26 27,53-54,-53 1,27-27,-27 79,26-79,-26 26,53-26</inkml:trace>
  <inkml:trace contextRef="#ctx0" brushRef="#br1" timeOffset="163266">7673 14896,'0'-53,"0"0,0 26,-53 27,53 53,0 0,0 0</inkml:trace>
  <inkml:trace contextRef="#ctx0" brushRef="#br1" timeOffset="163558">7885 14605,'0'0,"0"106,0-27,0 27,0 26,0 27,53 0,-53-54,26-25,-26-1,53 0,-53-26,26-26,54 52,-54-79,1 0,26 0</inkml:trace>
  <inkml:trace contextRef="#ctx0" brushRef="#br1" timeOffset="163895">8334 15689,'0'27,"0"-1,0 1,0 26,0-27,53-26,0 80,-26-80,26 0,0 0,-53-53,0 26,0-26,0 27,0-27,26 79,-26 1,79 26,-52-27,-1 1,27-27,-53 53</inkml:trace>
  <inkml:trace contextRef="#ctx0" brushRef="#br1" timeOffset="164286">7673 15266,'-27'-26,"-52"26,26 0,0 0,27 0,52 0,54 26,78-26,-25 0,25 0,28 0,-1 0,0 0,-53 0</inkml:trace>
  <inkml:trace contextRef="#ctx0" brushRef="#br1" timeOffset="165432">9181 15557,'0'-26,"-26"-27,-1 0,-26 53,53-27,-53 27,27 0,-1 0,-26 0,27 0,0 0,-27 53,26 0,27 0,-53 0,53 0,0-27,27-26,26 53,0-53,-1 0,1 0,53-26,-26-27,-27 27,26-54,-53 27,-26-26,0 0,0-27,0 0,0-26,0 52,0 27,0 53,-26 159,26-27,0 1,0-1,-53 0,53-26,0-53,26 26,-26-52,80-27,-27 0,0 0,26-27,-26 1,26-80,-52 0,-27 0,0 1,0 78,0 1,-53 26,26 0,-26 0,1 26,52 1,-27 25,27-25,0 26,0-27,53 1,-27 26,27-53,53 53,-26-53,-1 52,-26-52,26 53,-52-53</inkml:trace>
  <inkml:trace contextRef="#ctx0" brushRef="#br1" timeOffset="166121">10610 15081,'-27'-27,"-26"-25,-26 52,26 0,-53 52,0 28,27-27,0 0,52-27,27 27,0 26,80-79,-1 53,27-53,53 80,-80-80,0 79,-52-52,-27-1,0-26,-53 79,-26-79,26 0,0 0,26 0</inkml:trace>
  <inkml:trace contextRef="#ctx0" brushRef="#br1" timeOffset="166473">10980 14658,'0'-53,"0"26,0 27,0-53,-53 133,53-1,0 27,0 26,0 53,0 1,0-28,0-25,27 25,-27-52,0 27,53-54,-53-26,26 0,-26 0,53-53,-53-80,0 1,0-27,0 0</inkml:trace>
  <inkml:trace contextRef="#ctx0" brushRef="#br1" timeOffset="166865">11007 15134,'0'-53,"0"26,26 27,54 0,-1 27,-26 26,-53-27,0 1,0 52,-53-26,26-26,1 25,-27-52,53 53,-26-53</inkml:trace>
  <inkml:trace contextRef="#ctx0" brushRef="#br1" timeOffset="167480">11192 15557,'0'0,"79"0,-26 0,-26 0,26 0,-1 0,28-53,-54 53,-26-53,27 0,-27 27,0 0,0 26,-27-53,-52 53,26 0,27 53,-27-27,53 0,-27 27,27-26,0-1,0 27,53-26,26-27,1 79,-1-79,1 0</inkml:trace>
  <inkml:trace contextRef="#ctx0" brushRef="#br1" timeOffset="167757">11986 15266,'-27'-26,"1"26,-54 0,54 0,26 0,-27 53,27 0,0-1,0 1,0 0,27 27,-1-54,27 27,-26-53,26 53,0-53,-1 0,-25 0,26 0</inkml:trace>
  <inkml:trace contextRef="#ctx0" brushRef="#br1" timeOffset="168305">12277 14763,'0'-52,"-27"52,27 79,0 0,0 27,53 26,-53 27,80 0,-28-53,-25 0,26-54,-53-25,53-27,-53 53,26-53,54-53,-80 26,26-25,-26-1,0 26,53 27,0 53,-53 0,53 26,-53-26,0-26,0 26,0-80,0-26,0 0,0 0,0 1,0-1,26 26,27-26,0 53,-26 0,-1 0,53 27,-52-27,-1 26</inkml:trace>
  <inkml:trace contextRef="#ctx0" brushRef="#br1" timeOffset="168598">12012 15107,'-26'0,"-27"0,0 0,106 0,26 27,27-27,26 53,53-53,1 0</inkml:trace>
  <inkml:trace contextRef="#ctx0" brushRef="#br1" timeOffset="169804">13176 15346,'0'0,"0"52,0-25,0-1,0 27,0-26,0-1,0 1,0 26,0-1,27-52,26 27,-27-27,27 0,0 0,26 0,-26-79,0-1,-26 27,-27 0,0 0,0 1,0 25,0 27,-53 53,53 0,0 0,0 0,0 26,26-26,1-27,26-26,-27 80,0-80,27 0,0-27,-53-26,53 1,-53-28,0 27,27 27,-27 79,26-27,-26 27,53-26,-27 25,27-52,-26 0,-27-26,26 0,27-54,0 80,0 27,-26-27,-1 0,27 0,-27 0,-26 0,27 0,26-53,0 53,0 53,-53-27,0 27,0-27</inkml:trace>
  <inkml:trace contextRef="#ctx0" brushRef="#br1" timeOffset="171635">25030 16113,'0'26,"-27"27,27 0,0 0,0 0,-53 26,53-26,0-26,0 26,0-27,0 1,0-54,0-26,0 0,0-26,0-53,0 26,0 0,27 27,-27-1,26 27,-26 27,80 26,-80-27,79 27,-53 0,1 0,26 53,-27-26,-26 26,53-27,-53 27,0 0,-26 26,-1-26,-52 0,-1 0,28 0,-1-27,26-26,27 27</inkml:trace>
  <inkml:trace contextRef="#ctx0" brushRef="#br1" timeOffset="172025">25506 15716,'0'53,"0"26,53 1,-53 25,0 1,0 27,0-28,0-25,0-27,0-27,26-26,-26 53,53-53,-53-26,106-1,-80-52,27-1,-26 1,26 0,-53 52,26 27,-26 27,53 26,-53-1,0-25,0 26,0-27,0 1,0-1,0 27</inkml:trace>
  <inkml:trace contextRef="#ctx0" brushRef="#br1" timeOffset="172406">26353 16060,'0'-53,"0"53,-53 0,26 0,-26 0,27 53,-54 0,80 0,27-53,-1 53,27-53,0 0,27 0,-28 0,-25-27,26 27,-27 0,1 0,-27 27,0 26,0-27,79 27</inkml:trace>
  <inkml:trace contextRef="#ctx0" brushRef="#br1" timeOffset="172991">26855 16007,'0'0,"-53"0,0 0,0 0,1 0,25 0,27 53,0 0,0-27,0 1,79 52,1-26,-1-27,1 27,-27-26,-27 26,-26-27,0 1,-53 26,-26-53,-27 0,0 0,27 0,26 0,53 0,53 0,52 0,28 0,26 0,26 0,0 0,-53-53,-26 0,-53 26,0-26,-53 27,0-27,0 27,-79-27,26 53,0 0,0 0,0 0,26 0,27 53,-26-1,26 1,0 0,53 27,0-27,53 0,-27-53,53 79,106-79,-52 53</inkml:trace>
  <inkml:trace contextRef="#ctx0" brushRef="#br1" timeOffset="174011">28734 16272,'0'0,"0"-27,26 27,27-79,0 52,0-26,0 27,-53-1,79 27,-79-52,-53 52,0 0,1 0,25 0,-26 52,27 1,26-26,26 26,54-27,52 27,0 0,0-53,1 79,-54-79,-79 27,-53-27,-79 0,0 0,26 0,0 0,27-27,26 27,53-26,105-27</inkml:trace>
  <inkml:trace contextRef="#ctx0" brushRef="#br1" timeOffset="174380">29369 15663,'0'-26,"0"52,0 27,53 53,-53-27,53 1,-53-1,0 27,0 0,0-1,53 28,-53-54,0 0,0 1,26-27,-26-27,0 1,0-27</inkml:trace>
  <inkml:trace contextRef="#ctx0" brushRef="#br1" timeOffset="174754">29607 15848,'0'-53,"0"27,0 26,0 26,53 27,-53-26,0 26,53-27,-53 1,0 25,-27 1,1-53,-27 27,-26-27,26 0,26 53,27 0</inkml:trace>
  <inkml:trace contextRef="#ctx0" brushRef="#br1" timeOffset="175159">29633 16219,'27'0,"26"0,26 53,27-53,0 0,26 0,-53 0,-26 0,-26-53,26 0,-53 0,0 53,-53-27,0 27,-26 0,-1 0,1 0,26 0,53 0,-80 0,80 53,0-26,0 26,0-27,53 1,-26 25,26-52,-27 53,27-53,27 80,-28-80,1 0</inkml:trace>
  <inkml:trace contextRef="#ctx0" brushRef="#br1" timeOffset="175445">30480 16113,'-53'-53,"0"79,53 27,-53 0,53-26,0 26,0-27,0 27,0-27,0 1,53-27,0 79,0-79,0 0,26 0,-52 0</inkml:trace>
  <inkml:trace contextRef="#ctx0" brushRef="#br1" timeOffset="176015">30665 15425,'0'-27,"0"-25,-26 52,26 52,0 28,0 26,0-1,0 1,0 0,0 26,0-26,0-26,0-1,26 0,-26-26,53 27,-26-54,26-26,-27 0,0 0,27 0,-26 0,26-53,-53-26,0 105,0 27,-27-26,54-54,-27 1,53-27,-53 26,53 27,-1-53,-25 53,-1 0,27 0,-26 0,26 0,0 0,-27 0,-26 53</inkml:trace>
  <inkml:trace contextRef="#ctx0" brushRef="#br1" timeOffset="176299">30163 15848,'26'0,"0"0,54 0,-27 0,0 0,26 0,0 0,27 0,-26 0,-27 0,-1 53,-25-53</inkml:trace>
  <inkml:trace contextRef="#ctx0" brushRef="#br1" timeOffset="177005">30983 16324,'0'-52,"-27"52,54 0,-27 26,26 53,-26-52,53 26,-53-27,53-26</inkml:trace>
  <inkml:trace contextRef="#ctx0" brushRef="#br1" timeOffset="177611">31644 16139,'0'-26,"0"26,0 53,0-27,0 1,0-1,0 27,0-27,0 1,53-27,-53 79,53-79,-27 0,27 0,-26 0,-1 0,-26-26,53-1,-53-26,53 27,-53 0,0-27,0 26,0 27,0 0,0 80,0-28,0-25,0 26,0 0,0 26,0-26,0-26</inkml:trace>
  <inkml:trace contextRef="#ctx0" brushRef="#br1" timeOffset="178114">32120 16483,'0'-53,"0"80,27-1,-27 27,53 27,-53-28,26-25,-26 26,27-53,52-27,-52-26,25-52,-25 25,-27 27,79 0,-52 53,-27 53,0 27,0-27,0 0,26-27,-26 27,53-53,-26 0,-27-27,53-52,-53 26,79 0,-53-26,54 105,-80 1,53 52,-53-26,0-26,26 25,-26-25,0-1,0 27</inkml:trace>
  <inkml:trace contextRef="#ctx0" brushRef="#br1" timeOffset="181445">10081 16563,'0'0,"-27"79,27-53,0 27,0 0,0 0,0 27,0-54,0 0,0 27,0-26,27-27,-27 26,26-26,1 0,52 0,-26 0,-27 0,54 0,-54 0,27 0,-26 0,25 53,-25-53,-1 0,27 0,0 27,-26-27,-1 0,27 0,-27 53,27-53,27 0,-27 0,26 0,-26 0,0 0,0 0,26 0,-26 0,0 26,0-26,0 0,0 0,0 0,0 0,0 0,-1 0,28 53,-1-53,1 0,-1 0,0 0,27 0,0 0,26 0,-26 0,-27 0,1 0,26 0,0 0,-1 0,28 0,-28 0,1 0,53-26,-53 26,0 0,52 0,1 0,-26 0,-28 0,54 26,0-26,-53 0,0 0,-1 0,28 53,-28-53,28 0,-54 0,27 26,0-26,0 0,26 0,-53 0,1 0,-1 53,0-53,1 0,-1 0,1 0,-1 0,27 53,-27-53,1 0,-1 27,0-27,1 0,-1 0,0 53,54-53,-27 0,-27 0,0 0,27 52,-27-52,27 0,27 0,-28 0,1 0,27 27,-28-27,1 0,-26 0,25 0,28 53,25-53,-52 0,0 0,53 0,-27 0,27 0,-27 0,-26 0,26 0,-26 0,-26 0,-1 0,27 0,0 0,52 0,-52 0,0 0,26 0,-26 0,0 0,0 0,0 0,-1 0,-25 0,-1 0,1 0,-27 0,-1 0,1 0,0 0,27 0,-27 0,-1 0,1 0,0 0,27 0,-1 0,0 0,27 0,0 0,0 0,0 0,53 0,-1 0,-52 0,26 0,27 0,-27 0,1-27,-54 27,0 0,1 0,-1-26,-52 26,-1 0,27-53,-53 27,27 26,-27-27,26 27,-26-53,53 53,0 0,-27 0,-26-26,0-27,0 0,0 0,0 27,0-1,-53 27,53-79,-26 79,26-27,0 27,0 80,0-54,-53-26</inkml:trace>
  <inkml:trace contextRef="#ctx0" brushRef="#br1" timeOffset="182841">10874 17542,'0'-27,"0"1,-53 26,53-27,-26 27,26-53,-79 53,52 0,-26 0,27 0,-1 53,-26-26,27 26,26-27,-79 0,79 27,0 0,0 0,0 0,0 0,53-26,-27 25,27-52,53 27,0-27,-1 0,-25 0,-27 0</inkml:trace>
  <inkml:trace contextRef="#ctx0" brushRef="#br1" timeOffset="183640">11218 17780,'0'-27,"27"27,-27-26,0 26,-27 0,-26 26,27 1,-27 26,53-27,-53-26,53 53,0 0,27-53,-1 0,27 0,-27-27,1 27,26-52,-53 25,26 27,-26 27,0-1,0 0,0 27,53-53,-53 53,27-53,26 27,-1-27,28-27,-80 1,26 26,27 0,-53 0,53 0,0 26,-26-26</inkml:trace>
  <inkml:trace contextRef="#ctx0" brushRef="#br1" timeOffset="183904">11853 17436,'-26'-27,"26"80,0 0,0 0,0 53,0-27,0 54,0-28,0-25,0-1,0-26</inkml:trace>
  <inkml:trace contextRef="#ctx0" brushRef="#br1" timeOffset="184316">11536 17859,'26'0,"-26"-26,106 26,-53 0,0 0,26-53,1 53,26-27,-27 27,-26-53,0 53,-53-26,26 26,-26 0,0 26,0 54,0-27,0 0,0-1,0-25,0-1,0 27,0-26,0-27</inkml:trace>
  <inkml:trace contextRef="#ctx0" brushRef="#br1" timeOffset="184465">12356 17515,'0'-53,"27"53,-27-26,0 26,-27 53</inkml:trace>
  <inkml:trace contextRef="#ctx0" brushRef="#br1" timeOffset="185217">12330 17806,'26'0,"1"27,-27 26,0-1,0 1,0 0,26-53,27 0,-53-26,26 26,-26-80,0 28,53 25,-53-26,53 27,-26 26,52 26,-79 27,53-26,-53-1,53-26,-53 79,53-26,-53-26,26 26</inkml:trace>
  <inkml:trace contextRef="#ctx0" brushRef="#br1" timeOffset="186176">13070 17859,'0'27,"0"25,0-25,0-1,0 27,106-53,-79 53,-1-53,27 0,-26 0,-1 0,-26-53,0 0,0-26,0 53,0-1,0 54,53 25,0 28,-27-80,27 26,0-26,0 0,0 0,-27 0,1 0,-27 0,53 0,-53-53,-27 53,1 0,26 53,0-26,0-1,0 27,26-26,27-27,27 52,-27-52,-27 0,27 0,-53-52,0 25,-53 1,27-27,-27 26,26 27,-26-79,27 79,26 0,79 0,1 26,-1-26,-26 0,-27 0,-26 0,0 27,-26 26,26-27,0 1,26 26,1-27,26-26,-27 53,27-53,-26 0,-1 0,53-27,-52-25,-27 25,0-26,0 80,53-27,-53 53,53-27,-53 27,53-53</inkml:trace>
  <inkml:trace contextRef="#ctx0" brushRef="#br1" timeOffset="186550">15002 17912,'-27'0,"1"0,0 0,-54 26,27-26,27 27,-27-27,53 53,0-27,26-26,27 80,27-27,-27-1,-1-25,-52-1,27-26,-27 80,-27-54,-25-26,-28 0,1 0,26 0,0 0</inkml:trace>
  <inkml:trace contextRef="#ctx0" brushRef="#br1" timeOffset="187427">16298 17621,'-26'0,"-27"0,27 0,-27 0,0 0,0 0,-27 0,54-27,-1 27,27-52,-79 52,79-27,0 1,0-27,0 26,0 27,0 80,27-80,-27 53,26-27,-26 27,53-27,-53 1,0 26,26 26,-26-26,0 0,53 0,-53 0,0-27</inkml:trace>
  <inkml:trace contextRef="#ctx0" brushRef="#br1" timeOffset="188028">15796 17727,'26'-27,"1"27,25 0,1 0,27 0,-1 0,1 0,25 106,-52-53,0 0,-53 26,27-26,-27 0,0-26,-27 52,1-79,-54 0,54-53,26 27,0-1,0-26,26 53,1 0,52 0,1 53,-28-26,54-27,27 79,-28-79,-25 0,-1 0,-26 0,0-26,-53-1,26-26,-26 27,0-27,-26 53,-53-27,26 27,-27 0,1 27,0 26,26 0,26 26,27-26,0 0,0 0,0-27,27 27,26-53,26 53,0-53,1 0,26-26,-27 26,-26-53,-53 0</inkml:trace>
  <inkml:trace contextRef="#ctx0" brushRef="#br1" timeOffset="189061">15928 17542,'0'0,"-53"26,27 0,26 27,-53 27,53-1,-53 1,53-1,0 27,0-53,0 0,-27-1,27-25,0 26,0 0</inkml:trace>
  <inkml:trace contextRef="#ctx0" brushRef="#br1" timeOffset="189362">15743 17912,'26'0,"1"0,26 0,26 0,27 0,53 0,-54 0,-25 0,-1 0,-26 0,0 0</inkml:trace>
  <inkml:trace contextRef="#ctx0" brushRef="#br1" timeOffset="190592">15610 17886,'0'-27,"80"27,-27 0,26 0,27 0,26 79,1-26,25 27,1 52,53-53,-54 1,-52-27,-26-53,25 53,-52-53,-26 0,26 0,-53 0,-53 0</inkml:trace>
  <inkml:trace contextRef="#ctx0" brushRef="#br1" timeOffset="192086">18759 17806,'0'-53,"-26"53,-1 0,1 0,-27-26,-27 26,1 0,0 0,-1 0,27 0,-26 0,52 0,1 0,-27-27,53 54,0-1,0 1,0 52,0-26,0 0,0 0,0 0,0 0,0 26,0-53,0 1,0 26,0 0,0 0,-26-27</inkml:trace>
  <inkml:trace contextRef="#ctx0" brushRef="#br1" timeOffset="192415">17912 18150,'0'-53,"27"53,-1 0,27 27,0-27,26 0,1 0,26 0,-27 0,-26 0,0 26</inkml:trace>
  <inkml:trace contextRef="#ctx0" brushRef="#br1" timeOffset="193007">18706 18124,'53'26,"-53"27,26 0,-26-27,53 27,-53-26,0 26,0-53,0-27,-26-26,26 27,0-27,0 26,0 1,26-27,1 53,-1 0,27 0,-26 0,-1 0,27 0,-27 0</inkml:trace>
  <inkml:trace contextRef="#ctx0" brushRef="#br1" timeOffset="193436">19050 18362,'26'0,"1"0,52 0,1 0,-1 0,-26 0,-27-27,27 1,-53-27,27 26,-27 1,-27 26,-52 0,53 0,26 26,-53-26,53 80,0-54,0 27,53-53,-1 80,1-80,27 26,26-26,-1 0</inkml:trace>
  <inkml:trace contextRef="#ctx0" brushRef="#br1" timeOffset="194695">20003 18124,'0'-53,"0"0,-27 53,27-27,-26 27,-27 0,0 0,26 0,1 27,-27-27,53 53,-27-53,27 26,0 27,27-53,-1 0,54 0,-54 0,1 0,26 0,-53 27,26-1,-26 53,0-26,53 0,-53 0,26 27,-26-54,53 0,-53 27,27-53,-27-26,0-1,0 1,0-27,0 0,53 27,-53-27,53 26,-53 1,53-27,-27 0,27 0</inkml:trace>
  <inkml:trace contextRef="#ctx0" brushRef="#br1" timeOffset="195977">20611 18097,'0'27,"0"26,0-27,0 0,0 27,0-26,0-1,0 27,0-26,27-27,52 0,-79-27,53 27,-53-79,53-1,-53 28,53 25,-53 54,0-1,0 27,53-27,-27-26,53 53,-26-53,27 0,-27 0,0 0,-1-26,-52-1,53-26,-53 1,0 25,0 1,-26-54,-27 80,0 0,0 27,0-1,53 27,0-26,0 25,53 1,0-53,0 53,0-53,0 0,-27 0,1 0,-27 27,0 26,53-27,-27-26,1 0,52-26,-79-1,53 27,-53-53,26 53,-26 0,27 0,-27 53,53 0,0-26,-27-27</inkml:trace>
  <inkml:trace contextRef="#ctx0" brushRef="#br1" timeOffset="196480">22172 18044,'0'0,"-53"0,27 0,-1 0,-26 0,27 0,-1 27,-25 26,52 0,0 26,26-53,27-26,0 53,0-53,26 53,-26-53,-27 0,27 27,0-27</inkml:trace>
  <inkml:trace contextRef="#ctx0" brushRef="#br1" timeOffset="197057">22410 18256,'53'0,"-26"0,-27 26,26-26,-26 53,53 0,-27-53,-26 27,27-27,52 0,-26-27,-53-26,53 27,-53-27,53 0,-53 27,53-27,-53 79,26-26,-26 53,53 26,-53-26,0 27,0-1,0 0,0 1,-26-1,26 1,-53-28,26-52,-25 0,25-26,-26-27,53-26,-53-1,53 27,0 27,0-27,27 53,26-53,0 53,26 0,0 0,-26 0,0 0,0 0,-53 27,27-27</inkml:trace>
  <inkml:trace contextRef="#ctx0" brushRef="#br1" timeOffset="198251">23839 17912,'26'-53,"-26"80,0 25,0 28,-26-1,26 1,0-1,0 0,0-26,0 0,-26 0,26-26,0 25,0-78,0-27</inkml:trace>
  <inkml:trace contextRef="#ctx0" brushRef="#br1" timeOffset="198565">23918 17727,'80'-53,"-54"53,1-27,26 27,-27 0,27 53,-27-26,-26 52,27-52,-27 26,0-1,0 28,0-27,0 0,-53 0,-26-27,26 27,0-53,0 26,0-26,26 53,80-53</inkml:trace>
  <inkml:trace contextRef="#ctx0" brushRef="#br1" timeOffset="198911">24527 18229,'0'27,"0"-1,26 27,54-53,52 53,-53-53,1 0,-54 0,27 0,-53-26,0-1,-79-26,26 27,-27-27,1 53,-27-26,27 26,26 0,27 0,-1 0,27 0,27 0</inkml:trace>
  <inkml:trace contextRef="#ctx0" brushRef="#br1" timeOffset="199247">24977 17833,'0'-53,"0"-27,0 54,0 26,53 26,-53 27,53 0,-53 0,52 26,-52 1,27 26,-27-1,53 28,-53-27,53-27,-53-26,0 0,0-27,0-79</inkml:trace>
  <inkml:trace contextRef="#ctx0" brushRef="#br1" timeOffset="199704">25030 18071,'0'-27,"0"1,26 26,53 0,27 0,53 53,0 0,-27-53,53 105,-79-52,0 0,-80-26,-26 26,0 0,0 0,0-1,-79 1,26-53,27 53,-27-53,26 0,27-53,0 0,27-26,-1-27,27 53,-26 27,25-27,-25 53,-27-27,26 27,54 0,-54 0,27 0,0 0,0 80,-27-54,27 27</inkml:trace>
  <inkml:trace contextRef="#ctx0" brushRef="#br1" timeOffset="200193">26882 18335,'0'-53,"0"0,-27 1,1 52,-54-53,27 53,1 0,-1 0,0 0,26 0,27 26,-26 1,26 25,0-25,26-1,27 27,27-53,-1 53,27-53,-53 0,-27 0,1 0,-27-53,0 27,53 52,-53 1,79 26,-79-27,79 1,-26 26,-26-53</inkml:trace>
  <inkml:trace contextRef="#ctx0" brushRef="#br1" timeOffset="200451">27517 18018,'-53'79,"53"-26,-27 0,27 26,0-26,0 0,27 0,26 0,0-26,0-27,26 52,0-52,-52 0,-1-26,-26 0</inkml:trace>
  <inkml:trace contextRef="#ctx0" brushRef="#br1" timeOffset="200627">27623 17991,'0'-53,"0"27,52-27,-52 27,0 52,0 27</inkml:trace>
  <inkml:trace contextRef="#ctx0" brushRef="#br1" timeOffset="200921">28258 17647,'0'-26,"0"26,0 53,0 26,0 27,0-27,0 27,0 27,26-28,-26-25,0-1,0 1,0 25,53-52,-53-26,0 26</inkml:trace>
  <inkml:trace contextRef="#ctx0" brushRef="#br1" timeOffset="201205">28072 18282,'0'-26,"0"26,53 0,0 0,-26 0,26 0,26 0,0 0,27 0,26 0,-52 0,-27 0,-27 0,27 53</inkml:trace>
  <inkml:trace contextRef="#ctx0" brushRef="#br1" timeOffset="201475">29342 18626,'27'0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42:02.58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6456 449,'-27'0,"-26"0,53 27,-52-27,52 26,-53-26,53 80,-27-1,27-52,0 26,0 26,0 27,0 0,0-1,0-25,80-1,-80 1,26-1,-26-53,0 1,0 26,0-53</inkml:trace>
  <inkml:trace contextRef="#ctx0" brushRef="#br0" timeOffset="210.0121">6059 1111,'0'-53,"26"53,1 0,26-26,26 26,1 0,-1 0,0 0,1 0,26 0</inkml:trace>
  <inkml:trace contextRef="#ctx0" brushRef="#br0" timeOffset="532.0305">7038 608,'0'-26,"-53"26,27 0,-27 26,53 54,-27-27,27 26,0 0,0 27,27-27,-1 1,27-27,-27-27,1-26</inkml:trace>
  <inkml:trace contextRef="#ctx0" brushRef="#br0" timeOffset="764.0437">7303 608,'0'0,"0"53,0 27,0-1,0 53,0 0,0-52,26-27,-26-27,0 27</inkml:trace>
  <inkml:trace contextRef="#ctx0" brushRef="#br0" timeOffset="952.0545">7038 1005,'0'0,"53"-53,-27 53,27 0,27 0,-1 0,0 0,1 0,-54 0</inkml:trace>
  <inkml:trace contextRef="#ctx0" brushRef="#br0" timeOffset="1162.0665">7620 741,'79'0,"-52"26,52 80,-79-53,27 0,-27 26,0 0,-27 27,-52-26,-1-1,-25 0,52-52</inkml:trace>
  <inkml:trace contextRef="#ctx0" brushRef="#br0" timeOffset="2915.1666">8652 1190,'79'0,"-26"0,27 0,-1 0,27 0,53 0,52 0,27 0,27 0,-27 0,53 0,0 0,-26 0,-27 0,-27 0,54 0,0 0,-54 0,1-53,-27 53,-26 0,-80 0,-26 0,-26 0,26 0,0 0,-27 0,0 0,27 0,0 0,-26-53</inkml:trace>
  <inkml:trace contextRef="#ctx0" brushRef="#br0" timeOffset="3112.1781">13123 1032,'27'0,"-27"26,0 0,-27-26,1 80,-27-80,-26 79,26-26,0-53</inkml:trace>
  <inkml:trace contextRef="#ctx0" brushRef="#br0" timeOffset="4079.2334">8652 1032,'0'26,"0"0,0 1,0 26,-27 0,27-27,0 1,0-27,53 53,0-53,27 53,-1-53</inkml:trace>
  <inkml:trace contextRef="#ctx0" brushRef="#br0" timeOffset="5397.3088">12938 926,'27'0,"-27"0,26 0,-26 53,79-53,-79 26,80-26,-80 27,53-27,-53 52,0-25,0-1</inkml:trace>
  <inkml:trace contextRef="#ctx0" brushRef="#br0" timeOffset="11495.6575">14155 449,'0'27,"0"-1,0 1,0 26,0-27,0 1,0 26,0-27,0 1,0 25,0 28,27-54,52-26,0 0,-26 0,0 0,0 0,0 0,26 0,-52 0,-1 0,-26 0</inkml:trace>
  <inkml:trace contextRef="#ctx0" brushRef="#br0" timeOffset="11735.6713">14711 635,'0'26,"-53"54,53-28,0 28,0-1,0-26,0 0,0 0,0 0,0-27,0 1</inkml:trace>
  <inkml:trace contextRef="#ctx0" brushRef="#br0" timeOffset="12175.6965">15505 873,'26'0,"53"0,-52 0,-27 26,53-26,-53 80,53-54,-53 1,0 25,0-25,0-1,-53 27,26-53,1 0,26-53,0 0,0 27,0 0,0-27,79 26,-52 27,-1-53,27 53,-26 0,-1 0,27 0,-27 0</inkml:trace>
  <inkml:trace contextRef="#ctx0" brushRef="#br0" timeOffset="12507.7154">16404 899,'27'0,"26"0,-27 0,0 0,-26 0,53 0,-53-79,0 52,-26 27,-1 0,1 0,-27 0,27 0,-1 27,27 26,0 0,0-27,0 1,0 26,53-27,-26 27,52-27,-53-26</inkml:trace>
  <inkml:trace contextRef="#ctx0" brushRef="#br0" timeOffset="12793.7318">17436 608,'0'0,"-53"0,0 0,0 0,0 0,-26 53,26 0,0 0,53 26,0-26,0 0,27-26,26 26,26-53,27 79,-27-79</inkml:trace>
  <inkml:trace contextRef="#ctx0" brushRef="#br0" timeOffset="13033.7455">17701 714,'0'-26,"0"52,-27 27,27 26,0 1,0-1,0 27,0 53,0-27,0-53</inkml:trace>
  <inkml:trace contextRef="#ctx0" brushRef="#br0" timeOffset="13235.757">17542 1084,'26'0,"1"0,-1 0,54 0,-1 0,0 0,1 0,26 0</inkml:trace>
  <inkml:trace contextRef="#ctx0" brushRef="#br0" timeOffset="13491.7717">18733 661,'-27'27,"27"26,-53-1,53 28,-53 26,53-27,-53 27,53 0,0 26,0-53,0-26,53 0,-26 0,26-53</inkml:trace>
  <inkml:trace contextRef="#ctx0" brushRef="#br0" timeOffset="14554.8325">19897 185,'0'26,"0"27,0 27,0-27,0-1,0 1,0 0,0-26,53-27,-53 53,53-53,-27 0,27 0,26-27,-79-26,0 80,27-1,-27 1,53-27,0 79,-27-79,27 0,-53-26,0-1,0-26,0 0,0 0,0 27,0-1,0-25,26 52,-26 26</inkml:trace>
  <inkml:trace contextRef="#ctx0" brushRef="#br0" timeOffset="14966.8559">19526 952,'27'0,"-1"0,1 0,52 0,0 0,27 0,27 0,25 0,-25 0,-1 0,-26 27,-27-27,0 0,-52 26</inkml:trace>
  <inkml:trace contextRef="#ctx0" brushRef="#br0" timeOffset="15590.8918">20426 979,'-53'26,"0"53,27-26,-27 27,0-1,53 27,0-53,0 0,0-27,53-26,0 53,-1-53,-25 0,26-53,0-26,-53 52,0-25,-27 25,-52-26,26 53,27 0,-1 0,-26 27,53-1</inkml:trace>
  <inkml:trace contextRef="#ctx0" brushRef="#br0" timeOffset="16286.9316">20214 555,'0'0,"0"0,0 27,0 26</inkml:trace>
  <inkml:trace contextRef="#ctx0" brushRef="#br0" timeOffset="16775.9594">21008 423,'0'53,"26"0,-26 0,0 26,53 1,-53 25,53 28,-53-54,0 0,0 1,0-1,-53 1,27-1,-27-53,53 1,-53-27,53 53,0-80</inkml:trace>
  <inkml:trace contextRef="#ctx0" brushRef="#br0" timeOffset="17415.9962">20188 529,'0'-53,"0"106,0 0,53-27</inkml:trace>
  <inkml:trace contextRef="#ctx0" brushRef="#br0" timeOffset="20915.1963">2196 2116,'0'0,"-26"27,26 52,0-26,0 0,0 0,0 0,0 0,0-27,0 1,0-27,0-27,0-26,26 27,-26-1,0-26,27 27,-27 0,52-27,-52 26,27 27,-27 27,53-1,0 27,-27-27,27 27,-26 0,25 0,-25 0,-27-26,53-27,-53 53,53-53,-53 0,0-53,0-27,0 1,0-1,0 28,0-28,0 54,0-27,0 79,0 1</inkml:trace>
  <inkml:trace contextRef="#ctx0" brushRef="#br0" timeOffset="21698.2411">3069 2354,'0'80,"-26"-54,26 27,0-26,0 26,26-53,27 53,-26-53,-1 0,27 0,-53-53,53 26,-53 1,0-27,0 0,0 26,0-26,-80 53,80-26,-52 26,-1 0,53 26,0 27,26-26,27-27,53 0,-27 53,1-53,-27 0,-27 0,-26 26,0 1,0 26,0-27,53-26,-27 0,1 0,26 0,-27 0,1 0,26 27,-27-27,0 52,27-52,-26 0,26 0,-53-26,0-27,0 0,0 0,-27-26,27-1,-53 54,53 0,-26 26,26 0</inkml:trace>
  <inkml:trace contextRef="#ctx0" brushRef="#br0" timeOffset="21889.252">4471 2672,'0'53,"0"0,0-27,0 1,-26 26,-27-53</inkml:trace>
  <inkml:trace contextRef="#ctx0" brushRef="#br0" timeOffset="22385.2804">3810 2487,'-26'0,"26"26,-53-26,53 27,0-1,0 27,26-53</inkml:trace>
  <inkml:trace contextRef="#ctx0" brushRef="#br0" timeOffset="23757.3589">9155 2011,'0'-53,"-27"26,1 27,26-53,-27 53,-52 0,79 27,-53-27,53 53,0 0,0-1,53-52,26 53,-26-53,0 0,0-53,0 53,-27 0,1 0,-27 27,0 26,0 0,0 0,0 26,0 0,0 1,0 26,0 26,0-53,0 1,0-1,-27-53,27 27,-53-53,-26 0,26-53,27 1,-27-28,0-26,53 27,0 0,0-1,0 27,26 0,27 0,0 27,27 26,-28-53,1 53,0 0,0 0,-26 0,-1 27</inkml:trace>
  <inkml:trace contextRef="#ctx0" brushRef="#br0" timeOffset="24022.374">9922 1931,'0'53,"0"0,0 26,-79 27,79 0,-53 26,53-26,0-26,0-1,26-26,1 26,52-79,-26 0</inkml:trace>
  <inkml:trace contextRef="#ctx0" brushRef="#br0" timeOffset="24255.3874">10425 2143,'0'26,"0"27,0 0,0 26,0 1,0-1,53 27,-53-53,0 0,26-27</inkml:trace>
  <inkml:trace contextRef="#ctx0" brushRef="#br0" timeOffset="24456.3989">10266 2593,'0'0,"53"0,-53-53,79 53,-52 0,26 0,26 0,-53 26,1-26,26 0</inkml:trace>
  <inkml:trace contextRef="#ctx0" brushRef="#br0" timeOffset="24673.4113">10821 2275,'0'0,"0"53,0 0,0 0,27 0,-27 26,0 1,0-1,0 0,0-26,0 0,0 0,-79-27</inkml:trace>
  <inkml:trace contextRef="#ctx0" brushRef="#br0" timeOffset="24913.425">11298 2593,'26'0,"54"0,-28 0,-25 0,26 0,0 0,0 0</inkml:trace>
  <inkml:trace contextRef="#ctx0" brushRef="#br0" timeOffset="25055.4331">11456 2937,'27'0,"52"0,-26 0,-53 0,27 0</inkml:trace>
  <inkml:trace contextRef="#ctx0" brushRef="#br0" timeOffset="25911.4821">13705 2090,'0'0,"53"0,-53-27,0-52,0 26,-26 53,26-26,-27 26,1 0,-27 0,53 53,-53 0,53-1,-53 28,53 52,0-26,0 0,0 0,0 26,0-53,0 1,0-27,0-27</inkml:trace>
  <inkml:trace contextRef="#ctx0" brushRef="#br0" timeOffset="26113.4937">13335 2540,'26'0,"27"0,-26 0,-1 0,54 0,26 0,26 0,-26 0</inkml:trace>
  <inkml:trace contextRef="#ctx0" brushRef="#br0" timeOffset="26422.5111">14420 1958,'0'-27,"0"27,0 80,-80-1,80 0,-52 54,52-28,0 1,0-26,0-27,0-1,26-25,53 52,-26-79</inkml:trace>
  <inkml:trace contextRef="#ctx0" brushRef="#br0" timeOffset="26945.5412">15081 1852,'-26'-27,"26"27,0 80,-53 26,53-1,0 28,0-28,0 28,0-1,0-53,26 1,-26-27,53 0,-26-53,26 0</inkml:trace>
  <inkml:trace contextRef="#ctx0" brushRef="#br0" timeOffset="27172.5542">14870 2434,'0'0,"26"0,1 0,52 0,-53 0,27 0,0 0</inkml:trace>
  <inkml:trace contextRef="#ctx0" brushRef="#br0" timeOffset="27373.5657">15399 2619,'26'0,"27"-26,0 26,0 0,0 0,26 0,-26 0,0 0,0 0</inkml:trace>
  <inkml:trace contextRef="#ctx0" brushRef="#br0" timeOffset="27965.5996">16748 1719,'-53'-26,"53"79,0 26,27 1,-27-1,0 27,0 26,0-52</inkml:trace>
  <inkml:trace contextRef="#ctx0" brushRef="#br0" timeOffset="28191.6124">16510 2460,'79'0,"1"0,52-26,-26 26,0 0,-27 0,0 0,-26 0,0 0</inkml:trace>
  <inkml:trace contextRef="#ctx0" brushRef="#br0" timeOffset="28558.6334">16907 2698,'26'0,"1"0,-1 0,27 0,-53 0,27 0,-27 53,0 0,0-26,0-1,0 1,0-27,0 79,0-53,0-26,53 0,-1 0,54 0,-26 0,-27-26,0 26,-1-53,-52 27</inkml:trace>
  <inkml:trace contextRef="#ctx0" brushRef="#br0" timeOffset="28802.6475">17674 2328,'27'0,"-1"26,-26 27,53 0,-53 27,0-1,0 0,0 1,0-1,0 1,-26-28,-27 28,26-27,-26-27,0 27</inkml:trace>
  <inkml:trace contextRef="#ctx0" brushRef="#br0" timeOffset="32696.8702">18600 2672,'27'0,"-27"-26,26 26,27 0,-26 0,-27 0</inkml:trace>
  <inkml:trace contextRef="#ctx0" brushRef="#br0" timeOffset="32855.8793">18627 2884,'53'0,"0"0,-27 0,27 0</inkml:trace>
  <inkml:trace contextRef="#ctx0" brushRef="#br0" timeOffset="34159.9539">20029 1905,'0'-53,"0"79,0 1,0 52,0 0,0 1,0-27,0 26,0-52,0-1,0 0,79-26,1 0,26 0,-27 0,-26 0,26 0,-52-52,26 25,-53 1</inkml:trace>
  <inkml:trace contextRef="#ctx0" brushRef="#br0" timeOffset="34393.9672">20558 2143,'0'-53,"-26"53,26 26,0 1,0-1,0 27,0-26,0-1,0 27,0-27,0 1,0 26,0-27,0 1,0 26,0-27</inkml:trace>
  <inkml:trace contextRef="#ctx0" brushRef="#br0" timeOffset="34842.9929">21643 1772,'-27'27,"-25"-27,-1 53,0-27,26 27,27-26,0 26,0 26,0-53,80 27,-54-26,27 26,-27 26,-26-53,0 1,0 26,-26-27,-27-26,0 53,-26-53,52 0</inkml:trace>
  <inkml:trace contextRef="#ctx0" brushRef="#br0" timeOffset="35106.008">21855 2116,'0'-53,"0"53,0 27,0 26,0 26,0-26,0-26,0-1,0 27,0-27,0 1,26-27</inkml:trace>
  <inkml:trace contextRef="#ctx0" brushRef="#br0" timeOffset="35301.0191">21987 2011,'0'-27,"53"27,-53-79,26 105,-26 27,0 26,0 27</inkml:trace>
  <inkml:trace contextRef="#ctx0" brushRef="#br0" timeOffset="35577.0349">22172 2566,'0'27,"0"-27,27 0,-27-53,26 53,-26-53,53 53,-53-53,26 53,-26-27,53 27,0 0,27 0,-54 27,27 26,-53 0,0 0,0 0</inkml:trace>
  <inkml:trace contextRef="#ctx0" brushRef="#br0" timeOffset="35998.059">23204 1931,'53'0,"-53"27,26-27,-26 53,-26-27,-27 27,27-27,26 27,0-53,26 0,27 27,-27-27,27 26,-26 27,-27-26,-80 52,1-79,-53 53,52-53</inkml:trace>
  <inkml:trace contextRef="#ctx0" brushRef="#br0" timeOffset="36598.0931">24077 1693,'-26'53,"-1"26,-26 1,0 52,27-26,26 0,-53-1,53-52,0 0,26 0,27-53,53 27,-26-27,-1 0</inkml:trace>
  <inkml:trace contextRef="#ctx0" brushRef="#br0" timeOffset="36906.111">24421 1799,'0'-27,"0"27,0 53,0 27,0-27,-53 26,53 0,0 27,0-26,0-1,0 0,0-26,27 0,-1 0,27-53,26 27,-52-27</inkml:trace>
  <inkml:trace contextRef="#ctx0" brushRef="#br0" timeOffset="37116.1228">24236 2222,'26'-26,"27"26,-26 0,26 0,0 0,26 26,0-26,-26 27,27-27</inkml:trace>
  <inkml:trace contextRef="#ctx0" brushRef="#br0" timeOffset="37296.1331">25109 2434,'53'0,"-27"0,27 0,-26 0,26 0,0 0</inkml:trace>
  <inkml:trace contextRef="#ctx0" brushRef="#br0" timeOffset="37910.1683">25797 1587,'26'-26,"-26"26,0 53,0 26,0 0,0 1,27 26,-27-27,53-53</inkml:trace>
  <inkml:trace contextRef="#ctx0" brushRef="#br0" timeOffset="38144.1818">26300 1693,'0'0,"0"26,0 27,0 0,0 27,0-1,0 0,0 1,0-1,0-26</inkml:trace>
  <inkml:trace contextRef="#ctx0" brushRef="#br0" timeOffset="38450.1991">26617 2063,'79'0,"-52"0,-1 0,-26 0,0 53,0 0,-53-26,27 26,26-27,-53 1,53 52,53-53,0-26,0 0,-27 0,54 0,-27 0,0-53,52-26,-52 26</inkml:trace>
  <inkml:trace contextRef="#ctx0" brushRef="#br0" timeOffset="38638.21">27358 1878,'0'80,"0"-54,0 27,0 0,0 53,-53 0,-26 26,-27-26,-26-53</inkml:trace>
  <inkml:trace contextRef="#ctx0" brushRef="#br0" timeOffset="40288.3044">20214 3016,'53'0,"26"-53,-26 53,0 0,0 0,27 0,-1 0,-26 0,-27 0,1 0,52 0,-26 26,0-26,0 0,0 0,53 0,-27 0,0 0,1 0,-1 0,1 0,-1 0,0 0,1 0,-1 0,0 0,27 0,0 0,26 0,-52 0,-1 27,1-27,25 0,-25 0,-1 0,0 0,1 0,-1 0,27 0,-27 0,-26 0,0 0,0 0,0 0,26 0,-26 0,0 0,0 0,0 0,0 0,26 0,1 0,-1 0,1 0,-1 0,0 0,-26 0,0 0,27 0,-1 0,27 0,-27 0,0 53,27-53,0 0,26 0,-26 0,0 0,0 0,0 0,53 0,-1 0,-52 0,0 0,0 0,0 0,26 0,-26 0,0 0,-27 0,27 0,-27 0,1 0,-1 0,0 0,27 0,-53 0,0 0,0 0,-27 0,54 0,-54-27,-26 27</inkml:trace>
  <inkml:trace contextRef="#ctx0" brushRef="#br0" timeOffset="43417.4834">21749 3466,'0'-27,"26"27,-26 0,0 53,0-26,0 26,0-1,0 28,0-27,0 0,53 0,-26-53</inkml:trace>
  <inkml:trace contextRef="#ctx0" brushRef="#br0" timeOffset="43649.4966">22119 3545,'0'-26,"0"26,0 53,0-27,0 0,0 27,0-26,0-1,27 27,-27-26,79-27</inkml:trace>
  <inkml:trace contextRef="#ctx0" brushRef="#br0" timeOffset="44009.5172">22357 3122,'0'0,"-79"53,26-53,53 26,-79-26,52 0,1 0,-27 0,26 0,1 0,-27 0,-26 0,52 0,1 0,-27-53,26 53,1 0,-27 0,26 27,-52 52,79-52,0 52,0-26,0 26,0-26</inkml:trace>
  <inkml:trace contextRef="#ctx0" brushRef="#br0" timeOffset="44369.5378">23548 3492,'-27'0,"1"27,-27-1,27 27,-27 0,0 26,0 27,0-26,53-1,-26 0,26 27,0-27,52-26,28 0,52-53,-26 0,0 0</inkml:trace>
  <inkml:trace contextRef="#ctx0" brushRef="#br0" timeOffset="45030.5755">24500 3069,'-52'26,"52"1,-53 79,53-27,-53 27,53 0,-80 26,80-26,0-27,-53 27,53-53,0-27,53 27,-26-53,-1 0,27 0</inkml:trace>
  <inkml:trace contextRef="#ctx0" brushRef="#br0" timeOffset="45329.5928">24130 3757,'0'0,"53"0,-27 0,1 0,26 0,26 0,27 0,26 0,-26 0,-27-80</inkml:trace>
  <inkml:trace contextRef="#ctx0" brushRef="#br0" timeOffset="45523.6038">25135 3757,'27'0,"26"0,-27-27,1 27,26 0,0 0,-1 0,-25 0</inkml:trace>
  <inkml:trace contextRef="#ctx0" brushRef="#br0" timeOffset="45779.6185">25850 3333,'0'-26,"26"26,-26 53,0 0,0 0,0 26,0 0,0 1,0-1,53-52</inkml:trace>
  <inkml:trace contextRef="#ctx0" brushRef="#br0" timeOffset="46027.6326">26273 3360,'0'79,"0"-26,0 0,0 26,0 1,-53 26,53-27,0 0,0 1,0-27</inkml:trace>
  <inkml:trace contextRef="#ctx0" brushRef="#br0" timeOffset="46311.6489">26564 3836,'53'-53,"0"53,-53 0,0 53,0-26,-26 52,26-26,-27-53,27 53,0-27,0-26,53 0,26 0,1 0,26-26,-27 26,-26-27</inkml:trace>
  <inkml:trace contextRef="#ctx0" brushRef="#br0" timeOffset="46529.6612">27226 3519,'0'53,"26"-27,-26 27,0 26,0 1,0-1,0 27,-26-27,-27 1,0-1,0-26,26-27,-25-26</inkml:trace>
  <inkml:trace contextRef="#ctx0" brushRef="#br0" timeOffset="46918.6835">27940 3095,'0'-26,"53"26,-53 0</inkml:trace>
  <inkml:trace contextRef="#ctx0" brushRef="#br1" timeOffset="55857.1949">5927 3836,'-53'0,"26"27,1-27,-54 0,54 26,0-26,-27 0,0 0,53 0,-27 0,27-26,-53-27,53 26,0 54,27 26,-27 0,53 52,-53 1,26 26,-26 1,132 26,-132 26,53-53,-53-26,53 0,-53-53,0-27,0 1,0 25,0-52</inkml:trace>
  <inkml:trace contextRef="#ctx0" brushRef="#br1" timeOffset="56078.2075">5636 4683,'0'-27,"53"27,-1 0,1 0,27 0,26 0,26-53,-26 1</inkml:trace>
  <inkml:trace contextRef="#ctx0" brushRef="#br1" timeOffset="56593.2369">6932 3810,'-53'-53,"27"53,-27-53,-27 53,28-27,25 27,1 0,-27 0,53 27,0 26,0 26,0 1,0-1,0 0,0 1,0 25,0 1,26 27,-26-28,53 28,-53-27,53-27,-53-26,0 26,0-52,0-1,0 27,0 0,26-53,27 26,0-26,53 0</inkml:trace>
  <inkml:trace contextRef="#ctx0" brushRef="#br1" timeOffset="58110.3238">7779 4021,'0'-26,"-27"-27,-26 53,27 0,-1 0,-25 0,-1 26,53 54,0-54,0 27,53-53,-1 53,28-53,-54 0,1 0,26 0,-53 27,0 52,0-26,0 26,0 1,0-1,0 27,0-27,0 1,0-28,-27 1,1-26,-27-27,-27-53,80 26,-52-25,52-28,0 27,0-26,0 26,0 0,52 0,1 27,27-27,-1 53,53-53,-52 53</inkml:trace>
  <inkml:trace contextRef="#ctx0" brushRef="#br1" timeOffset="58376.339">8414 4048,'0'26,"0"27,-27 53,27 0,0 26,0-26,0 0,0-27,0-26,53 0,0-53,0 0,0 0</inkml:trace>
  <inkml:trace contextRef="#ctx0" brushRef="#br1" timeOffset="58603.352">8758 4154,'0'26,"0"27,0 26,0 1,0-1,0 1,0-1,0 0,0-26,53 0,-27-53</inkml:trace>
  <inkml:trace contextRef="#ctx0" brushRef="#br1" timeOffset="58791.3627">8625 4551,'0'0,"27"0,52 0,1 0,-1 0,0 0,1 0,-27 0,0 0</inkml:trace>
  <inkml:trace contextRef="#ctx0" brushRef="#br1" timeOffset="58986.3739">9260 4339,'0'53,"0"0,0 53,0-27,0 0,0 1,0-1,0-26,-52 0,25-53,27 26,-26-26</inkml:trace>
  <inkml:trace contextRef="#ctx0" brushRef="#br1" timeOffset="59426.399">9472 4048,'53'0,"-53"-27,53 27,0 0,-27 0,-26 0,80 0,-80 80,53-1,-53 0,0 27,0 27,0 25,0-25,0 25,0-25,0 25,53-25,-53-54,0 0,0-26,0-26,-53-27,-27 0,1 0,-1 0,-25-53</inkml:trace>
  <inkml:trace contextRef="#ctx0" brushRef="#br1" timeOffset="59698.4146">10530 4762,'53'0,"53"-53,0 53,-80 0,1 0,-27 0,-27 0</inkml:trace>
  <inkml:trace contextRef="#ctx0" brushRef="#br1" timeOffset="59825.4218">10610 5027,'79'0,"53"0,-52-80,-54 80</inkml:trace>
  <inkml:trace contextRef="#ctx0" brushRef="#br1" timeOffset="60717.4729">12171 4259,'0'0,"-53"0,-53 80,0-80,27 53,0-53,26 0,0 0,26-27,1 27,26-26,-53 26,53-27,26 27,27 0,0 0,0 53,26 53,1 26,-1 1,-26-27,0 52,-53 1,79 0,-79-27,0-26,0 26,0-26,0-53,-53 0,1-53,52-27</inkml:trace>
  <inkml:trace contextRef="#ctx0" brushRef="#br1" timeOffset="60913.4841">12039 5027,'0'0,"52"-27,1 27,27 0,-1 0,27 0,53 0,-53 0,-27-53</inkml:trace>
  <inkml:trace contextRef="#ctx0" brushRef="#br1" timeOffset="61356.5094">12991 4101,'-26'-27,"-1"27,-26 0,27 0,26 0,0 53,0-26,0 26,0 52,0 1,0 27,0-28,0 28,0 52,0-26,0-27,0 27,0-54,0-25,0-1,0 1,0-27,0-1,53-52,-53 27,53-27,0-27</inkml:trace>
  <inkml:trace contextRef="#ctx0" brushRef="#br1" timeOffset="62090.5514">13732 4603,'0'0,"53"0,0 0,0 0,-53-52,0 25,-27 27,1 0,-1 0,-26 0,27 0,-27 27,53 25,0 28,-53-1,53 27,27 26,-27 1,79 25,-79 1,53 0,-53-53,53-27,-53 0,0-52,-27-27</inkml:trace>
  <inkml:trace contextRef="#ctx0" brushRef="#br1" timeOffset="62285.5626">13626 5027,'53'0,"0"0,0 0,26 0,27 0,53 0,-53 0,-53 0</inkml:trace>
  <inkml:trace contextRef="#ctx0" brushRef="#br1" timeOffset="62578.5793">14631 4656,'0'27,"-52"26,-1 26,26 0,-26 54,53-1,-53 0,53-26,0-26,80-1,-27-53,26-26,0 0,1 0</inkml:trace>
  <inkml:trace contextRef="#ctx0" brushRef="#br1" timeOffset="62824.5932">15028 4630,'0'79,"-26"54,26 25,-79 1,79-27,-53 27,53-53,0-27,0 1,53-54</inkml:trace>
  <inkml:trace contextRef="#ctx0" brushRef="#br1" timeOffset="63024.6048">14737 5265,'0'0,"27"0,52-27,1 27,-1 0,0 0,-26 0,0 27,0-27</inkml:trace>
  <inkml:trace contextRef="#ctx0" brushRef="#br1" timeOffset="63192.6145">15346 5318,'26'0,"27"-27,0 27,-26 0,-1 0,27 0,-27 0</inkml:trace>
  <inkml:trace contextRef="#ctx0" brushRef="#br1" timeOffset="63733.6453">16219 4445,'0'79,"0"27,0 0,0 0,0 26,0-26</inkml:trace>
  <inkml:trace contextRef="#ctx0" brushRef="#br1" timeOffset="63927.6565">15981 5265,'53'-53,"53"53,52-53,-25 53,-1 0,-53 0,-26 0</inkml:trace>
  <inkml:trace contextRef="#ctx0" brushRef="#br1" timeOffset="64221.6733">16272 5529,'53'0,"0"0,0 0,-53 27,26-27,-26 79,0-26,0 0,-26 27,-27-54,26 27,27-27,80-26,25-26,54-27,53 0,-80 0,0 0,-79 0</inkml:trace>
  <inkml:trace contextRef="#ctx0" brushRef="#br1" timeOffset="64415.6844">17357 5106,'79'27,"-79"-1,0 53,0 1,0-1,0 1,-79 25,-1 28,27-27,0-27,1-26</inkml:trace>
  <inkml:trace contextRef="#ctx0" brushRef="#br1" timeOffset="65017.7188">17859 4736,'27'0,"26"-27,0 27,-27 0,1 0,26 0,-27 0,-26 53,53-26,-53 26,0 26,53-26,-53 26,0 1,53 25,-53 28,0-27,0 26,0 53,0-79,0 26,-27-52,27-1,-53-26,0 0,27-53,-53 26,-1-26,1 0,26-26,53-1,-53-52,53 0</inkml:trace>
  <inkml:trace contextRef="#ctx0" brushRef="#br1" timeOffset="65273.7335">19050 5529,'79'0,"27"0,0-26,-53 26,-27 0,27 0,-53 0,0 26,-26-26</inkml:trace>
  <inkml:trace contextRef="#ctx0" brushRef="#br1" timeOffset="65404.741">19050 5873,'53'0,"53"0,-27 0,-52 0</inkml:trace>
  <inkml:trace contextRef="#ctx0" brushRef="#br1" timeOffset="66827.8224">13388 5133,'0'-53,"0"26,0 27,79 0,-26 0,0 0,0 0,0 0,26 0,-52 0,-1 0,1 0</inkml:trace>
  <inkml:trace contextRef="#ctx0" brushRef="#br1" timeOffset="68664.9274">20505 5265,'-26'-79,"26"52,-27-26,27 27,-26-1,26-26,-53 53,53-53,-27 53,1 0,-27 0,-26 80,26-1,0 1,26 25,-25 1,52 26,-53-26,53 27,0-54,26-26,1 0,25 0,-25-53,-1 26,27-26,-53 0,0-53,0 27,0-1,0 1,0-27,-26 53,26-53,53 53,0 27,0 25,-53-25,52 26,-52-27,0 1,0 26,0 0,-26-53,26 52</inkml:trace>
  <inkml:trace contextRef="#ctx0" brushRef="#br1" timeOffset="69003.9466">20849 4842,'0'26,"0"27,0 0,-53 26,53 1,-79 25,79 1,-27 0,27 53,0-53,0 0,0-27,0 0,0-26,53-26,-26-27,26 0,-27 0</inkml:trace>
  <inkml:trace contextRef="#ctx0" brushRef="#br1" timeOffset="69459.9727">21114 5477,'0'26,"0"0,0 1,0 26,0 53,0-27,0 0,53 1,-53-27,0-27,0 27,-27-53,1 0,-1 0,-26-26,27 26,-27-80</inkml:trace>
  <inkml:trace contextRef="#ctx0" brushRef="#br1" timeOffset="69647.9837">21246 5212,'0'-26,"-26"26,26 79,0 0,0-26</inkml:trace>
  <inkml:trace contextRef="#ctx0" brushRef="#br1" timeOffset="70060.0073">21458 5953,'53'26,"-53"1,0 26,26-53,-26 79,27-79,-27 53,52-53,-25 0,-1 0,27-53,-53 0,0 27,0-1,27 27,26 0,-27 0,27 0,-26 0,-27 0,0-53,0-26,0-27,0 27,0-1,0 27,0 27,0-1</inkml:trace>
  <inkml:trace contextRef="#ctx0" brushRef="#br1" timeOffset="70263.0189">22146 5556,'0'79,"0"-52,0 26,0-27,0 1,0 26,26 26,-26-26,0 0,0 0,0 0,0 26,-26-26,-1-27</inkml:trace>
  <inkml:trace contextRef="#ctx0" brushRef="#br1" timeOffset="70569.0364">22622 5794,'26'0,"27"0,0 0,-53 53</inkml:trace>
  <inkml:trace contextRef="#ctx0" brushRef="#br1" timeOffset="70705.0441">22781 6085,'53'0,"-1"0,1 0,0 0,-26 0</inkml:trace>
  <inkml:trace contextRef="#ctx0" brushRef="#br1" timeOffset="72089.1233">23495 5397,'0'0,"0"53,0 26,0 1,0 52,0-52,-26-1,26 0,0-26,0 0,0 0,0-27</inkml:trace>
  <inkml:trace contextRef="#ctx0" brushRef="#br1" timeOffset="72321.1366">23601 5397,'26'0,"-26"-26,53 26,0 0,-26 0,26 0,-27 26,0-26,27 53,-26-26</inkml:trace>
  <inkml:trace contextRef="#ctx0" brushRef="#br1" timeOffset="72510.1474">23601 5794,'53'0,"0"0,-27 0,27 0,-26 0,25 0,1 53,0-53</inkml:trace>
  <inkml:trace contextRef="#ctx0" brushRef="#br1" timeOffset="72794.1636">24527 5344,'0'27,"-53"26,53 0,0 26,-26-26,26 26,0-26,0 27,0-28,0 28,0-27,26 0,27 0,0-53,26 0,-26 0</inkml:trace>
  <inkml:trace contextRef="#ctx0" brushRef="#br1" timeOffset="73265.1906">24897 5529,'0'80,"0"-1,0 1,27-1,-27-26,53 26,-53-52,79-27,-52 26,25-26,-52 0,53-26,-53-27,0 26,27 1,-27-27,0 27,0 52,0 0,53 27,-27-26,-26 26,53-53,-53 26,53-26,-53 0,0-53,0 0,0 0,0 1,0-1,0-27,0 27,0-26,0 0,0-27</inkml:trace>
  <inkml:trace contextRef="#ctx0" brushRef="#br1" timeOffset="73445.2009">25770 5318,'0'53,"0"26,0-26,0 0,0 26,0 1,0-27,53 26,-53-26,0-27,0 1,-26 26,26-27,-53-26</inkml:trace>
  <inkml:trace contextRef="#ctx0" brushRef="#br1" timeOffset="74404.2557">26670 5847,'26'0,"27"53,0-53,0 53,53-53,53 0,-27 0,0-53,-26 0,-53 27,-53-1,27-26,-27 27,0-27,-27 53,-52-27,-1 27,1 0,0 27,26 26,0 0,53 0,0-1,0 28,79-27,27 26,26 0,-26-26,26 0,-52-26,-1-27,-79 53</inkml:trace>
  <inkml:trace contextRef="#ctx0" brushRef="#br1" timeOffset="77337.4234">26670 4974,'26'0,"1"53,52-53,-26 0,0 0,27 0,-1 0,-26 0,0 0,-27 0</inkml:trace>
  <inkml:trace contextRef="#ctx0" brushRef="#br1" timeOffset="77931.4574">27543 4551,'0'79,"27"-26,-27 26,79 1,-79-1,53 0,-53-26,0 0,0 0,0 0,0-27,-53 27,27-53,-1 0,-26 0,27 0,26-53,0-26</inkml:trace>
  <inkml:trace contextRef="#ctx0" brushRef="#br1" timeOffset="78117.4681">27702 4339,'0'-53,"-27"0,27 106,0 0</inkml:trace>
  <inkml:trace contextRef="#ctx0" brushRef="#br1" timeOffset="78711.5021">27914 4842,'0'0,"0"52,0 1,0 0,0-26,0 26,0 0,52-53,-52 26,53-26,27 0,-80-26,26 26,-26-80,0 27,0 80,27-27,26 53,-27-53,1 53,25-53,-52-53,0 0,0-53,0 53,-26 27,26-27,-26 26,-27 1,79 26,27 0,0 0</inkml:trace>
  <inkml:trace contextRef="#ctx0" brushRef="#br1" timeOffset="78982.5174">28549 4445,'0'26,"0"54,0-1,0 0,-53 27,53 26,-53 27,53-53,0 0,0 0,0-27,0-26,0 26,0-52,0-1</inkml:trace>
  <inkml:trace contextRef="#ctx0" brushRef="#br1" timeOffset="79488.5463">28707 5027,'53'0,"-26"0,26 26,0 27,-53 27,0-54,0 0,0 1,0 26,-53-27,26-26,27 53,-26-53,26 53,0-53,26 0,54 27,-1-27,-26 0,0 0,-27 0,27 0</inkml:trace>
  <inkml:trace contextRef="#ctx0" brushRef="#br1" timeOffset="81694.6727">6191 6561,'0'-26,"-53"-27,53 27,-26 26,-53 0,52 79,-26 0,27 1,26 52,-80-26,80-27,0 1,0-1,0-53,53 27,-26-53,-1 27,27-27,-26 0,25-27,-52-26,0 27,0-1,0-25,-26-1,79 53,0 26,-27-26,1 79,26-52,-27 26,-26-27,79 1,-79 26,0 0</inkml:trace>
  <inkml:trace contextRef="#ctx0" brushRef="#br1" timeOffset="81980.6891">6773 6826,'-26'0,"26"-53,0 79,0 1,0 26,0 0,0 0,26 26,-26-26,0 0,53 0,-53 26,0-26,0 0,0-27,53-26</inkml:trace>
  <inkml:trace contextRef="#ctx0" brushRef="#br1" timeOffset="82492.7184">7223 7038,'0'0,"0"26,0 27,0 0,0 0,0-27,53 27,26-26,-26-27,0 0,-53 0,0-53,27 53,-1 0,54 0,-80-27,0-26,-27 0,1-26,26 53,0-1,26 27,1 0</inkml:trace>
  <inkml:trace contextRef="#ctx0" brushRef="#br1" timeOffset="82919.7426">7858 6694,'0'53,"27"-27,-1 27,27 0,0 26,-27 27,27 0,-53 0,53 26,-53-26,0-27,-26 1,-54-27,27-1,1-52,-1 0,0 0,53-26,-27 26,27-53,0 0</inkml:trace>
  <inkml:trace contextRef="#ctx0" brushRef="#br1" timeOffset="83495.7757">7435 7249,'-27'0,"27"-26,0-1,0 1,0 26,0 0,0 26,53 27,-53-26</inkml:trace>
  <inkml:trace contextRef="#ctx0" brushRef="#br1" timeOffset="83892.7984">8546 7170,'27'0,"25"0,-25 0,26 0,0 0,0 26,0-26,-1 53</inkml:trace>
  <inkml:trace contextRef="#ctx0" brushRef="#br1" timeOffset="84035.8066">8864 7567,'26'0,"27"-27,-27 27,1 0,26 0</inkml:trace>
  <inkml:trace contextRef="#ctx0" brushRef="#br1" timeOffset="86189.9298">11245 6879,'0'53,"0"79,0-26,0 0,0 0,0-27,0 0,-27 1,27-27,0-27,0 27,0-53,27 0,26 0,26 0,0 0,-26 0,0 0,0 0,0 0,-26 0,-1 0,27 0</inkml:trace>
  <inkml:trace contextRef="#ctx0" brushRef="#br1" timeOffset="86489.9468">11827 7329,'-27'-53,"-25"53,52 53,0 0,0-1,0 1,26 27,-26-27,0 0,0 26,0 0,0 1,0-1,0 0,0 1,0-27,0 0,26-27,54-26,-27 0</inkml:trace>
  <inkml:trace contextRef="#ctx0" brushRef="#br1" timeOffset="87124.9831">12541 7302,'53'0,"-53"27,80 52,-28-26,-25 53,-27-27,53 1,-53-28,0 1,0 0,0-26,0-54,0-26,-27-26,27 26,0 0,0 0,0 0,0 27,27-1,-27-26,26 53,27-52,0 52,0-53,26 53,-26 0,27 0</inkml:trace>
  <inkml:trace contextRef="#ctx0" brushRef="#br1" timeOffset="87464.0027">13547 7487,'106'-26,"-80"26,27 0,-53-27,26 27,-26-52,0-28,0 27,-26 53,-1 0,1 0,-27 0,27 53,26 0,-80 0,80-27,0 27,0-26,80 26,-27-27,26-26,0 80,1-80,-1 0</inkml:trace>
  <inkml:trace contextRef="#ctx0" brushRef="#br1" timeOffset="87750.0191">14526 7276,'0'-27,"0"27,-53 0,-27 53,1 27,0-28,-1 54,54-26,26-1,0 0,0-26,0-26,26-27,54 53,25-53,54 0,-53 0</inkml:trace>
  <inkml:trace contextRef="#ctx0" brushRef="#br1" timeOffset="87995.0331">14949 7223,'0'26,"0"54,0-1,0 0,-26 1,26 26,0-27,0 0,0-26,0-26,0-1</inkml:trace>
  <inkml:trace contextRef="#ctx0" brushRef="#br1" timeOffset="88183.0437">14737 7646,'27'0,"52"-79,1 79,52-53,-26 53,-1 0,1 0,-26 0,-1 0</inkml:trace>
  <inkml:trace contextRef="#ctx0" brushRef="#br1" timeOffset="88934.0867">16034 7038,'-53'0,"26"79,-52 0,26 54,53-1,-79 27,79-1,0 28,26-1,54-26,25-27,28-26,-1-27,-26-26,26-53,-53 0</inkml:trace>
  <inkml:trace contextRef="#ctx0" brushRef="#br1" timeOffset="89909.1424">16880 6852,'0'80,"0"-27,0 26,0-26,0 0,0 26,0-52,27-27,-1 26,27-26,-26 0,-1 0,27 0,0-106,-53 80,0-27,0 79,53 27,-27-53,27 53,-26-53,-1 0,-26-26,0-27,0 0,0 0,0 0,0 0,0 0,-53 0,53 80</inkml:trace>
  <inkml:trace contextRef="#ctx0" brushRef="#br1" timeOffset="90306.1653">16510 7514,'0'0,"53"0,0 0,0 0,53 0,26 0,53 0,53-53,-53 53,27 0,-27-53,-79 53,-26 0,-54 0,-52 0</inkml:trace>
  <inkml:trace contextRef="#ctx0" brushRef="#br1" timeOffset="90636.1841">17701 7620,'-27'0,"27"106,-79-27,79 0,-27 27,27-27,0-26,0 0,27 0,-1-53,27 27,-26-27,26 0,-53 0,0-53,-27 0,1 26,-27 27,26-79,-26 79,53-26</inkml:trace>
  <inkml:trace contextRef="#ctx0" brushRef="#br1" timeOffset="91175.215">18415 7302,'0'27,"0"52,0 27,79 53,-79 26,53 0,-53-26,0-53,0-1,0 1,-53 0,27-53,-27 0,27-53,26 26,-27-26,27 0,0-53,27 27,-27-27</inkml:trace>
  <inkml:trace contextRef="#ctx0" brushRef="#br1" timeOffset="92262.2771">19659 8255,'26'0,"27"-27,-27 27,1 0,26-53,-27 0,-26 0,0 27,0 26,-26-26,-27 26,0 0,26 0,1 0,26 26,0 0,0 1,0 52,26-52,1 26,-27 0,79-27,-79 27,27-27</inkml:trace>
  <inkml:trace contextRef="#ctx0" brushRef="#br1" timeOffset="93149.3279">19103 7143,'26'0,"1"0,-1 0,27 0,0 0,-26 0</inkml:trace>
  <inkml:trace contextRef="#ctx0" brushRef="#br1" timeOffset="93454.3453">19606 6799,'53'-52,"-53"52,0 52,0 1,0 0,0 27,0-1,0 0,0 1,0 26,0-53,-53-27,53 27,-27-53,-26 0</inkml:trace>
  <inkml:trace contextRef="#ctx0" brushRef="#br1" timeOffset="93651.3566">19606 6323,'26'-26,"27"52,-53 27,26 0</inkml:trace>
  <inkml:trace contextRef="#ctx0" brushRef="#br1" timeOffset="94131.3841">19950 6985,'0'53,"0"-27,0 1,0 52,0 0,26-79,-26 27,53-27,0 0,0 0,-53 0,0-53,0 26,0 27,0 53,53-53,-53 53,79-53,-26 0,-27 0,-26-26,0-27,0 0,0-26,0 26,0 0,0 0,0 26,0 27,0 27,0-1,0 27,27-53</inkml:trace>
  <inkml:trace contextRef="#ctx0" brushRef="#br1" timeOffset="94393.399">20585 6614,'0'-53,"0"133,-53-1,53 53,-80-26,80 53,-53 26,53-79,0 26,0-52,0-1,0-26,0 0</inkml:trace>
  <inkml:trace contextRef="#ctx0" brushRef="#br1" timeOffset="94790.4217">20770 7408,'26'0,"27"26,-26 27,26 0,-53 0,0 0,-27-26,1-27,-27 79,26-53,80 27,27-53,-1 0,27 0,26-26,-53 26,-52 0</inkml:trace>
  <inkml:trace contextRef="#ctx0" brushRef="#br1" timeOffset="95541.4647">20135 7091,'0'0,"0"0,-53 79,53-26,-27 53,27-53</inkml:trace>
  <inkml:trace contextRef="#ctx0" brushRef="#br1" timeOffset="96853.5398">19738 8175,'53'0,"26"0,-26 0,-53-53,27 53,26-53,-53 27,0-27,0 0,0 27,-27 26,27-27,-26 27,-1 0,-26 0,27 0,26 0,-27 0,27 27,-53-27,53 53,-26 0,26-27,-53 27,53-27,-26-26,26 53,0 0,0-26,26-1,0-26,27 53,0-53,27 0,-1 53,-26-53,-27 0,27 0,-53 53,27-53,-1 0,54 0,-27 0,-1-53</inkml:trace>
  <inkml:trace contextRef="#ctx0" brushRef="#br1" timeOffset="102680.8731">2514 8519,'0'-26,"-27"-27,-26 53,27 0,-27 0,26 26,1 1,-27 26,53 26,-79 27,79-27,0 1,0-1,0-26,0 0,0-27,26-26,27 27,-27-27,27 0,-53 0,53 0,-53-53,0 26,0-52,53 79,0 27,0 25,-53 1,53-26,-53-1,0 27,0 0,0 0,26-53</inkml:trace>
  <inkml:trace contextRef="#ctx0" brushRef="#br1" timeOffset="103017.8921">3096 8519,'-27'53,"27"0,-26 26,26 80,-53-26,53-28,-53 1,53-26,0-1,0-26,0 0,26 0,1 0,26-53,0 26,52-26,-52 0</inkml:trace>
  <inkml:trace contextRef="#ctx0" brushRef="#br1" timeOffset="103333.9102">3466 8969,'0'-26,"0"52,0 1,53 52,-53-26,53 0,-53 0,26 26,-26-26,0 0,0-27,0 27,0-26,-26 26,-1-53,27 26,-26-26,26-26</inkml:trace>
  <inkml:trace contextRef="#ctx0" brushRef="#br1" timeOffset="103527.9215">3625 8572,'0'-26,"26"79,-26 0,0 26,0 0</inkml:trace>
  <inkml:trace contextRef="#ctx0" brushRef="#br1" timeOffset="103947.9454">3810 9313,'0'26,"53"-26,-53 27,26 26,27 0,-26-53,-1 0,27-27,-53 1,0-1,27 27,-27-26,0 52,26-26,-26 27,53-27,-27 0,1 0,-27-53,0 0,0 0,0 0,0 27,0 26,0-53,-27 53,27-53</inkml:trace>
  <inkml:trace contextRef="#ctx0" brushRef="#br1" timeOffset="104143.9567">4445 9022,'0'53,"0"26,0-26,0 0,0 0,0 0,0 26,0-26,0 0,-26-26,-1 26,-26-53,0 0</inkml:trace>
  <inkml:trace contextRef="#ctx0" brushRef="#br1" timeOffset="104984.0048">1667 8704,'0'-26,"0"26,26 53,27 53,-53-27,80 27,-80 53,53-53,-53 26,52-26,-52 26,53-53,27 27,-27-79</inkml:trace>
  <inkml:trace contextRef="#ctx0" brushRef="#br1" timeOffset="105695.0454">4895 8784,'0'53,"0"53,0 52,0-25,0 25,0-25,26-1,-26-26,27 0,-27-53,53-27,-53 27,26-27</inkml:trace>
  <inkml:trace contextRef="#ctx0" brushRef="#br1" timeOffset="105987.0621">5530 9578,'53'0,"-27"0,1 0,52 0,-26 0,0 0,-27 0,-26 26</inkml:trace>
  <inkml:trace contextRef="#ctx0" brushRef="#br1" timeOffset="106123.0699">5741 10027,'27'-26,"52"26,1-27,-27 27</inkml:trace>
  <inkml:trace contextRef="#ctx0" brushRef="#br1" timeOffset="106895.1141">6747 8996,'0'0,"0"0,0 26,0 27,53 26,-53-26,0 0,-27 0,27 0,0-27,0 1,0 26,0-53,53 53,-26-53,-1 0,54 0,-28 0,1 0,-26 0,52-27,-26 27,-26 0,26-26</inkml:trace>
  <inkml:trace contextRef="#ctx0" brushRef="#br1" timeOffset="107187.1308">7382 9075,'-27'0,"27"0,0 79,0 1,0-1,0 0,0 1,0-1,0 27,0-27,0 1,0-27,0 26,0-53,0 1</inkml:trace>
  <inkml:trace contextRef="#ctx0" brushRef="#br1" timeOffset="107985.1764">7779 9287,'0'0,"0"0,79 52,-52 1,-27 27,79-1,-79 1,26-1,-26-26,0 0,0-27,0 27,0-53,0-53,0 0,0 0,0 0,0 1,0-28,0 27,0 27,80-27,-27 26,-27 27,27 0,-26 0,-1 0,-26 0</inkml:trace>
  <inkml:trace contextRef="#ctx0" brushRef="#br1" timeOffset="108323.1958">8440 9631,'27'-27,"26"27,0 0,-27 0,27 0,0-53,-27 53,-26-26,53 26,-53-80,0 54,-26 26,-27 0,0 0,0 0,0 26,0 27,53 0,-26-26,26 26,0-27,26 27,27-27,0 27,53-53,-27 53,-26-53,-26 0</inkml:trace>
  <inkml:trace contextRef="#ctx0" brushRef="#br1" timeOffset="108598.2115">9525 9339,'0'-26,"0"26,-26 0,-27 0,26 0,1 26,-54 27,27 27,1-27,25 0,27 26,-53-26,53-27,0 27,53-26,0-27,26 53,1-53,-1 0</inkml:trace>
  <inkml:trace contextRef="#ctx0" brushRef="#br1" timeOffset="108845.2256">9895 9181,'0'79,"0"53,0 1,0-27,0 26,0-26,0-27,0 0,0-26</inkml:trace>
  <inkml:trace contextRef="#ctx0" brushRef="#br1" timeOffset="109043.237">9631 9763,'0'-27,"53"27,-27 0,27 0,0 0,0 0,53 0,-27 0,1 0,-1 0</inkml:trace>
  <inkml:trace contextRef="#ctx0" brushRef="#br1" timeOffset="109304.2519">10504 9260,'-26'0,"-1"27,-26 25,0 28,27 52,26 27,-80 0,80-54,0-25,0-1,27 1,26-1,26-26,1 0,-1-53,0 0</inkml:trace>
  <inkml:trace contextRef="#ctx0" brushRef="#br1" timeOffset="110472.3187">10716 9234,'0'26,"0"53,26 1,-26-1,0 1,0-1,0-26,27 26,-27-26,52-26,-25-27,-1 53,27-53,-26 0,-1 0,27-53,-26 0,-27 0,53-27,-53 1,0 53,0 79,0-1,0 28,52-54,1 27,-26-53,-1 27,27-27,-26 0,-27-53,0 0,0-27,0 1,0 0,0-1,0 27,-53 27,26-27,27 53,0 79,0-52,0-1</inkml:trace>
  <inkml:trace contextRef="#ctx0" brushRef="#br1" timeOffset="110893.3427">11642 9181,'0'-27,"0"27,0 53,0 27,0-1,-27 53,27-26,0 0,-53 26,53-26,0-27,-26-26,26 27,0-54,0 1,26-27,27-80</inkml:trace>
  <inkml:trace contextRef="#ctx0" brushRef="#br1" timeOffset="111259.3637">12039 9260,'0'53,"0"53,-53 26,0 0,0 27,53 0,0-53,0-27,0 1,0-1,53-53,0-26,0 0,26 0,-53 0,-26 0,0-53,0 1,0-1,-26 0,-1 0,1 53,-27-53,27 53</inkml:trace>
  <inkml:trace contextRef="#ctx0" brushRef="#br1" timeOffset="111643.3857">12515 9392,'0'0,"0"53,0 27,0 26,26-1,27 28,-53-28,53 28,-53-27,0-1,0-25,0-1,0-52,-53 26,0-53,53 26,-26-26,26 0,0-79,26 52,80-52</inkml:trace>
  <inkml:trace contextRef="#ctx0" brushRef="#br1" timeOffset="111829.3963">13441 10054,'26'0,"27"26,-53 27,27 0,-27-26,0 26,0-53,-53 52</inkml:trace>
  <inkml:trace contextRef="#ctx0" brushRef="#br1" timeOffset="113919.5159">15266 9445,'-52'106,"52"-53,-27 0,27 26,0-26,-53 27,53-54,0 1,53-27,0 52,0-52,26 0,-26-26,27 0,-27-54,-1 27,-52 0,27-26,-27 0,0-1,0-26,0 53,-106 27,80 26,-27-53,0 53,26 0,-26 0,53 27,-53 25,53-25,0-1,0 27,53 27,27-27,-27-53,-27 0,1 53,52-53,-53 0</inkml:trace>
  <inkml:trace contextRef="#ctx0" brushRef="#br1" timeOffset="115082.5824">15875 9842,'0'-26,"0"26,-79 26,26 27,53 0,-53-27,53 27,0-26,0-1,0 27,53 0,-27-53,54 0,-54 0,0 0,-26 0,0-53,0 0,0 27,27 26,52 0,-79 0,27 0,-27 53,0 26,0-26,0-26,0-1,26-26</inkml:trace>
  <inkml:trace contextRef="#ctx0" brushRef="#br1" timeOffset="115473.6048">16404 9419,'0'0,"0"53,0-27,0 27,0 0,0 0,0 26,0 1,0-1,0 0,53 1,-53-54,79-26,-52 0</inkml:trace>
  <inkml:trace contextRef="#ctx0" brushRef="#br1" timeOffset="115929.6308">16722 9789,'0'27,"0"26,0-27,0 27,53 26,-53-52,53-1,-1-26,1 0,-53 0,27-26,-27-27,0 0,0 53,0 26,79 1,-26-27,-53-27,0 1,0-27,0 27,-26-1,26-26,0 27,0-1,0-26,0 27</inkml:trace>
  <inkml:trace contextRef="#ctx0" brushRef="#br1" timeOffset="116141.643">17198 9657,'0'53,"53"-27,-27 54,-26-27,80 0,-80-1,0 28,0-1,0-26,0 0,0-26,-53 25,26-52</inkml:trace>
  <inkml:trace contextRef="#ctx0" brushRef="#br1" timeOffset="116550.6664">17621 10001,'27'0,"-1"0,27-53,0 53,26 0,1 0,-1 0,27 0,26 0,-52 0,-27 0</inkml:trace>
  <inkml:trace contextRef="#ctx0" brushRef="#br1" timeOffset="116700.6749">18203 10239,'80'0,"26"0,-80 0</inkml:trace>
  <inkml:trace contextRef="#ctx0" brushRef="#br1" timeOffset="117810.7384">19791 9922,'0'-27,"26"-26,27 53,27-26,-1 26,27 0,26-53,-26 53,0 0,0 0</inkml:trace>
  <inkml:trace contextRef="#ctx0" brushRef="#br1" timeOffset="118342.7689">21299 9022,'53'0,"-53"53,0 0,26 0,-26 26,0-26,53 53,-53-53,53-27,0-26,0 0,0 0,-53-53,53-26,-53 0,53 26,-53 26,0-26,0 80,0 26,26-27,-26 27,53-27,0-26,-26 53,25-53,1 0,-53-26,0-1,27-25,-27-28,0-26,0 53,0 27,-53-27,26 27,27 26,0 0</inkml:trace>
  <inkml:trace contextRef="#ctx0" brushRef="#br1" timeOffset="118643.7861">22728 8599,'0'53,"0"-1,0 54,0-26,0 26,0-1,0 1,0 53,0 26,0 0,0-79,0 0,0-27,0-26,0 0,53-53</inkml:trace>
  <inkml:trace contextRef="#ctx0" brushRef="#br1" timeOffset="119109.8127">23283 9287,'53'0,"0"0,0 0,-26 0,25 0,-25 0,-1 52,27-52,-53 53,27-26,-27 26,0 0,0 0,-53 52,0-25,26-27,27 0,-52-53,52 26,26-26,0 0,27 0,27 0,52-26,-26 26,-53 0,0-27,0 27</inkml:trace>
  <inkml:trace contextRef="#ctx0" brushRef="#br1" timeOffset="119624.8421">26167 9392,'53'53</inkml:trace>
  <inkml:trace contextRef="#ctx0" brushRef="#br1" timeOffset="126015.2077">5239 11350,'0'27,"0"52,0 1,26-54,-26 27,0 0,53 53,-53-27,0 27,0 0,53 26,-53-26,0 0,0 52,0-25,0-1,0-26,53 53,-53-54,0 1,53 27,-53-28,53 28,-53-28,26 1,-26 0,53-26,-53-1,53 27,-53-27,27 0,-27 27,52-26,-52-1,0 0,0 1,53-1,-53-26,0 53,27-53,-27 26,53-26,-53 27,53-1,-53 0,53-26,-53 27,53-1,-53 53,52-79,-52 0,0 0,0 0,0 0,0-27,27 27,-27 0,0-26,0-1,0-52,0-27</inkml:trace>
  <inkml:trace contextRef="#ctx0" brushRef="#br1" timeOffset="127844.3123">1826 14393,'26'0,"27"26,0-26,0 0,0 0,26 0,1 27,52-27,-26 0,-1 0,1 0,27-27,-28 27,54 0,0-26,-53 26,0 0,-1 0,1 0,27 0,-28-53,28 53,-27 0,-1 0,1 0,53-53,-53 53,26 0,0-53,27 53,0 0,-53-53,52 53,-52 0,0 0,0 0,26 0,-26-53,-27 53,27 0,0 0,-27-52,1 52,26 0,0 0,-1 0,28 0,-28 0,1-27,53 27,0 0,-27 0,27 0,-27 0,27-53,0 53,-27 0,53 0,0 0,-26 0,26-53,1 53,-1 0,0-79,0 79,-26 0,53-53,-27 53,26 0,-25-53,-28 53,1 0,0-79,0 79,-1 0,-52-53,0 53,26 0,-79 0,27 0,-27 0,-1 0,1 0,27 0,-27 0,-27 0,1 0,26 0,-27 0,0 0,54 0,-54 0,-52 0,-27 0,26 0</inkml:trace>
  <inkml:trace contextRef="#ctx0" brushRef="#br1" timeOffset="128093.3266">12409 13467,'0'-26,"0"26,53 0,-27 52,27-52,-26 27,52 52,-79-52,0 26,0 26,-79 27,-1-27,1 54,26-54,0-26</inkml:trace>
  <inkml:trace contextRef="#ctx0" brushRef="#br1" timeOffset="128829.3687">12806 14552,'26'0,"-26"26,0 27,0-26,0 26,53-1,-53-25,27-1,-27 27,53-53,0 53,-27-53,27 0,-53 0,53-53,-53 0,26 0,-26 1,0-28,0 54,0-1,53 54,-53-1,27 27,52 0,-26 0,-53-106,0 0,0-26,0 26,0-27,-53 1,53 0,-53-27,53 53,0 0,0 0,0 27,0-27,27 53,-27 26</inkml:trace>
  <inkml:trace contextRef="#ctx0" brushRef="#br1" timeOffset="130111.4419">5212 11324,'0'0,"0"53,-79-27,79 27,-27-26,27-1,0 27,0-27,-52 1,52-54</inkml:trace>
  <inkml:trace contextRef="#ctx0" brushRef="#br1" timeOffset="130321.454">5239 11297,'26'0,"1"0,52 0,-52 0,-1 53,27-53,0 27,-27-27,27 0,27 0,-54 0</inkml:trace>
  <inkml:trace contextRef="#ctx0" brushRef="#br1" timeOffset="131550.5243">6853 10636,'0'-27,"-27"27,27-52,-26 52,-27 0,-26 0,79 79,-53-26,53 0,0 26,-53 1,53-1,0-26,0 0,53-27,-53 27,53-53,-53 53,52-53,-25 0,-27 0,0-79,0 26,0 26,0 27,53 0,0 27,-27 52,-26-52,0-1,53-26,-53 53,0 26,0-52</inkml:trace>
  <inkml:trace contextRef="#ctx0" brushRef="#br1" timeOffset="131881.5432">7170 10742,'0'0,"0"53,0-27,0 27,0 0,0 0,0 26,0-26,0 0,0-26,0 25,0-25,0-1,27-26,79 0,-80 0</inkml:trace>
  <inkml:trace contextRef="#ctx0" brushRef="#br1" timeOffset="132404.5732">7514 10848,'-53'53,"53"-1,0 1,0-26,0 52,0-52,27-1,26-26,0 0,-53 0,52 0,-52-79,0 52,0-26,0 80,27 26,79 0,-80-53,27 0,0-27,-53 1,0-27,0 0,0-26,-53 52,53 1,-26 26,26-80,-27 80</inkml:trace>
  <inkml:trace contextRef="#ctx0" brushRef="#br1" timeOffset="132600.5842">8176 10715,'0'53,"0"27,0-54,0 1,26 25,-26-25,0-1,0 27,0-53,0 53,-53-53</inkml:trace>
  <inkml:trace contextRef="#ctx0" brushRef="#br1" timeOffset="132938.6037">8467 10451,'0'0,"53"53,-53 0,26-1,-26 28,0 26,0 0,53-27,-53-26,0 0,0 0</inkml:trace>
  <inkml:trace contextRef="#ctx0" brushRef="#br1" timeOffset="133634.6435">6218 10689,'0'79,"0"1,53 52,0-26,-1 26,-25 0,26-52,0-1,-53-26,26 53,-26-53,0-27</inkml:trace>
  <inkml:trace contextRef="#ctx0" brushRef="#br0" timeOffset="144063.24">3281 12594,'26'0,"27"0,-26 0,-1 0,27 0,-26 0,-1 0,27 0,-53 0,26 0,1 0,26 0,0 0,-53-53,26 53,53 0,-52 0,26-27,-27 27,1 0,26-52,0 52,-27 0,27-27,-27 27,27 0,-26 0,-1 0,27-53,0 53,-26 0,-1 0,53 0,-52 0,-1 0,1 0,26 0,0 0,0 0,-27 0,53 0,-26 0,0 0,-26 0,26 0,-27 0,0 0,27 0,-26 0,-1 0,27 0,-26 0,-1-26,27 26,-26 0,-1 0,27 0,-27 0,1 0,-1 0,27 0,-26 0,-1 0,27 0,-27 0,1 0,26 0,-27 0,1 0,26 0,-27 0,1 0,26 0,26 0,-53 0,1 0,-1 0,27 0,0 0,-26 0,25 0,-25 0,-1 0,27 0,-26 0,-1 0,1 0,26 0,-27 0,1 0,25 0,-25 0,-1 0,27 0,-26-53,52 53,-52 0,25 0,-25 0,-1 0,54 0,-54-27,1 27,26 0,-27 0,27 0,0 0,-53-26,53 26,0 0,-27 0,27 0,0 0,-27 0,1 0,26 0,0 0,-27 0,27 0,0 0,-26 0,-27 0,-80 0,80 0</inkml:trace>
  <inkml:trace contextRef="#ctx0" brushRef="#br0" timeOffset="145404.3167">3228 12673,'0'27,"0"-27,0 26,0 1,0 26,0-27,0 27</inkml:trace>
  <inkml:trace contextRef="#ctx0" brushRef="#br0" timeOffset="145636.3298">3281 13255,'0'27,"26"-27,-26 53,0-27,0 1,0 26</inkml:trace>
  <inkml:trace contextRef="#ctx0" brushRef="#br0" timeOffset="145960.3485">3360 13679,'27'0,"-27"26,0 27,26-53,-26 26,0 1,0 26,0-27,27-26,-27 27,53-27,-53 53,0 0</inkml:trace>
  <inkml:trace contextRef="#ctx0" brushRef="#br0" timeOffset="146280.3668">3493 14128,'0'27,"0"-1,0 27,0 0,0-26,26-27,-26 26,0 27,0-27,0-26,0 0</inkml:trace>
  <inkml:trace contextRef="#ctx0" brushRef="#br0" timeOffset="147430.4326">2831 15054,'0'-26,"0"26,53 0,-27 0,27 0,-26 0,26 0</inkml:trace>
  <inkml:trace contextRef="#ctx0" brushRef="#br0" timeOffset="147857.457">3387 14763,'0'0,"0"-26,79 26,-26 0,0 0,-53 26,26-26,-26 53,0 27,0-27,27-53,26 0,-27 0,1 0,26 0,-27 26,-26 27,0-27,0 27,-53 27,-26-27,26 0,0 26,0-53</inkml:trace>
  <inkml:trace contextRef="#ctx0" brushRef="#br0" timeOffset="149012.5231">8123 12462,'0'-53,"0"79,0 27,0-27,0 27</inkml:trace>
  <inkml:trace contextRef="#ctx0" brushRef="#br0" timeOffset="149206.5342">8176 12858,'0'53</inkml:trace>
  <inkml:trace contextRef="#ctx0" brushRef="#br0" timeOffset="149446.5479">8255 13176,'26'53,"27"-53,-53 26,0 1,0 52,0-52</inkml:trace>
  <inkml:trace contextRef="#ctx0" brushRef="#br0" timeOffset="149596.5563">8414 13599,'0'53,"0"-26,0-1</inkml:trace>
  <inkml:trace contextRef="#ctx0" brushRef="#br0" timeOffset="149854.5712">8440 13811,'0'26,"0"-26,0 53,0-26,0 26,0 0,0-27,0-26</inkml:trace>
  <inkml:trace contextRef="#ctx0" brushRef="#br0" timeOffset="150468.6064">8440 14684,'0'0,"80"0,-54 0,27 0,0 0,0-53,-27 53,27-26</inkml:trace>
  <inkml:trace contextRef="#ctx0" brushRef="#br0" timeOffset="150723.6209">8599 14446,'0'53,"0"26,0-26,0 27,0-1,0 0,0-26,0 0,26 0,-26-27,27-26</inkml:trace>
  <inkml:trace contextRef="#ctx0" brushRef="#br0" timeOffset="151262.6518">9472 14525,'0'-26,"27"26,25 0,-25 0,-1 0,27 0,0 0,-53 53,0 0,-26 0,26-27,-27 27,27-27,0-26,53 0,0 0,0 0,-26 0,-27 27,52-27,-52 53,0-27,0 1,-52 52,-54 0,0-26,-26 0</inkml:trace>
  <inkml:trace contextRef="#ctx0" brushRef="#br0" timeOffset="153017.7522">5503 12541,'0'-27,"27"27,-27 27,0 26,0 0,0 0,0 0,0-27,26 27,27-53,-26 0,-1 0,1 0,52 0,-53-53,-26 27,0-1,0 27,0-26,-26 26,26 26,0 27,0-26,0 25,0-25,0 26,0 0,0 0,0 26,0-26,0 0,0 0,0 0</inkml:trace>
  <inkml:trace contextRef="#ctx0" brushRef="#br0" timeOffset="153910.8032">5080 14975,'-26'27,"26"25,0 28,0-27,0-27,0 1,52-27,-25 0,-1 0,27 0,-26-80,-27 27,0 27,0-1,0-25,-80 25,1 27,79-53,-53 53,27 0,26 27,0 26,0-1,0 1</inkml:trace>
  <inkml:trace contextRef="#ctx0" brushRef="#br0" timeOffset="154965.8634">5715 12673,'26'0,"-26"0,27 80,-27-54,0 27</inkml:trace>
  <inkml:trace contextRef="#ctx0" brushRef="#br0" timeOffset="157992.0367">23813 10874,'26'0,"-26"27,0 52,0-26,0-27,0 1,0 26,0-27,0 1,0 25,0 28,0-27,0 0,0 0,0 26,0-26,0 0,0 0,0 0,0 26,-53 27,53-53,0 0,0 0,0 0,0 26,0 0,0 27,0-27,0-26,0 27,0-27,0 0,27 26,-27 27,0-27,0 1,0-1,0 27,52 0,-52-1,0-25,0-1,27 1,-27 25,0-25,0-1,0 1,0-1,0 0,0 27,0-27,53 1,-53-27,0 0,53 26,-53 27,26-27,-26-26,0 0,80 26,-80-26,26 0,-26 0,0 0,53 0,-53-26,0-1,26 27,-26-27,0 27,0-26,53-1,-53 27,0-26,0-1,0 27,0-27,27 1,-27 26,0 26,0-26,53 0,-53 26,0 1,26 26,-26-54,0 1,53 0,-53 0,0 27,0-1,0-26,0 0,0 0,0 0,0 26,27-26,-27 0,0 0,0 0,0 0,0-27,0 1,52-27,-52 79,0-26,0-27,0 27,0 0,27-53,-27-26</inkml:trace>
  <inkml:trace contextRef="#ctx0" brushRef="#br0" timeOffset="160437.1765">16298 15054,'27'0,"-1"0,27 0,-26 0,-1 0,27 0,0 0,0 0,0 0,0 0,26 0,0 0,1 0,-1 0,27 0,0 0,26-26,-26 26,26 0,27-53,26 53,-26-53,0 53,26-53,0 53,0-53,1 53,-1-53,0 53,0 0,0-79,80 79,-53 0,-1-53,27 53,-26 0,0 0,-1 0,1 0,26 0,0 0,27-53,-53 53,52 0,-52 0,0 0,-1 0,27 0,-26 0,26 0,0 27,-26-27,52 0,-25 53,-1-53,-27 0,1 0,-27 53,53-53,-26 0,-27 0,0 0,27 0,-27 0,27 0,0 0,-1 0,-25 0,25 0,27 0,-79 0,79-27,-26 27,0 0,-1-53,-52 53,26 0,-26 0,26-53,27 53,-53 0,-27 0,27 0,-1 0,-25 0,25 0,-52 0,0 0,0 0,26 27,-52-27,-1 0,27 0,0 0,-27 0,27 0,-27 0,27 0,0 0,0 0,-27 0,0 0,-26 0,27 0,-54 0,1 0,26 0,-27 0,27 0,-27 0,27 0,-26 0,-1 0,27 0,-26 0,-1 0,-26 26,-26-26</inkml:trace>
  <inkml:trace contextRef="#ctx0" brushRef="#br0" timeOffset="160715.1924">33179 14340,'0'0,"0"-26,26 26,-26 26,53 27,-53-27,27 27,-27-26,0-1,0 27,0 0,0-26,0-1,-27 53,1-79,-27 0</inkml:trace>
  <inkml:trace contextRef="#ctx0" brushRef="#br0" timeOffset="161503.2375">33232 15266,'0'0,"0"53,0 0,-27 26,27-26,0 0,0-26,0 26,0-1,80-52,-54 0,27 0,-53-52,53-28,-53 27,53 0,-53 27,0 79,0-27,0 1,0 26,53-53,-53 26,26-26,27-26,-53-27,0-53,0 27,0-27,0 26,0 27,0 0,0 1,0 25,0 27,-79 27,79 52,-27-79</inkml:trace>
  <inkml:trace contextRef="#ctx0" brushRef="#br0" timeOffset="162754.3089">23786 10821,'0'-26,"0"26,0 53,-53-27,53 1,-26 25,26-25,-80 26,80-27,-53-26,53 27,-26-27</inkml:trace>
  <inkml:trace contextRef="#ctx0" brushRef="#br0" timeOffset="162943.3199">23813 10821,'26'-53,"27"53,0-26,0 26,0 0,0 0,26 0,-26 0,-27 0</inkml:trace>
  <inkml:trace contextRef="#ctx0" brushRef="#br0" timeOffset="164058.3834">25083 9842,'-53'0,"53"27,-27-1,27 27,-53 0,53 26,0-26,0-26,0-1,27 27,-1-53,27 0,-26-26,-1-1,27-26,-53 0,26-26,-26 26,0 0,0 0,0-26,-26-1,26 54,-27 26,27-53,-26 53,-27 0,53 0,0 27,0 25,0-25,0 26,0 0,-26 0,26-53,53 0,-1 0</inkml:trace>
  <inkml:trace contextRef="#ctx0" brushRef="#br0" timeOffset="164944.4343">25532 9948,'0'-26,"-53"26,27 0,26-27,-27 27,27 0,-52 0,52 79,0-52,-27 52,27-26,0 0,0 0,0-26,0 25,0 1,0-53,53 0,0-26,-53-27,0 27,0-1,0-26,0 53,0-26,0 52,53-26,-27 53,1-53,26 79,-27-26,-26-26,0 26,-26-53</inkml:trace>
  <inkml:trace contextRef="#ctx0" brushRef="#br0" timeOffset="165274.4532">25823 9816,'0'26,"-53"1,53 26,0-27,0 27,-26 26,26-26,0 0,0 0,0 0,0 0,0-53</inkml:trace>
  <inkml:trace contextRef="#ctx0" brushRef="#br0" timeOffset="165733.4793">25903 10107,'0'53,"0"-27,0 1,0 26,0-27,26-26,-26 26,53-26,-26 0,-27-26,0 0,0-1,0-26,0 53,0 53,0 0,0-27,0 1,52-27,-52 53,53-53,-53-27,0-52,0 0,0-1,-26 1,26 52,-27 27,27-79,0 53</inkml:trace>
  <inkml:trace contextRef="#ctx0" brushRef="#br0" timeOffset="165957.4923">26247 9816,'26'0,"-26"53,53-53,-53 79,27-26,-27 26,0 27,-80 26,27-26,-26-26,52-27</inkml:trace>
  <inkml:trace contextRef="#ctx0" brushRef="#br0" timeOffset="166497.5232">26538 10054,'0'-53,"26"53,1 0,26 0,-27 0,-26 26,0 1</inkml:trace>
  <inkml:trace contextRef="#ctx0" brushRef="#br0" timeOffset="166640.5313">26644 10266,'52'0,"1"0,0 0</inkml:trace>
  <inkml:trace contextRef="#ctx0" brushRef="#br0" timeOffset="167944.6059">28231 9313,'0'0,"-26"26,-1 27,-26 0,0 53,-53-26,1 25,-1 1,26-26,-25 25,52-52,0 27,26-54,-26 54,53-54,-26 0,26 27,-79 0,52-26,27-27,53 0,26 0,-26 0,27 0,-1 0,0 0,1 0,-1 0,1 0,-28 0,1 0,27 53,-27-53,0 0,-27 0,27 0,-53 26,26-26,-52 0,0 0</inkml:trace>
  <inkml:trace contextRef="#ctx0" brushRef="#br0" timeOffset="169286.6827">28443 9631,'0'-27,"-27"27,27 0,-53 53,0 0,27 0,-27 53,0-27,27 0,26 1,-53-27,53-27,0 1,26 26,1-53,-1 0,-26-27,0-26,0 27,0-1,0-26,27 80,52 26,-53 26,-26-26,0-27,0 1</inkml:trace>
  <inkml:trace contextRef="#ctx0" brushRef="#br0" timeOffset="169611.7013">28681 9657,'0'0,"0"53,0 0,0 0,-53 26,53-26,0 26,0 1,0-27,26 26,-26-52,53-27,-26 0</inkml:trace>
  <inkml:trace contextRef="#ctx0" brushRef="#br0" timeOffset="170091.7287">28919 9869,'0'26,"0"1,0-1,0 27,0-27,26 1,-26 26,53-53,-53 26,53-26,-26 0,-27-26,53-27,-53 26,-27 27,27 0,0 80,53-80,0 0,-27 0,-26-27,0 1,0-1,0-26,0 27,0-27,0 53,0-26,0-27</inkml:trace>
  <inkml:trace contextRef="#ctx0" brushRef="#br0" timeOffset="170276.7393">29554 9631,'0'52,"0"-25,0 26,-53 53,53-27,0 27,-53-27,53 1,0-1,0-53,-26 1,26 26,-27-53</inkml:trace>
  <inkml:trace contextRef="#ctx0" brushRef="#br0" timeOffset="170936.7771">29104 10027,'0'-26,"0"26,0 79,0-52,0-1</inkml:trace>
  <inkml:trace contextRef="#ctx0" brushRef="#br2" timeOffset="188373.7744">21749 11800,'0'0,"0"27,0 25,26-52,-26 27,53-27,-53 26,27 27,-27-26,53-27,-53 26,26-26,-26 53,0-26,26-27,-26 26,27-26,-27 53,53-53,-53 26,26-26,-26 27,27-27,-27 53,53-53,-53 26,26-26,-26 27,27-27,-27 26,52-26,-52 53,27-53,-27 27,26-27,-26 26,53-26,-53 53,27-53,-27 26,26 1,27 26,-26-27,26-26,-53 53,26-53,-26 27,26-27,-26 26,53-26,-53 53,27-27,-27 1,26-27,-26 53,53-53,-53 26,27 1,-27 26,26-53,-26 26,53-26,-53 27,26-27,-26 52,27-52,-27 27,53-27,-53 26,0 27,26-53,-26 27,27-27,-27 26,53-26,-53 53,26-53,-26 27,27-27,-27 26,26-26,-26 53,53-53,-53 26,26-26,-26 27,27-27,-27 26,53-26,-53 53,26-53,-26 27,27 26,-27-27,53-26,-53 27,26-27,27 52,-27-52,-26 27,0-1,27-26,-27 53,26-53,-26 27,53-27,-53 26,27-26,-27 27,26-27,-26 53,53-53,-53 26,27-26,-27 27,26 25,-26-25,53-27,-53 26,26-26,-26 53,0-26,27-27,-27 26,0 27,53-53,-53 27,26-1,-26 27,27-53,-27 26,53-26,-53 27,0 26,26-53,-26 26,27-26,-27 27,52-27,-52 53,27-53,-27 26,26-26,-26 27,53-27,-53 52,27-52,-27 27,26-27,-26 26,53-26,-53 53,27-53,-1 27,27-27,-53 26,26-26,-26 53,27-53,-27 27,53-27,-53 26,26-26,-26 53,27-53,-27 26,53-26,-27 27,1-27,-27 53,52-53,-25 26,26 27,-27-53,-26 27,27-27,26 26,-27 27,1-53,-27 53,53-53,-53 26,26-26,-26 53,53-53,-53 27,53-27,-53 26,26-26,-26 53,27-53,-27 27,26-27,-26 26,53-26,-53 26,27-26,-27 53,26-53,-26 27,53-27,-53 26,26-26,-26 53,27-53,-27 27,53-27,-53 26,26-26,-26 53,27-53,-27 27,53-27,-53 26,26-26,-26 53,27-53,-27 26,26-26,-26 27,53-27,-53 26,26-26,-26 53,27-53,-27 27,53-27,-53 26,26-26,-26 53,27-53,-27 26,53-26,-53 27,26-27,-26 53,26-27,-26 1,53-27,-53 53,27-53,-27 26,26-26,27 27,-26-27,-27 53,26-53,27 0,-53 26,27-26,-27 26,26-26,27 53,-27-26,27 26,-53-27,27-26,-27 27,26-27,-26 53,53-53,-53 26,27-26,-27 26,26-26,-26 53,53-53,-53 27,26-27,-26 26,27 27,26-26,-27 26,-26-27,53-26,-26 27,26 25,-27-25,0 26,27-27,-79-26,-1-53</inkml:trace>
  <inkml:trace contextRef="#ctx0" brushRef="#br2" timeOffset="190317.8854">21696 12012,'0'0,"0"26,0 1,0 26,26-27,-26 27</inkml:trace>
  <inkml:trace contextRef="#ctx0" brushRef="#br2" timeOffset="190626.9033">21722 12514,'0'53,"0"-26,0 26,0-27,0 27,0-26,0-1,27 53,-27-26,26-53,-26 53,0 0</inkml:trace>
  <inkml:trace contextRef="#ctx0" brushRef="#br2" timeOffset="190918.9199">21775 13255,'0'27,"0"-1,0 27,0-26,0-1,53 27,-53-27,27-26,-27 53,0 27,0-27</inkml:trace>
  <inkml:trace contextRef="#ctx0" brushRef="#br2" timeOffset="191637.9609">21855 13864,'0'26,"26"-26,-26 53,0-26,0-1,0 27,0-26,53-27,-53 26,0 27,0-27,0 1,0 26,26-53,-26 26,0 1,0-1,0 27,0-27,0 1,0 52,0-26,0-26,0-1</inkml:trace>
  <inkml:trace contextRef="#ctx0" brushRef="#br2" timeOffset="192216.994">21140 15531,'0'0,"80"0,-1 0,-26-27,0 27,0-53</inkml:trace>
  <inkml:trace contextRef="#ctx0" brushRef="#br2" timeOffset="192778.0263">21749 15160,'0'-26,"26"26,1-27,-1 27,27 0,0 0,-27 0,1 0,-27 0,0 27,0 26,0-27,0 1,-27 26,27-27,-26-26,26 27,0 25,0-52,26 0,27 0,0 0,-26 0,26 27,-53 26,0 0,0-27,-27 27,27 0,-53 0,53-27,-53 27,53-26</inkml:trace>
  <inkml:trace contextRef="#ctx0" brushRef="#br2" timeOffset="194616.1315">26961 14790,'0'0,"0"79,0-26</inkml:trace>
  <inkml:trace contextRef="#ctx0" brushRef="#br2" timeOffset="194917.1487">26935 15160,'0'27,"0"26,0-27,0 1,0 26,0-27,0 0</inkml:trace>
  <inkml:trace contextRef="#ctx0" brushRef="#br2" timeOffset="195216.1658">26935 15504,'0'27,"0"-1,26-26,-26 53,0-26,27-27,-27 26,0 27,0-27,0 1,52 26,-52-27,27-26,-27 27</inkml:trace>
  <inkml:trace contextRef="#ctx0" brushRef="#br2" timeOffset="196416.2343">27067 16007,'0'0,"0"53,0 0,0-27,0 27,0 27,0-28,0-25,26-27,-26 26,53 27,-53-26,0 26,0-27,0 1,0-1,0 27,0-27,0 1,0 26,0-27,0 1,0 26,0-27,0 1,0 25,0-25,0-1,0 27,0-26,0-1,0 1,27-27,-27 53,0-27,0 1,0 25,0-25,0-1,0 27,0-26,0-1,0-26,0 53,0-79,0-1</inkml:trace>
  <inkml:trace contextRef="#ctx0" brushRef="#br2" timeOffset="197369.2889">27199 13970,'53'0,"-26"0,25 0,28 0,26 0,-27 0,27-53,-53 53,0 0,-27 0,27 0,-53 0,-26 0</inkml:trace>
  <inkml:trace contextRef="#ctx0" brushRef="#br2" timeOffset="197661.3056">27464 13705,'0'0,"0"53,0 26,0-26,0 0,0-26,0 26,0-27,0 1,0 25,0-25,53-27</inkml:trace>
  <inkml:trace contextRef="#ctx0" brushRef="#br2" timeOffset="198800.3708">28231 13652,'-26'0,"26"-26,0-1,0 27,53 0,26-53,-26 53,-53 27,26-27,-26 26,0 27,0 0,0 0,-79 0,52-27,-25 54,78-80,0 26,27-26,-26 0,-1 53,54 0,-80 0,0 0,0-27,0 1,-27-27,1 79,-27-79,26 0,1 27,-27-27,0 0,27 0,26 0,-27 0,27-53,-53 53,27 0,26 0</inkml:trace>
  <inkml:trace contextRef="#ctx0" brushRef="#br2" timeOffset="199648.4193">27490 14102,'0'-26,"0"-27,0 79,0 53,0-52,0 52,-26-79,26 53,0 0,0-26</inkml:trace>
  <inkml:trace contextRef="#ctx0" brushRef="#br2" timeOffset="200952.4939">21775 11906,'0'0</inkml:trace>
  <inkml:trace contextRef="#ctx0" brushRef="#br2" timeOffset="201936.5502">23601 11536,'0'0,"26"0,27 0,0 0,0 0,26 52,-26-52,27 0,-27 0,0 0,-1 0,1 0,0 0</inkml:trace>
  <inkml:trace contextRef="#ctx0" brushRef="#br2" timeOffset="202828.6012">24368 11297,'0'0,"0"-26,0-27,27 53,26 0,-27 0,0 0,54 53,-80-27,0 1,0 26,0 0,0-27,0 1,-27 26,27-27,0 0,27-26,-1 0,27 53,-53-26,0 52,0-52,-26-27,-27 53,-27-53,54 0,0 0,-27 0,53 0</inkml:trace>
  <inkml:trace contextRef="#ctx0" brushRef="#br2" timeOffset="203293.6278">25162 11192,'0'0,"-27"0,-25 52,52 1,0 27,-80 26,80-1,-53 28,0-1,53-53,-79 1,79-1,-27-26,27-26,0-1,0-26,0 0</inkml:trace>
  <inkml:trace contextRef="#ctx0" brushRef="#br2" timeOffset="203689.6503">25188 11721,'27'0,"26"-27,0 27,0 0,-27 27,-26 26,0 0,0-1,0-25,-53 26,0-27,0 54,53-54,27-26,26 0,26 0,0-26,-26 26,-26 0,26 0</inkml:trace>
  <inkml:trace contextRef="#ctx0" brushRef="#br2" timeOffset="204881.7186">24500 11536,'0'0,"0"0,-52 0,78 0,27 0,-27 0,-26 79</inkml:trace>
  <inkml:trace contextRef="#ctx0" brushRef="#br2" timeOffset="206359.8032">23654 14711,'-27'0,"1"0,26 0,0 52,0-25,0 26,0 0,0-27,0 1,26-27,-26 53,53-53,-26-53,-27 0,0 0,53 0,-53-26,0 52,0 1,-27 26,1 0,-1 0,-26 53,53-27</inkml:trace>
  <inkml:trace contextRef="#ctx0" brushRef="#br2" timeOffset="207723.881">24527 17515,'-27'0,"27"0,0 27,0 52,0-53,0 1,0 26,53 26,-53-26,53 26,-53 1,27 52,-27-26,0-27,0 1,0-1,0 0,0-26,0 0,0-26,0-27,0-80,0 27,53 53,-53-52</inkml:trace>
  <inkml:trace contextRef="#ctx0" brushRef="#br2" timeOffset="209343.9738">24156 17356,'-26'0,"26"-53,-53 53,80 0,78 27,-52-27,27 0,-1 0,27 0,0 0,26 0,-53 0,-26 0,-26 0,-27 0,53 0,-53-27,26 27</inkml:trace>
  <inkml:trace contextRef="#ctx0" brushRef="#br2" timeOffset="210320.0295">22066 17330,'-26'-27,"26"27,53 0,-27 0,-26 0,80 0,-28 0</inkml:trace>
  <inkml:trace contextRef="#ctx0" brushRef="#br2" timeOffset="211318.0868">22437 17012,'0'0,"-27"0,27-53,27 27,52 26,-26 0,0 0,-53 26,0 1,0 52,0-52,0-1,0-26,79 53,-52-53,26 0,-53 53,53-53,-53 53,0 0,0-27,-27 27,1-53,-1 80,-26-80,0 0,27 0,26-53,0 26,26 27</inkml:trace>
  <inkml:trace contextRef="#ctx0" brushRef="#br2" timeOffset="211805.1146">23125 16801,'0'26,"0"27,0 0,0 0,0 26,0 27,-27 53,27 0,0-54,-26 28,26-27,0-1,0-25,-53-27,53 0,0-27,0 1,0-54,0 1,0-27,0 26</inkml:trace>
  <inkml:trace contextRef="#ctx0" brushRef="#br2" timeOffset="212344.1454">23336 17647,'0'0,"53"0,0 0,-26 0,-27 27,0 26,0-27,-27 27,1 0,26-26,0-27,26 0,53 0,-26 0,27 0,-1 0,-52 0,26 0</inkml:trace>
  <inkml:trace contextRef="#ctx0" brushRef="#br2" timeOffset="213995.2399">22622 17145,'-27'0,"1"26,0 1,-27-27,53 53,-27-53,27 0,0-27,53 27,-26 0,-1-26,27 26,-53-27,0-26,0 27,26 26,-26 0</inkml:trace>
  <inkml:trace contextRef="#ctx0" brushRef="#br2" timeOffset="214829.2876">23363 17621,'-53'0,"53"0,-27 26,27 27,0-26</inkml:trace>
  <inkml:trace contextRef="#ctx0" brushRef="#br2" timeOffset="215674.3359">23839 17806,'0'-26,"-26"26,26-53,0 79,0 1,0 26,-27-53,27 53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4:45:19.64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3466 661,'0'-53,"-26"53,26 53,-27 0,27 0,0 0,-53 0,53 26,0-26,-26 0,26-27,0 54,0-107,0 1,0-27,0 27,53-27,-53 0,26-27,-26 27,53 1,-53 25,0-26,27 53,25 0,-52 27,80-1,-54 53,27-26,-26 0,26 0,-53 0,52-26,-52 25,53-52,-53 27,27-54,-27 1,26 26,-26-53,53 0,-53 27,0-27,27 0,-27-26,0-1,0 27,0 27,0-27,0 26,0 27,0 133,0-54,0-26</inkml:trace>
  <inkml:trace contextRef="#ctx0" brushRef="#br0" timeOffset="816.0467">4445 820,'-26'26,"26"27,-106 0,106 27,-27-28,27-25,0-1,27 27,-1-53,27 0,-53 0,53-53,-53 27,0-1,0-52,0 53,-26-1,-54-26,54 53,26 0,0 53,26-53,27 53,-26-53,25 0,1 0,27 0,-1-26,-26 26,-26-27,25 27,-52 0,0 80,27-28,52 1,-52-53,-1 0,-26-26,53 26,0 0,53 53,-53-53,0 0,-27 0,1 0,-27-27,0-26,0-26,0 0,0-1,0 27,0 27,-53 26,53-26,-27 26,27 26</inkml:trace>
  <inkml:trace contextRef="#ctx0" brushRef="#br0" timeOffset="978.0559">5980 1164,'26'53,"-26"-27,0 27,0 0,0 26,-53-26,27-53</inkml:trace>
  <inkml:trace contextRef="#ctx0" brushRef="#br0" timeOffset="1643.0938">5054 1005,'0'-53,"0"80,0-1,0 1,0 25,52-52,-52 27</inkml:trace>
  <inkml:trace contextRef="#ctx0" brushRef="#br0" timeOffset="2856.1634">8493 820,'0'-27,"0"-52,0 26,-26 0,-27 0,0 53,0 0,26 0,-25 53,52-26,-27-1,27 27,27 0,25-53,-25 0,-1 0,27 0,0 0,-26 0,26-26,-27-54,27 160,-53-28,26 28,-26-1,53 27,-53-27,0 1,0 26,0-27,0 27,0-27,-53 1,1-28,-28-52,27 27,0-27,27 0,26-27,-27 1,27-27,0-53,0 53,0 0,53 1,-26-28,26 54,-27 26,-26-27</inkml:trace>
  <inkml:trace contextRef="#ctx0" brushRef="#br0" timeOffset="3623.2072">9393 688,'0'0,"0"79,-53 0,53 1,0 26,-53 26,53-53,0-26,26 0,1 0,26 0,53-53,-27 0</inkml:trace>
  <inkml:trace contextRef="#ctx0" brushRef="#br0" timeOffset="3863.221">10001 688,'0'53,"0"52,0 1,0 0,0 0,-26-27,26 1,0 25,0-52,0-26,26-27</inkml:trace>
  <inkml:trace contextRef="#ctx0" brushRef="#br0" timeOffset="4065.2325">9816 1137,'0'0,"53"0,26 0,-26 0,0 0,0 0,0 0,0 0,26 0,-52 0</inkml:trace>
  <inkml:trace contextRef="#ctx0" brushRef="#br0" timeOffset="4274.2445">10425 899,'53'0,"-1"0,-25 0,26 53,-53 0,53 0,-53 0,0 26,-27 27,-26-26,-52 25,25-25,27 26,0-54</inkml:trace>
  <inkml:trace contextRef="#ctx0" brushRef="#br0" timeOffset="5137.2936">11351 1190,'0'0,"53"0,-53 0,52 0,-52 53,0-26</inkml:trace>
  <inkml:trace contextRef="#ctx0" brushRef="#br0" timeOffset="5278.3019">11351 1587,'53'0,"-27"0,0 0,27 0,-26 0</inkml:trace>
  <inkml:trace contextRef="#ctx0" brushRef="#br0" timeOffset="6216.3555">13282 820,'0'-79,"0"26,0 26,-53 27,27-53,-1 53,-52 0,26 80,-26-1,26 27,0-27,0 53,53-26,-53 27,53-28,0-25,0-27,26 0,-26-27,27-26,-27 53</inkml:trace>
  <inkml:trace contextRef="#ctx0" brushRef="#br0" timeOffset="6412.3668">12594 1376,'27'0,"26"-27,-1 27,28 0,-1-53,1 53,25 0,1 0,0 27,-27-27,-26 0</inkml:trace>
  <inkml:trace contextRef="#ctx0" brushRef="#br0" timeOffset="6708.3836">13917 741,'0'-27,"0"27,-53 0,0 27,-26 25,0 81,26-1,0 0,53-26,-53 53,53-27,26 0,1-52,52-1,-26-52,26-27,1 53</inkml:trace>
  <inkml:trace contextRef="#ctx0" brushRef="#br0" timeOffset="7086.4053">14367 661,'0'27,"-27"26,27 26,0 27,-52 26,52 0,0-52,0-1,0 0,0-26,0-26,0 26,52-53,-25 26</inkml:trace>
  <inkml:trace contextRef="#ctx0" brushRef="#br0" timeOffset="7310.4181">14049 1164,'27'0,"-27"-27,53 27,26 0,-52 0,26 0,-27 53,27-53,-27 27,1-27</inkml:trace>
  <inkml:trace contextRef="#ctx0" brushRef="#br0" timeOffset="7523.4302">14737 1296,'80'-26,"-54"26,27 0,-26 26,25-26,-25 27,26-27,-27 0</inkml:trace>
  <inkml:trace contextRef="#ctx0" brushRef="#br0" timeOffset="7798.446">15531 661,'0'-26,"27"26,-27 53,0 0,0 26,0 27,-80 52,80 1,-79-26,79-54</inkml:trace>
  <inkml:trace contextRef="#ctx0" brushRef="#br0" timeOffset="8046.4602">15425 1561,'27'0,"-1"0,54-27,-1 27,27 0,26 0,0 0,-52 0,-27 0,-53 0</inkml:trace>
  <inkml:trace contextRef="#ctx0" brushRef="#br0" timeOffset="8354.4777">15584 1852,'53'0,"0"0,53 0,-53 0,-1 26,-52 1,0 26,0-27,0 1,0 52,-52-79,78 0,80 0,26 0,-26-27,0-25,-53-1</inkml:trace>
  <inkml:trace contextRef="#ctx0" brushRef="#br0" timeOffset="9149.5233">15240 1667,'0'-53,"26"53,1 0,26 0,26 26,1-26,-1 0</inkml:trace>
  <inkml:trace contextRef="#ctx0" brushRef="#br0" timeOffset="10139.5798">16616 899,'0'0,"26"0,27 0,0 53,27 0,-28 0,1 53,-26-27,-27 1,0-1,0 27,-27 26,1-53,-53 1,26-54,0-26,53 27,-27-27,27 53,53-53,27 0,25-53</inkml:trace>
  <inkml:trace contextRef="#ctx0" brushRef="#br0" timeOffset="11051.6321">17621 1296,'27'0,"26"0,-27 0,1 0,-27 0,52 53</inkml:trace>
  <inkml:trace contextRef="#ctx0" brushRef="#br0" timeOffset="11202.6407">17621 1667,'53'0,"0"0,26 0,-52 0,-1 0,27 0</inkml:trace>
  <inkml:trace contextRef="#ctx0" brushRef="#br0" timeOffset="12407.7097">19341 582,'0'-27,"0"54,0 26,0 26,0 0,0 27,0-26,0-1,0-26,53 0,-53-27,53-26,0 0,-27 0,27 0,-26-26,26-54,-27 1,27 26,-53 0,0 27,0 79,0 26,-27-26,27 53,0-53,-26 0,26 0,0 0,0-27,0 0,0 1,0-27</inkml:trace>
  <inkml:trace contextRef="#ctx0" brushRef="#br0" timeOffset="13310.7613">20717 793,'-27'0,"1"0,-53 0,26 0,26 27,-26-27,53 79,-26-52,26 26,0 0,53-53,-27 52,27-52,-26 53,26 27,-53-54,-27-26,1 53,-27-53,-27 27,27-27,27 0</inkml:trace>
  <inkml:trace contextRef="#ctx0" brushRef="#br0" timeOffset="13563.7758">21061 926,'0'26,"53"54,-53-28,0 1,0 0,0 0,0 0,0-26,0-27,0 53,-53-1</inkml:trace>
  <inkml:trace contextRef="#ctx0" brushRef="#br0" timeOffset="13744.7861">21299 767,'53'-26,"-27"78,-26 28,0-1</inkml:trace>
  <inkml:trace contextRef="#ctx0" brushRef="#br0" timeOffset="14014.8016">21431 1640,'53'0,"-26"0,-27-26,53 26,-53-27,26 27,0-53,54 27,-54 26,1-53,52 53,-26 0,-26 0,-27 26,26-26,-26 27,0-1,0 27,0-26</inkml:trace>
  <inkml:trace contextRef="#ctx0" brushRef="#br0" timeOffset="15126.865">22516 1111,'0'-27,"27"27,25 0,-25 0,26 0,0 80,-53-54,0 1,0-1,0 27,0-26,-80 52,80-53,0 1,27-27,-1 79,1-79,52 53,-26-53,-53 27,26-27,-26 53,0-53,-52 52,-28-52,-26 53,1-53,25 0,54 0</inkml:trace>
  <inkml:trace contextRef="#ctx0" brushRef="#br0" timeOffset="15492.886">23733 952,'-26'-26,"26"79,-53 26,53 27,0 26,0 0,0 27,0-27,0 1,26-54,-26-26,53 0,-26-53,26 0,26 0</inkml:trace>
  <inkml:trace contextRef="#ctx0" brushRef="#br0" timeOffset="15778.9025">24368 1032,'0'26,"-26"53,-27 54,0-54,26 53,27-26,-53-26,53-1,0 0,0-26,0-53,53 53,-26-53,-1 0,27 0</inkml:trace>
  <inkml:trace contextRef="#ctx0" brushRef="#br0" timeOffset="16002.9153">23998 1402,'0'-26,"26"26,1 0,78 52,-78-52,26 53,0-53,26 0,1 0</inkml:trace>
  <inkml:trace contextRef="#ctx0" brushRef="#br0" timeOffset="16203.9268">25056 1561,'53'0,"0"0,-27 0,27 0,0 0,0 0,0 0,0 0</inkml:trace>
  <inkml:trace contextRef="#ctx0" brushRef="#br0" timeOffset="16661.953">25929 820,'53'0,"-26"79,-27 1,0-1,0 0,0 54,0-27,0-1,0-25,0-27</inkml:trace>
  <inkml:trace contextRef="#ctx0" brushRef="#br0" timeOffset="16863.9646">26353 1058,'0'26,"0"27,0 27,-53 26,53 26,-53-53,53 1,0-27</inkml:trace>
  <inkml:trace contextRef="#ctx0" brushRef="#br0" timeOffset="17150.981">26644 1428,'52'0,"-25"0,-1 0,-26 0,53 0,-53 80,0-1,-53-52,0 26,1-27,-1 27,0 0,53-27,79-26,27 0,53 0,26-26,-26 26,-54-53,1 26</inkml:trace>
  <inkml:trace contextRef="#ctx0" brushRef="#br0" timeOffset="17344.9921">27649 1032,'26'0,"1"0,-1 0,-26 52,0 1,0 27,0 26,0 26,-79-26,-27 26,-26 53,0-105</inkml:trace>
  <inkml:trace contextRef="#ctx0" brushRef="#br0" timeOffset="18885.0802">19711 2169,'53'0,"27"0,-27 0,53 0,52 0,27 0,1 0,-1 0,27 0,-1 0,54 0,-54 0,1 0,-27 0,27 0,0 0,-27 0,0 0,0 0,-26 0,-27 0,27 0,-27 0,-26 0,27 27,-54-27,0 0,27 0,0 0,26 0,-26 0,0 0,53 0,-27 0,27 0,-27 0,53 0,0 0,-26 0,0-27,26 27,-53 0,-26 0,27 0,-28 0,-25 0,-1 53,0-53,1 27,26-27,-27 0,0 53,1-53,26 0,-1 0,54 0,-26 0,-1-27,-79 27,-27 0,-26 0,53 53,-185-53</inkml:trace>
  <inkml:trace contextRef="#ctx0" brushRef="#br0" timeOffset="21171.2108">21087 2831,'0'53,"0"0,0 26,0 0,27-26,-27 0,53 0,-53-26,53-27</inkml:trace>
  <inkml:trace contextRef="#ctx0" brushRef="#br0" timeOffset="21367.2221">21537 2910,'27'-53,"-27"80,52 26,-52-1,0 28,0-1,0 1,0-1</inkml:trace>
  <inkml:trace contextRef="#ctx0" brushRef="#br0" timeOffset="21696.2409">21749 2487,'0'53,"-27"-53,-26 53,27-53,-27 0,-26 0,-1 0,54 0,-1 0,-26-53,27 53,-27 0,0 0,-26 26,52-26,-26 53,53 0,-53-27,53 1,0 26,0-27</inkml:trace>
  <inkml:trace contextRef="#ctx0" brushRef="#br0" timeOffset="22326.277">22278 2566,'0'27,"-27"26,27 26,0 27,-52 26,52 0,0 27,26-27,0-52,54-27,-1 0,1-53,-1 0</inkml:trace>
  <inkml:trace contextRef="#ctx0" brushRef="#br0" timeOffset="22588.292">23178 2407,'0'-26,"0"26,-27 79,-26 27,53-26,-79 52,79 0,0 0,0-52,0-27,0 0,26-27,1-26,-1 0,27 0</inkml:trace>
  <inkml:trace contextRef="#ctx0" brushRef="#br0" timeOffset="22820.3052">22781 2963,'0'0,"0"-26,53 26,-1 0,-25 0,-1 0,27 0,-26 0,26 52,-27-52,1 0</inkml:trace>
  <inkml:trace contextRef="#ctx0" brushRef="#br0" timeOffset="23008.316">23707 3042,'26'0,"-26"-26,53 26,0 53,-27-53,54 53,-27-53</inkml:trace>
  <inkml:trace contextRef="#ctx0" brushRef="#br0" timeOffset="23414.339">24553 2540,'0'-53,"0"26,0 27,0 27,0 52,0 1,0-1,0 0,80 27,-27-27,-27-26</inkml:trace>
  <inkml:trace contextRef="#ctx0" brushRef="#br0" timeOffset="23646.3524">25135 2460,'0'53,"-26"27,26-1,0 0,-26 1,26-1,0 53,0-52,0-1,0-52</inkml:trace>
  <inkml:trace contextRef="#ctx0" brushRef="#br0" timeOffset="23938.3691">25347 2963,'79'0,"-26"0,0 0,-26 0,-27 26,0 1,0 26,0 0,-27 0,1-27,-27-26,53 53,-27-53,80 0,27 0,26 0,52 0,-25 0,25-26,-52 26,-53-80</inkml:trace>
  <inkml:trace contextRef="#ctx0" brushRef="#br0" timeOffset="24132.3803">26458 2593,'0'53,"0"-1,0 28,0 26,0 26,-79 27,0-27,-1-26,-26 0,-26-1,26-52</inkml:trace>
  <inkml:trace contextRef="#ctx0" brushRef="#br0" timeOffset="24941.4266">23204 2937,'0'-27,"53"27,-53-26,26 26,1 0,-27 0</inkml:trace>
  <inkml:trace contextRef="#ctx0" brushRef="#br0" timeOffset="28957.6563">1931 4286,'0'-53,"0"106,0 79,0-26,0 0,0 0,27 26,-27-53,26 1,-26-27,0 26,0-52,0-1</inkml:trace>
  <inkml:trace contextRef="#ctx0" brushRef="#br0" timeOffset="29198.6701">1720 4842,'26'0,"27"0,0 0,26 0,27 0,0 0,0-27</inkml:trace>
  <inkml:trace contextRef="#ctx0" brushRef="#br0" timeOffset="29481.6862">2355 4921,'0'53,"0"0,26 0,54 0,-27-53,-27 0,0 0,-26 0,0-53,0 26,0 1,-26-27,26 26,-53 27,27 0,-54 0</inkml:trace>
  <inkml:trace contextRef="#ctx0" brushRef="#br0" timeOffset="29887.7095">2937 4921,'53'-27,"-27"27,27 0,27-26,-28 26,-25 0,-27 0</inkml:trace>
  <inkml:trace contextRef="#ctx0" brushRef="#br0" timeOffset="30029.7176">3122 5238,'106'-52,"0"-1,-27 53,-26 0</inkml:trace>
  <inkml:trace contextRef="#ctx0" brushRef="#br0" timeOffset="30698.7559">4233 4127,'0'-79,"-26"52,26 133,0 53,0-27,26 27,-26 0,0-53,0-54</inkml:trace>
  <inkml:trace contextRef="#ctx0" brushRef="#br0" timeOffset="30937.7695">4075 5053,'26'0,"27"0,0 0,0 0,26-26,53 26,-26-53,0 53,0 0,-53 0</inkml:trace>
  <inkml:trace contextRef="#ctx0" brushRef="#br0" timeOffset="31252.7875">4498 5556,'26'-27,"1"27,52 0,-52 0,-27 27,26-1,-26 27,0-26,0-1,0 54,53-80,26 0,27 0,53-80,-27 27,-52-26</inkml:trace>
  <inkml:trace contextRef="#ctx0" brushRef="#br0" timeOffset="31424.7974">6138 5106,'53'0,"-53"53,-26 26,-80 27,27-79</inkml:trace>
  <inkml:trace contextRef="#ctx0" brushRef="#br0" timeOffset="34733.9867">9948 4180,'0'0,"0"-26,-26-1,-27-26,0 53,-26 27,26-1,0 54,0-28,26 28,27 26,-79 0,79-27,0-26,0 0,53 0,26 0,-26-53,0 0,-26 0,26-53,-53 26,26 1,-26-27,0 26,0 1,0-27,0 79,53-26,-53 53,79-53,-79 80,0-54,0 27,27-26,-27 25,0-25,0 26</inkml:trace>
  <inkml:trace contextRef="#ctx0" brushRef="#br0" timeOffset="35064.0055">10478 4154,'0'26,"-27"27,1-27,26 27,-80 0,80 0,0 0,-26 27,26-28,0 1,0 0,0 27,0-27,0-1,53-25,-27-27,27 0,0 0</inkml:trace>
  <inkml:trace contextRef="#ctx0" brushRef="#br0" timeOffset="35395.0245">10848 4286,'0'26,"0"1,0-1,0 27,0-26,0-1,0 27,0 26,53-79,-53 27,0-1,0 54,-53-27</inkml:trace>
  <inkml:trace contextRef="#ctx0" brushRef="#br0" timeOffset="35649.039">10954 4021,'0'-26,"0"-1,0 27,0 53,0 0,0-26,0 26,0-27</inkml:trace>
  <inkml:trace contextRef="#ctx0" brushRef="#br0" timeOffset="36093.0643">11483 4709,'53'0,"-53"53,0-26,0-1,0 27,26 0,27-27,-26-26,26-26,-53-27,26-26,-26-1,0 1,53 52,-53 27,0 53,26-26,-26-1,53 27,27-53,-54 0,-26-26,0-54,0-78,0 78,0 27,0 27,0 26,0-27</inkml:trace>
  <inkml:trace contextRef="#ctx0" brushRef="#br0" timeOffset="36287.0755">12435 4312,'0'53,"-52"0,52 0,0 53,0 0,0 26,0-26,0-27,0 1,-27-1,-26 0,0-26,0-53</inkml:trace>
  <inkml:trace contextRef="#ctx0" brushRef="#br0" timeOffset="37418.1402">13203 4947,'0'0,"26"0,1 0,-1 0,53 0,-52 0,-1 0,-26 53</inkml:trace>
  <inkml:trace contextRef="#ctx0" brushRef="#br0" timeOffset="37568.1488">13441 5318,'53'0,"26"-27,-26 27,0 0,-53 0</inkml:trace>
  <inkml:trace contextRef="#ctx0" brushRef="#br0" timeOffset="39445.2561">14923 4127,'0'27,"0"52,0 27,0 0,26 26,-26-26,79 26,-26-53,-26-26,-1-53,27 27,-26-27,25 0,-25-53,26 0,-27-26,-26-1,80 1,-80 0,26-1,-26 54,0 79,0 26,0 0,0 27,0 0,0-27,0 1,0-27,0 0,0 0,0 26,0-26,0 0</inkml:trace>
  <inkml:trace contextRef="#ctx0" brushRef="#br0" timeOffset="40357.3083">16060 4683,'0'-27,"0"-26,53 53,-26 0,26 53,-27-26,27 52,-27 1,-26-1,53 0,-53 1,0-1,0-26,0-27,-53-26,53-52,0-1,0-27,27-26,26 53,-53 1,53-1,-53 26,53 1,-27 26,27 0,-27 0,-26 53,0-27</inkml:trace>
  <inkml:trace contextRef="#ctx0" brushRef="#br0" timeOffset="40704.3281">16880 5000,'0'0,"27"0,-1 0,27-53,0 53,0-26,0 26,0-79,-53 52,26 27,-26-53,0 53,-53-53,1 53,-28 27,27 26,-26 0,52-27,27 27,-52 0,52-27,0 27,0-26,52-1,-52 27,53-26,27-27</inkml:trace>
  <inkml:trace contextRef="#ctx0" brushRef="#br0" timeOffset="40974.3436">17992 4577,'0'-53,"-106"80,53 52,0-26,-26 0,52 26,27 0,0 1,0-1,0-26,27 0,26-26,26-27,0 0</inkml:trace>
  <inkml:trace contextRef="#ctx0" brushRef="#br0" timeOffset="41215.3574">18203 4683,'0'53,"-26"26,26 0,-53 27,53 27,0-28,0-25,0-27,0 0,0 0</inkml:trace>
  <inkml:trace contextRef="#ctx0" brushRef="#br0" timeOffset="41393.3676">17992 5027,'79'0,"-26"0,26 0,-26 0,27 53,-54-27</inkml:trace>
  <inkml:trace contextRef="#ctx0" brushRef="#br0" timeOffset="42192.4133">19024 4445,'-27'0,"27"79,-79 53,79-26,-80 53,80 26,-53 27,53-53,0-54,53 1,0-53,53 27,0-80,0 0</inkml:trace>
  <inkml:trace contextRef="#ctx0" brushRef="#br0" timeOffset="43083.4642">19764 4127,'0'53,"0"26,0 1,0-1,0 1,0-1,0-26,0-27,80-26,-80 27,53-27,-27 0,27-27,-26 1,25-53,-52 26,27 26,-27-26,0 106,0 0,0 0,0 0,26 0,54 0,-27-53,-27 0,-26-53,53 0,-53-79,0 26,0 0,0 27,0 26,0 0,0 53,0 53,-53 26,53-26,0 0,0 0</inkml:trace>
  <inkml:trace contextRef="#ctx0" brushRef="#br0" timeOffset="43680.4983">19420 4894,'0'-26,"0"26,80 0,26 0,52 26,-25-26,52 0,0 0,0 0,1 0,-1 0,-106 0,-26 0,-27 0,-26 27,0 26,-52-53</inkml:trace>
  <inkml:trace contextRef="#ctx0" brushRef="#br0" timeOffset="44019.5178">20426 5106,'0'80,"-27"-28,27 1,0 27,0-27,0 0,0-1,27-25,26-27,-27 53,1-53,26-27,-53 1,0-1,0-52,-53 53,-27 26,27-53,0 53,1 0,-1 79</inkml:trace>
  <inkml:trace contextRef="#ctx0" brushRef="#br0" timeOffset="44373.538">21828 4524,'0'79,"27"1,-27 26,0 52,0 28,0 25,0-78,0 25,0-52,0 0,-106-53,79 0,-26-53,27 0,-1 0,-25 0</inkml:trace>
  <inkml:trace contextRef="#ctx0" brushRef="#br1" timeOffset="54862.1379">23230 5371,'0'0,"80"26,-1-26,-26 0,0 0,-27 0,-26-53,80 0,-80 27,0-27,0 27,0-1,-27 27,1 0,-27 0,0 0,0 0,0 27,27-1,26 27,-53-27,53 27,0-26,0-1,26 27,-26-26,27-1,-27 27,0-27,26 1,-26 52,53-79,-53 53,80-53,-28 53,54-53,27 0</inkml:trace>
  <inkml:trace contextRef="#ctx0" brushRef="#br1" timeOffset="55710.1864">22437 4445,'0'-27,"26"27,1 0,52 0,-26 0,0 0,-27 0,27 0,-26 0,26 0</inkml:trace>
  <inkml:trace contextRef="#ctx0" brushRef="#br1" timeOffset="56182.2133">23072 4154,'0'53,"0"26,0 0,0 1,0-1,0 0,0-26,0 27,0-1,0-26,-27-27,-26 27,27-53,-27 0,0-26,53-53,0-1,0 1,0-27</inkml:trace>
  <inkml:trace contextRef="#ctx0" brushRef="#br1" timeOffset="56359.2234">23045 4048,'0'-53,"0"26,0 54</inkml:trace>
  <inkml:trace contextRef="#ctx0" brushRef="#br1" timeOffset="56849.2516">23310 4577,'53'-26,"-53"52,0 0,0 1,0 26,0-27,0 1,0 26,53-80,-53 1,53-54,-53 1,52 26,-52 0,0 27,27 26,26 26,0 27,0-53,0 0,-27 0,-26-79,0-1,0 1,0 0,0 26,0 0,0 53,0 53,0-27,0 1,0 25</inkml:trace>
  <inkml:trace contextRef="#ctx0" brushRef="#br1" timeOffset="57210.2722">24130 3916,'0'0,"0"52,0 28,-26 26,26 26,-53 27,53-27,-53 0,53-26,0 0,-27 0,27-53,0-27,0 1,0-27</inkml:trace>
  <inkml:trace contextRef="#ctx0" brushRef="#br1" timeOffset="57660.298">24289 4603,'53'0,"-27"0,27 0,-26 0,25 0,-25 0,-1 53,27-26,-53 52,-26-26,-1-26,-26-1,1 27,25-53,27 53,0-27,79-26,1 0,26 0,52-26,-78 26,-54 0,-26-27</inkml:trace>
  <inkml:trace contextRef="#ctx0" brushRef="#br1" timeOffset="58603.3519">23389 4339,'0'-53,"0"106,0 26,0-52,0-1,0 27,0-26,-26-1,26 27,0-27,0 1</inkml:trace>
  <inkml:trace contextRef="#ctx0" brushRef="#br1" timeOffset="59242.3885">23574 4392,'0'-27,"0"27,0 80,0-27,0 0</inkml:trace>
  <inkml:trace contextRef="#ctx0" brushRef="#br1" timeOffset="62880.5966">5503 6641,'0'-27,"0"-26,0 0,0 1,0-1,0 0,-26 53,-1 0,1 53,-27 0,0 26,27 27,-27-27,0 0,53 1,-27 26,27-80,0 1,0 26,27-53,-1 0,27 0,53-53,-53 26,0-26,0 27,-27-54,-26 54,0-1,80 27,-27 0,-53 0,26 27,-26 26,0 0,0 0,0-27,0 54,0-28,0-25,0-27</inkml:trace>
  <inkml:trace contextRef="#ctx0" brushRef="#br1" timeOffset="63211.6155">6191 6508,'0'27,"-26"26,26-27,-53 27,53 0,0 26,0-26,0 0,0 0,26 0,27-26,27-27,25 53,-25-53</inkml:trace>
  <inkml:trace contextRef="#ctx0" brushRef="#br1" timeOffset="63465.63">6641 6561,'53'0,"-53"27,26-1,-26 27,0 27,0-28,0 28,53-1,-53-26,0 0,0-26,0-1,-26-26,-27 0,27 0</inkml:trace>
  <inkml:trace contextRef="#ctx0" brushRef="#br1" timeOffset="63656.6409">6773 6323,'0'-26,"0"79,0 79,0-26,-79-27</inkml:trace>
  <inkml:trace contextRef="#ctx0" brushRef="#br1" timeOffset="64049.6632">6985 7064,'0'53,"0"-27,0 54,0-27,26 0,54-53,-54-27,-26 1,53-27,-53 0,53 53,-53-27,53 27,-26 0,25 0,-25 0,26 0,-53 0,53-26,-53-27,0-53,0 53,-27 27,27-1,-79 27,52-53,-52 53,79 53</inkml:trace>
  <inkml:trace contextRef="#ctx0" brushRef="#br1" timeOffset="65255.7323">7197 7117,'0'-53,"0"27,0-1,0 54,26-1,27 27,-53-27</inkml:trace>
  <inkml:trace contextRef="#ctx0" brushRef="#br1" timeOffset="65555.7496">7594 6773,'52'0,"-52"0,27 26,-27 54,53-27,-53 0,0 0,0 0,0 26,0-26,0-27,-27 27,-26-26,1-27,-28 53,27-53</inkml:trace>
  <inkml:trace contextRef="#ctx0" brushRef="#br1" timeOffset="66060.7785">8043 6323,'-26'53,"-1"0,27 26,0 1,-52-1,52 1,0 25,26-25,-26-1,53 1,-53 25,26 28,-26-28,53 28,-53-54,0-26,53 0,-79-185</inkml:trace>
  <inkml:trace contextRef="#ctx0" brushRef="#br1" timeOffset="66815.8216">4657 6482,'26'0,"1"0,-27 53,0 53,0 52,0 1,0-26,0 25,0-52,0-27,0 1,0-27,0 0,53 26</inkml:trace>
  <inkml:trace contextRef="#ctx0" brushRef="#br1" timeOffset="67573.865">8758 7011,'0'27,"53"-27,0 0,-27 0,27 26,0-26,-27 53,27-53,-53 53</inkml:trace>
  <inkml:trace contextRef="#ctx0" brushRef="#br1" timeOffset="67709.8728">9049 7487,'53'0,"26"-53,0 53,-52 0</inkml:trace>
  <inkml:trace contextRef="#ctx0" brushRef="#br1" timeOffset="69111.953">10213 6403,'53'0,"-53"26,0 1,0 25,0 1,0 27,-27 26,-26-27,53 0,-52 1,52-1,0-52,0-1,0 27,26-53,0 0,54 53,-27-53,26 0,-26 0,0 0,0 0,-27 0,1 0,-1 0</inkml:trace>
  <inkml:trace contextRef="#ctx0" brushRef="#br1" timeOffset="69374.9678">10636 6826,'0'0,"0"79,0-26,0 0,0 0,27 26,-27-26,0 0,0-26,26 52,-26-52,0 25,0 1,-26 27,26-54,-53-26</inkml:trace>
  <inkml:trace contextRef="#ctx0" brushRef="#br1" timeOffset="69870.9962">11245 6747,'53'0,"26"52,-79 1,53 0,-53 0,53 27,-53-27,0-1,0 1,-27 27,1-54,-27-26,27 27,-27-27,53-27,0-26,0 0,26 27,-26-27,53 27,0-27,-27 26,1 27,26 0,0 0</inkml:trace>
  <inkml:trace contextRef="#ctx0" brushRef="#br1" timeOffset="70255.0183">11827 7170,'79'0,"-52"0,52 0,-52 0,-1 0,27-27,0-25,-53-1,0 26,0 1,0-27,-80 53,54 0,0 53,-54-27,54 27,26-26,0-1,0 0,0 27,0-26,0 26,26-53,27 79,26-79,1 0</inkml:trace>
  <inkml:trace contextRef="#ctx0" brushRef="#br1" timeOffset="70571.0364">13018 6747,'-53'-53,"0"53,0 53,0-1,53 28,-53-1,53 54,26-28,27 1,0-53,27 0,-27-53,-27 26,27-26</inkml:trace>
  <inkml:trace contextRef="#ctx0" brushRef="#br1" timeOffset="70822.0508">13229 6879,'0'0,"0"79,0-26,0 0,53 26,-53 1,0-1,53 27,-53-27,-26-26,-1-53</inkml:trace>
  <inkml:trace contextRef="#ctx0" brushRef="#br1" timeOffset="71061.0644">13203 7143,'53'0,"-27"0,53 0,-26 0,0 0,27 53,-27-53</inkml:trace>
  <inkml:trace contextRef="#ctx0" brushRef="#br1" timeOffset="72074.1224">14314 6535,'0'-53,"-53"53,27 0,-27 106,26-27,27 27,-53 26,53 1,0 25,0 1,53-53,0 26,0-26,26-53,-26 0,0-53</inkml:trace>
  <inkml:trace contextRef="#ctx0" brushRef="#br1" timeOffset="73393.1978">15187 6112,'0'-53,"0"132,0-26,0 26,-53 1,53-1,0-26,0 26,0-52,27-1,26-26,-27 0,0 0,1 0,26 0,-27-26,27-27,-26 0,-27 0,53 53,-53-26,0 26,0 53,26-1,-26 1,53-26,-53 26,26-53,-26 26,27-26,-27 0,53-53,-53 0,0-52,0-28,53-26,-53 27,0 79,0 27,0-1,0 27,0 80,0-54,0 27,0-26,0 25</inkml:trace>
  <inkml:trace contextRef="#ctx0" brushRef="#br1" timeOffset="74054.2357">14817 6773,'53'0,"26"0,53 0,80 0,0 0,26-53,-27 53,-25 0,-54 0,-53 0,-26 27,-53 25,27-25,-27 26,0 26,-53-52,0 26</inkml:trace>
  <inkml:trace contextRef="#ctx0" brushRef="#br1" timeOffset="74399.2554">15796 7170,'0'53,"0"-27,0 54,0-27,53-27,-53 27,26-27,27 1,-27-27,-26 0,0-27,0 1,0-27,-26 0,-1 53,1 0</inkml:trace>
  <inkml:trace contextRef="#ctx0" brushRef="#br1" timeOffset="75185.3003">16166 7170,'0'0,"-79"0,-27 0,-53 26,27 54,26-1,0 27,53-27,53 27,0-26,27-1,26-26,26 0,0-53,27 0,-26 0,-28 0,-25-53,-27 0,0-26,0 26,-27 0,-25 0,-28 53,-26-53,53 53,1 0,-1 53,53-27,-27 27</inkml:trace>
  <inkml:trace contextRef="#ctx0" brushRef="#br1" timeOffset="75554.3215">17251 6508,'0'80,"0"26,53-1,-53 28,26-54,-26-26,0 0,0 26,0-52,0 26,0 0,-53 26,-53-26,-79 26,27 54,25-80</inkml:trace>
  <inkml:trace contextRef="#ctx0" brushRef="#br1" timeOffset="76623.3826">18177 7196,'26'0,"-26"53,80 27,-80-27,0-1,0 28,-53-27,26 26,-26-52</inkml:trace>
  <inkml:trace contextRef="#ctx0" brushRef="#br1" timeOffset="78185.4719">20743 6879,'-79'0,"79"53,-26 0,26-27,0 27,0 0,0-27,52 54,1-80,27 0,-27-27,0-26,-1-26,-25 0,-27-27,0 0,0 27,0-1,0 54,-53 26,27-27,-27 27,-27 0,1 27,52-1,27 27,-52-26,52 26,0-27,26 0,0 27,54-26,-27 26,0-27,26 27,-53-26,1 26</inkml:trace>
  <inkml:trace contextRef="#ctx0" brushRef="#br1" timeOffset="79819.5654">21140 7196,'0'-26,"-26"-27,-27 53,53 26,-53 1,53-1,-53 27,53-26,0 26,0-27,0 27,0-27,0-26,26 0,-26 0,53 0,-26 0,-1 0,27 0,-53 0,0 80,0-54,0 1,0 26,-26 0</inkml:trace>
  <inkml:trace contextRef="#ctx0" brushRef="#br1" timeOffset="80149.5843">21987 6720,'0'0,"-53"53,53 0,-26 26,26 27,-53 0,53-27,0-26,-27 0,27 0,0-26,0-1,27 27,26-53</inkml:trace>
  <inkml:trace contextRef="#ctx0" brushRef="#br1" timeOffset="80608.6105">22278 7064,'0'27,"0"-1,0 27,26-27,-26 54,0-54,53 1,-53 26,27-53,26 0,-53-53,53-27,-53 54,26-1,1 27,-27 0,52 27,-25-27,26 0,-27-27,-26-26,0-26,0 0,0-1,53 27,-53 27,27-53</inkml:trace>
  <inkml:trace contextRef="#ctx0" brushRef="#br1" timeOffset="80788.6208">23125 6799,'0'80,"0"-27,0 53,0-1,0 1,-53 0,26-27,-52 27,-27-26,27-27</inkml:trace>
  <inkml:trace contextRef="#ctx0" brushRef="#br1" timeOffset="81186.6436">23627 7382,'80'0,"-54"0,27 0,0 0,0 0,0 0,0 26,0 0,-53 27,-53-53</inkml:trace>
  <inkml:trace contextRef="#ctx0" brushRef="#br1" timeOffset="81327.6517">23918 7726,'80'0,"26"0,-54 0,-25 0</inkml:trace>
  <inkml:trace contextRef="#ctx0" brushRef="#br1" timeOffset="82216.7024">25400 7170,'26'0,"-26"-27,0 1,27 26,52 0,27 0,-26 0,25 0,1 26,-26-26,-1 0,-26 0,-27 0</inkml:trace>
  <inkml:trace contextRef="#ctx0" brushRef="#br1" timeOffset="82830.7374">26776 6244,'26'0,"-26"26,0 27,53 53,-53-27,0-26,0 0,0-26,0 26,53-27,0-26,0 0,0 0,0 0,26-53,-52 0,26 0,-53 27,26 26,-26-53,0 106,0 0,0 0,0 0,0 0,0-1,26-52,27 0,0 0,-26-52,-27-1,106-27,-53-52,-53 26,52-26,-52 79,0 26,0 54,-52 52,-1 27,0 0,26-53</inkml:trace>
  <inkml:trace contextRef="#ctx0" brushRef="#br1" timeOffset="83369.7684">26749 7223,'0'-53,"0"26,106 27,79 0,27 0,79 0,0 0,27 0,-107 0,-105 0,-53 0,-132 53,-54-53</inkml:trace>
  <inkml:trace contextRef="#ctx0" brushRef="#br1" timeOffset="83849.7959">27596 7329,'0'0,"79"0,-26 0,0 53,0-53,0 52,-26-52,-27 106,52-79,-52-1,0 27,0-26,-26-1,0 27,-27-27,0 54,53-54,0 1,53-27,26 0,27 53,26-53,-52 0,-28 0,-25 26</inkml:trace>
  <inkml:trace contextRef="#ctx0" brushRef="#br1" timeOffset="87328.9947">6641 8704,'0'53,"-26"0,26 0,0 27,-27 25,27 28,-53-27,53 52,0-52,0 53,27-53,-27 0,53 52,-53 1,79 0,-79-53,79 26,-79-26,27 26,-27-26,53 26,-53-26,53 26,-53-26,53 0,-53 26,79-26,-79 53,79 0,-79-54,80 28,-80-27,53 52,-53-52,0 26,0 1,0 25,0-25,0 26,0-54,0 1,0 0,0 26,26-52,-26-1,0-26,0 0,0 0,0-27,0 27,0 27,0-54,0 0,0 1,0 26,53-106,-53-26</inkml:trace>
  <inkml:trace contextRef="#ctx0" brushRef="#br1" timeOffset="89360.1111">2196 12514,'53'0,"0"0,-27 0,27 0,0 0,-26 0,-1 27,27-27,0 0,26 0,1 0,26 0,-1 0,28 0,52 0,27 0,-27-53,0 53,27 0,-27 0,0-53,27 53,-27 0,0 0,0 0,27-53,-27 53,0 0,1 0,-1 0,0 0,0 0,0 0,1 0,-54 0,27 0,-27 0,27 0,-27 0,27 0,26 27,-26-27,-27 0,27 53,0-53,-27 0,27 0,-27 0,53 0,0 0,-26 0,-27 0,27 0,-27 0,27 0,-27 0,27 0,0 0,-27 0,-26 0,53 0,-27 0,27 0,-53 0,52 0,1-27,-27 27,-26 0,27 0,-28 0,1 0,0 0,-27 0,1 0,26 0,-27 0,0 0,1 0,-1 0,-26 0,0 0,0 0,26 0,-26 0,0 0,0 0,-27 0,27 0,-26 0,-1 0,27 0,0 0,-26 0,-1 0,27 27,-27-27,27 0,-26 0,-1 0,1 0,26 0,-27 0,1 0,25 0,-25 0,-1 0,27 26,-53 27</inkml:trace>
  <inkml:trace contextRef="#ctx0" brushRef="#br1" timeOffset="89593.1244">13944 12356,'0'-27,"52"27,-25 0,26 0,0 0,0 27,-53-1,0 1,0 26,0-1,0 1,-106 27,-26-1,-27 80,27-53,105-106</inkml:trace>
  <inkml:trace contextRef="#ctx0" brushRef="#br1" timeOffset="90657.1853">14208 13097,'0'-27,"0"27,0 53,0 26,0 1,0-27,0 0,0 0,27-1,-1-25,27-27,-27 0,1 0,26 0,-27 0,27-53,-53-26,27-27,-27 53,0 26,0 80,0 0,0 0,0 0,0 26,79-52,-53 26,1-53,26-106,-53 27,0-27,0 0,0 27,0 26,0 0,0 0,0 53,-53 0</inkml:trace>
  <inkml:trace contextRef="#ctx0" brushRef="#br1" timeOffset="91737.2469">6509 8731,'0'-53,"-27"132,-26-52,53 26,-53 0,53 0,-52 0,52 26,0-53</inkml:trace>
  <inkml:trace contextRef="#ctx0" brushRef="#br1" timeOffset="91940.2587">6456 8810,'79'0,"-26"0,0 0,26 0,-26 0,27 0,-27 0,-27 0,27 0,-27 0</inkml:trace>
  <inkml:trace contextRef="#ctx0" brushRef="#br1" timeOffset="93177.3294">8361 8228,'0'-26,"-27"26,1 0,-1 0,-25 53,-1 26,53 0,-53 1,53-27,0 26,0-52,0 25,26-52,1 0,26 0,-1 0,-52 0,0-52,0-1,0 26,-26 27,52 0,27 0,0 27,27-27,-54 79,27-26,-53 0,0-27,0 27,-26-53,26 80,-53-80</inkml:trace>
  <inkml:trace contextRef="#ctx0" brushRef="#br1" timeOffset="93484.347">8758 8493,'0'26,"0"1,-53-27,53 53,0-27,-27-26,27 106,0-80,0 27,0-26,27 52,26-52,-27-27,27 53</inkml:trace>
  <inkml:trace contextRef="#ctx0" brushRef="#br1" timeOffset="94250.3907">9022 8652,'0'-53,"0"26,0 27,27 106,-27-80,53 27,-53-26,0-1,26-26,-26 53,0-53,0-26,0-27,53 26,-53 1,53 26,-53 0,26 53,-26-27,0 27,27-53,-27 27,79-27,-52 0,26-27,-53-52,53-27,-53 27,0 26,0 26,0 1,0 26,0 26,52-26</inkml:trace>
  <inkml:trace contextRef="#ctx0" brushRef="#br1" timeOffset="94452.4022">9657 8546,'27'0,"26"26,-27-26,27 106,-53-80,27-26,-27 80,0-54,0 27,-53-53,-53 53,0-53,-26 106,52-106,54 0</inkml:trace>
  <inkml:trace contextRef="#ctx0" brushRef="#br1" timeOffset="94827.4237">10239 8361,'0'0,"0"26,-53 27,53 26,0 27,0-27,0 1,0-1,0 1,0-27,0-27</inkml:trace>
  <inkml:trace contextRef="#ctx0" brushRef="#br1" timeOffset="95517.4631">7779 8202,'0'0,"0"53,26 53,-26-27,0 27,0 0,-26-1,26 1,0 0,-53 26,53-52</inkml:trace>
  <inkml:trace contextRef="#ctx0" brushRef="#br0" timeOffset="104034.9504">3757 10239,'53'0,"-27"0,1 0,26 0,-27 0,1 0,-1 0,54 0,-27 0,-27 0,0 0,27 0,-26 0,-1 0,27 0,-26 0,-1 0,27 0,0 0,0 0,0 0,0 0,26 0,-52 0,25 0,-25 0,26 0,-27 0,27 0,-53 53,53-53,0 0,-27 0,1 0,26 0,-27 0,1 0,26 0,0 0,0 0,-1 0,1 0,0 0,27 0,-1 0,0 0,1 0,26 0,-1 0,1 0,53 0,-27 0,1-26,-28 26,28 0,-27 0,-1 0,28-53,-27 53,-27 0,0 0,1 0,-1 0,0 0,1 0,-1 0,1 0,25 0,-25 0,26 0,-27 0,0 0,1 0,-1 0,0 0,1 0,-1 0,1 0,-1 0,0 0,1 0,-27 0,26 0,-26 0,0 0,0 0,0 0,-27 0,1 0,-1 0,53 0,-79-27,27 27,-1 0,27 0,27 0,-54 0,27 0,-27 0,-26-53</inkml:trace>
  <inkml:trace contextRef="#ctx0" brushRef="#br0" timeOffset="104534.979">9948 10266,'0'26,"0"0,0 1,0 26,0 0</inkml:trace>
  <inkml:trace contextRef="#ctx0" brushRef="#br0" timeOffset="105285.0219">9816 10715,'0'27,"0"26,0 0,0-27,0 1,0 25,27-25,-27-1,0 27,26-26,-26 26,53-27,-53 1,26 52,-26-26,27-53,-27 53,0 0,53-53,-53 53,0 0,0-27,0 27,0 0,0 26,0-26,0-26,0 52,0-53,0 27,26-26,-26-1,0 27,0-26,0-1,0 53,0-52,0-1,0 27,0-26</inkml:trace>
  <inkml:trace contextRef="#ctx0" brushRef="#br0" timeOffset="106328.0816">3810 10239,'0'0,"-26"0,26 27,0 25,0 1,0-26,0 26,0-27,0 27,52-26</inkml:trace>
  <inkml:trace contextRef="#ctx0" brushRef="#br0" timeOffset="106884.1134">3889 11112,'0'53,"53"0,-53 0,0-27,0 27,0-26,0-1,0 27,0-26,0-1,0 27,0-27,0 1,0-1,0 27,0-26,0-1,0 54,0-28,0 1,27-53,-27 53,0 0,0 27,0-27,0 26,0-53,0 1,0 26,0-53,0 53,0 0,0-1,0 1</inkml:trace>
  <inkml:trace contextRef="#ctx0" brushRef="#br0" timeOffset="107288.1364">2937 13652,'53'0,"0"0,26 0,27 0,53-53,-27 53,-26-53,-53 53</inkml:trace>
  <inkml:trace contextRef="#ctx0" brushRef="#br0" timeOffset="107656.1576">4101 13229,'53'0,"-27"0,-26 26,0 27,0 27,-26-1,-53 27,-1-53,54 0,26 0,-27-53,27 26,0-26,27 0,26 0,53 0,-27-53,27 53,-27 0,-26 0,-53 53,-53 26,-53 54,-26-1,-27 0,0-52,54-27</inkml:trace>
  <inkml:trace contextRef="#ctx0" brushRef="#br0" timeOffset="108444.2026">9843 13414,'26'0,"-26"-26,53 26,-27 0,54 0,26 0,52 0,-52 0,-26 26,-28-26,1 0</inkml:trace>
  <inkml:trace contextRef="#ctx0" brushRef="#br0" timeOffset="108675.2159">10160 13097,'0'-27,"0"27,0 53,0 26,0 1,0 26,-26 26,26-26,0-27,0 0,0 1,0-27</inkml:trace>
  <inkml:trace contextRef="#ctx0" brushRef="#br0" timeOffset="109110.2407">11245 13308,'26'0,"27"0,-53 53,0 0,0-26,-26 25,26-25,0-1,0-26,53 53,-27-53,27 0,-53 27,53-27,-53 26,0 27,-27 0,1 0,-53 0,-1-27,-26 27,-26-53,26 0</inkml:trace>
  <inkml:trace contextRef="#ctx0" brushRef="#br0" timeOffset="109913.2867">6376 13176,'0'53,"0"0,0 0,0 0,27-53,52 0,-52 0,-27-27,53 1,-53-27,0 0,0 0,-27 26,-26 27,53-52,-53 52,27 0,-27 0,53 26,-53-26</inkml:trace>
  <inkml:trace contextRef="#ctx0" brushRef="#br0" timeOffset="110947.3458">7541 10504,'0'79,"0"0,0 1,-27-1,27 1,0-1,0-26,0 0,0-53,53 0,-26 0,25 0,1-27,27-26,-54-26,27 26,-53 27,0-27,0 106,-26 0,26-1,0 1,-27 27,27-27,0 0,0-1,0 1,0 27</inkml:trace>
  <inkml:trace contextRef="#ctx0" brushRef="#br0" timeOffset="111984.4051">4207 13229,'0'-27,"-53"27,53 0,-53 0,53 53,-53-53,53 27,-26-27,26 53,-53-53</inkml:trace>
  <inkml:trace contextRef="#ctx0" brushRef="#br0" timeOffset="114098.5261">23098 8466,'0'-26,"0"79,0-27,0 27,-26 27,26-1,0 27,0 26,0 53,0 0,26 1,-26 52,80-27,-80 1,79 106,-79-107,0 1,0 0,0-1,0-25,53-28,-53 1,0-27,79 1,-79 25,53 1,-53-53,0-27,0 1,0-1,0 0,0 1,0-1,0-26,0 26,0 1,0-27,0 0,0 0,0-27,0 27,0 0,0-27,27-26,-27 0,0-26</inkml:trace>
  <inkml:trace contextRef="#ctx0" brushRef="#br0" timeOffset="116175.6449">18468 11668,'26'0,"27"0,-26 0,-1 0,27 0,-26 0,26 26,26-26,0 0,27 0,53 0,-27 0,27 0,0 0,-27 0,-26 0,53 53,26-53,-27 0,-25 0,26 53,26-53,-27 0,-25 0,26 53,-1-53,-25 0,-1 53,0-53,53 0,1 0,-28 53,1-53,-27 0,27 0,0 53,-27-53,27 0,0 53,-27-53,-26 0,53 0,26 53,0-53,0 0,27 0,-27 0,0-27,0 27,1 0,-1 0,-53 0,53 0,1 0,-1 0,0-79,0 79,0 0,-26 0,-27 0,27 0,-27 0,-26 0,53 0,0 0,0 0,-1 0,1 0,0 0,0 0,-1 0,-25 0,-28 0,28 0,-27 0,-1 0,1 0,53 0,-27 0,27 0,-27-27,1 27,25 0,-25 0,-28 0,28 0,-27-53,-1 53,1 0,0 0,0 0,0 0,26-53,-26 53,0 0,0 0,26 0,-26 0,-27 0,0 0,1 0,-27 0,0 0,26 0,-26 0,-27 0,27 0,0 0,0 0,-26 0,26 0,-80 0</inkml:trace>
  <inkml:trace contextRef="#ctx0" brushRef="#br0" timeOffset="116399.6577">32597 11641,'53'0,"-53"80,0-1,0 0,0 1,0-1,0-26,-53 27,53-54,-27 27,-26-27</inkml:trace>
  <inkml:trace contextRef="#ctx0" brushRef="#br0" timeOffset="119774.8507">32703 12938,'0'53,"0"0,0 26,0-79,0 53,26-53,27 53,-27-53,27-27,-26-26,26 1,-53-1,26 53,27 53,-27-1,27 1,-26-53,-27 53,26-53,-26-26,0-27,53 0,-53 0,0 0,0 0,0 27,0-1,0-26,0 27,-53 52</inkml:trace>
  <inkml:trace contextRef="#ctx0" brushRef="#br0" timeOffset="121438.9459">23098 8413,'0'-26,"-26"26,-1 0,27 0,-53 0,0 53,27 0,-27-27,53 1,-53-27,53 79,-26-79,26 27</inkml:trace>
  <inkml:trace contextRef="#ctx0" brushRef="#br0" timeOffset="121665.9589">23019 8440,'0'-27,"26"27,-26-26,27 26,26 0,-53 0,26 0,-26 53,79-53,-26 79,0-26,0-53</inkml:trace>
  <inkml:trace contextRef="#ctx0" brushRef="#br0" timeOffset="123090.0403">20981 8096,'0'-53,"-26"53,26 26,-53-26,53 53,0-26,-53 26,53-27,0 1,0 26,0-27,53 27,0-53,-27 0,27 0,-26 0,-1 0,-26-26,80-27,-80-27,0 1,0-1,0 1,0 53,0-1,-27 27,27-53,-53 53,27 0,-27 0,53 53,0 0,0-26,0-1,0 53,26-79,-26 27,0-1,0 27,53-53</inkml:trace>
  <inkml:trace contextRef="#ctx0" brushRef="#br0" timeOffset="123938.0888">21564 8096,'-27'0,"-26"0,0 53,-26 0,52 0,27 0,0 0,0-27,53-26,0 53,0-53,0 0,-26 0,-1-27,-26 1,0-27,0 53,0-53,-26 53,26-26,0 26,26 0,-26 53,26-53,-26 26,0 1,0-1,0 27,0-27,0 27</inkml:trace>
  <inkml:trace contextRef="#ctx0" brushRef="#br0" timeOffset="124268.1077">21828 8043,'0'26,"-26"-26,26 80,-27-54,27 27,-53 27,53-27,0-1,0 1,0 0,0 0,0-26,27-27</inkml:trace>
  <inkml:trace contextRef="#ctx0" brushRef="#br0" timeOffset="124725.1339">21908 8308,'0'26,"0"27,0 26,0-26,0-26,26 26,27-53,-53 26,53-26,0-26,-53-27,0 0,26 0,-26 0,0 27,0 26,0 0,-53 52,53-25,0 26,0-27,0 1,27-27,-1 0,-26-53,53 0,-53 0,27 0,-27-26,0 52,0 1,0-1</inkml:trace>
  <inkml:trace contextRef="#ctx0" brushRef="#br0" timeOffset="124903.144">22384 8043,'0'53,"53"0,-53 26,0 27,0 0,0 79,-27 0,-52-26,26-106</inkml:trace>
  <inkml:trace contextRef="#ctx0" brushRef="#br2" timeOffset="138542.924">21325 9472,'-26'0,"26"26,0 1,0-1,0 27,0-53,0 27,26-27,-26 26,53-26,-53 53,27-53,-27 26,26-26,27 27,-26-27,-27 53,53-53,-1 26,-25-26,-27 27,26-27,-26 53,53-53,-53 26,53-26,-53 26,27-26,-27 53,26-26,-26-1,53-26,-53 53,27-53,-27 27,52-1,-52 27,0-26,27-27,-27 26,26 53,-26-26,53-53,-53 27,27 26,26-27,-53 1,26-27,-26 52,27-25,-27 26,52-53,-52 26,0 1,27-27,-27 26,26 27,27-26,-26 26,-27-27,53-26,-53 26,26-26,-26 53,27-53,-27 27,0-1,53-26,-53 53,26-53,-26 27,26-27,-26 26,53 27,-26-27,26 27,-27-26,27 26,-26-53,-27 26,26-26,-26 27,26-27,-26 53,53-53,-53 26,27-26,-27 27,53 25,-53-25,26-27,-26 26,27-26,-27 53,26-53,-26 27,53-1,-26 27,25-26,-25 25,-27-25,53-27,-53 26,26-26,-26 53,27-53,-27 27,53-27,-53 26,26-26,1 53,25-53,-52 27,27-27,-27 26,26-26,27 53,-26-53,-27 26,26-26,27 53,-26-26,26-1,-1 27,1 0,0-26,0 25,0-25,26 26,-26-27,0 27,27-26,-27 26,0 0,26-1,-26 1,-53-26,53-27,-53 53,53-53,-53 79,53-79,-53 53,79-53,-53 53,27 0,-53 0,106-53,-106 53,80-53,-54 53,27 0,-27-27,54 53,-27-79,-27 53,53 0,-52-53,-1 80,27-80,-26 52,26-52,-27 53,54 53,-28-53,-25-53,-27 53,106 0,-80-27,-26 27,53-26,0 26,-27-27,27 1,-26 26,26-27,-53 27,53-53,-27 79,27-79,-53 53,79 0,-26-26,-26-27,-27 53,53-53,-53 52,53-52,-53 27,53-27,-53 26,0-26,-27 0,27-26,-53 26</inkml:trace>
  <inkml:trace contextRef="#ctx0" brushRef="#br2" timeOffset="140948.0618">23442 12012,'0'0,"0"26,0 1,0-1,0 27,0-26,0 25,0-25,0 26,-53-27,53 1,0 26,0-27,0 1,0 25,27-25,-27-1,0 27,26-26,-26 26,0 26,0-26,0 0,0-27,0 27,0-26,0-1,0 27,0-26,0-1,0 27,0 26,0-52,0 26,0-27,0 54,0-28,0-25,0 52,0-52,0 26,0-27,0 1,53 25,-53-25,0-1,0 27,0 0,0 0,0 0,0 0,0 0,0-27,0 1,0 26,0-27,0 1,0 26,0-27,0 0,0 27,0-26,0-1,0 1,0 26,0-27,0 1,0 26,0-27,0 27,0 0,0 26,0-26,0 0,0 0,0 0,0 26,0 1,0-1,-26 0,26-26,0 0,0 0,0 26,0-52,0-1,0 27,0-26,-27-27,27 26,0-26,0-53</inkml:trace>
  <inkml:trace contextRef="#ctx0" brushRef="#br2" timeOffset="142306.1393">21299 9578,'0'0,"0"53,0-27,0 27,0 26,0-52,0 26</inkml:trace>
  <inkml:trace contextRef="#ctx0" brushRef="#br2" timeOffset="142672.1604">21220 10266,'0'26,"0"27,0 0,0 26,0-26,0 0,-27-27,27 27,0 0,0 0,0 0,0 0,0 0,0-27,0 27,0-26,0-1</inkml:trace>
  <inkml:trace contextRef="#ctx0" brushRef="#br2" timeOffset="143047.1818">21193 11588,'0'53,"0"-26,0 26,0-27,0 1,0-27,0 53,0-27</inkml:trace>
  <inkml:trace contextRef="#ctx0" brushRef="#br2" timeOffset="143528.2093">19844 12541,'0'0,"53"0,0 0,0 0,26 0,0 0,1 0</inkml:trace>
  <inkml:trace contextRef="#ctx0" brushRef="#br2" timeOffset="143901.2307">20558 12356,'27'-53,"-1"53,27 0,-27 0,1 0,-27 53,0 26,0-26,-27 0,27-27,-52 27,52-26,26-27,27 0,26 0,1 0,-1 0,0 0,-79 26,0 1,-26 26,-27-27,-26 53,26-52,26 26,-26-53</inkml:trace>
  <inkml:trace contextRef="#ctx0" brushRef="#br2" timeOffset="145095.299">26432 12038,'0'53,"0"0,0 0,0-27,0 27,0 0,0 27,0-54,0 1,0 25</inkml:trace>
  <inkml:trace contextRef="#ctx0" brushRef="#br2" timeOffset="145456.3194">26432 12647,'0'53,"0"26,0-52,0-27,0 26,0 27,53-27,-53 27,0 0,0 0,0-26,0-1,0 27,0 0,0 0,26 0,-26 0,0-27,0 27,53 0,-53 0,27-53,-27 26,0 27,0 0,0 0,0-27,0 27</inkml:trace>
  <inkml:trace contextRef="#ctx0" brushRef="#br2" timeOffset="145882.3439">26564 14102,'0'79,"27"-52,-27-1,26-26,-26 80,0-27,0-1,0 1,0-26,0 26,0-27,0 1,0 26,0-27,0 1,0 25,0-25,53-54</inkml:trace>
  <inkml:trace contextRef="#ctx0" brushRef="#br2" timeOffset="146729.3923">26326 10821,'27'0,"52"0,-26 0,26-26,27 26,79 0,-26 0,-53 0,-27 0,-26-53,0 53,-27 0</inkml:trace>
  <inkml:trace contextRef="#ctx0" brushRef="#br2" timeOffset="146977.4064">26935 10504,'0'-53,"26"106,-26-27,53 27,-53 0,26 26,-26 1,0 26,0 52,-26 1,26-53,0 0,0-27,0-26</inkml:trace>
  <inkml:trace contextRef="#ctx0" brushRef="#br2" timeOffset="148478.4925">27993 10795,'0'-53,"0"26,53-26,-27 53,27 0,27 0,-54 0,27 0,-53 27,53-27,-53 26,53 1,-53 26,0 0,0-27,-80 27,28-27,25 27,-26-26,27 26,52-27,1-26,52 0,0 0,-26 0,-26 53,26-26,-53 25,0 1,-53-26,0 26,26-53,-52 26,26-26,27 0,-1 0,-26 0,27 0</inkml:trace>
  <inkml:trace contextRef="#ctx0" brushRef="#br2" timeOffset="149811.5687">21564 9472,'52'-53,"-25"53,-1 0,27 26</inkml:trace>
  <inkml:trace contextRef="#ctx0" brushRef="#br2" timeOffset="150069.5833">22040 9472,'53'0,"-53"0,26 0,-26 26,27-26,26 0,-27 0,0 0,27 0</inkml:trace>
  <inkml:trace contextRef="#ctx0" brushRef="#br2" timeOffset="150312.5974">22490 9498,'26'0,"27"0,-27 0</inkml:trace>
  <inkml:trace contextRef="#ctx0" brushRef="#br2" timeOffset="150727.6211">22939 9498,'27'0,"26"0,-27 0,27 0,-53 53,27-53,-1 0</inkml:trace>
  <inkml:trace contextRef="#ctx0" brushRef="#br2" timeOffset="151485.6643">23469 9022,'52'0,"-25"0,-27-26,53 26,0 0,-53 0,0 52,0 1,0-26,-53-1,26 27,27-26,0-27,27 0,52 0,-26 0,-26 53,26-53,-53 26,0 53,-53-26,0-26,0 26,0-53,0 26,26-26</inkml:trace>
  <inkml:trace contextRef="#ctx0" brushRef="#br2" timeOffset="151782.6813">24077 8996,'0'79,"0"-26,0 26,-53 53,53 1,-106-1,53 0,53-52,-52-27,52 0</inkml:trace>
  <inkml:trace contextRef="#ctx0" brushRef="#br2" timeOffset="152130.7014">24183 9657,'53'0,"-27"0,-26 26,0 54,0-54,-79-26,26 80,27-54,26 27,26-53,53 0,-26 0,0 0,0 0,-53 26</inkml:trace>
  <inkml:trace contextRef="#ctx0" brushRef="#br2" timeOffset="153411.7746">23574 14711,'27'0,"-1"0,27 0,-26 0,26 0,-53 0</inkml:trace>
  <inkml:trace contextRef="#ctx0" brushRef="#br2" timeOffset="153642.7879">24209 14711,'53'0,"0"0,-26 0,-27 26,26-26</inkml:trace>
  <inkml:trace contextRef="#ctx0" brushRef="#br2" timeOffset="153913.8033">24765 14790,'53'0,"-27"0,-26-27,27 27,-27 27</inkml:trace>
  <inkml:trace contextRef="#ctx0" brushRef="#br2" timeOffset="154242.8222">25426 14896,'53'0,"0"0,-26 0,52 0,-26 0,26 0,1 0,-1 0,-26 0,0 0,0 0,0 0,-53 0</inkml:trace>
  <inkml:trace contextRef="#ctx0" brushRef="#br2" timeOffset="154351.8283">26194 14896,'79'0</inkml:trace>
  <inkml:trace contextRef="#ctx0" brushRef="#br2" timeOffset="154576.8413">26485 14869,'53'-26,"-27"26,1 0,-1 0,-26 0,0 53,-26-53</inkml:trace>
  <inkml:trace contextRef="#ctx0" brushRef="#br2" timeOffset="155278.8812">21511 14843,'0'-53,"0"53,79 0,-26 0,0 0,-53 26,26-26,-26 27</inkml:trace>
  <inkml:trace contextRef="#ctx0" brushRef="#br2" timeOffset="155699.9055">21987 14525,'26'0,"27"-26,-26 26,26 0,-53 26,0 27,0 0,0 0,-53 0,53-27,-53 1,53 26,0-53,53 0,0 26,0-26,-1 0,1 0,-53 53,0 0,-26 0,-27 0,-53 26,27 1,-27-27,80-53</inkml:trace>
  <inkml:trace contextRef="#ctx0" brushRef="#br2" timeOffset="155991.9222">22701 14631,'0'27,"0"26,0 26,0 27,-53 0,53-1,0 54,-53 0,53-53,-52 0,52 26,0-53</inkml:trace>
  <inkml:trace contextRef="#ctx0" brushRef="#br2" timeOffset="156427.9472">22886 15504,'0'-53,"0"27,80 26,-27 0,0 0,0 0,-27 0,-26 26,0 1,0 26,-53 0,0 0,0-27,53 27,-26-53,26 53,26-53,27 0,27 0,-1 0,0-27,1 27,-54-26</inkml:trace>
  <inkml:trace contextRef="#ctx0" brushRef="#br2" timeOffset="158503.0658">22939 12303,'0'0,"-26"0,26 26,-53-26,53 53,-26-53,26 27,-27-27,27 26,0 1,-53-27,53 52,0-25,0-1,0 27,0-26,0-1,27-26,-27 53,26-53,1 0,25 0,-25 0,-1 0,-26-26,53 26,-53-27,27 27,-27-26,0-27,0 26,0 1,0-27,0 27,0-1,0 1,0-27,0 26,0 1,0 26,-53-53,26 53,-26 0,27 0,26 26,0 27</inkml:trace>
  <inkml:trace contextRef="#ctx0" brushRef="#br2" timeOffset="159733.1362">22886 12382,'0'0,"27"-53,-27 80,0-27,0 53,-27 0,27-1</inkml:trace>
  <inkml:trace contextRef="#ctx0" brushRef="#br2" timeOffset="161189.2195">21405 9498,'26'0,"1"0,26 0,0 0,-27 0,0 0,27 0,-26 0</inkml:trace>
  <inkml:trace contextRef="#ctx0" brushRef="#br2" timeOffset="161541.2396">22013 9445,'27'0,"-1"0,1 0,-27 27,53-27,-27 0,1 0,52 0,-53 0,-26 26,27-26</inkml:trace>
  <inkml:trace contextRef="#ctx0" brushRef="#br2" timeOffset="161730.2504">22410 9525,'53'0,"0"0,0 0,0 0,-27 0,1 0,-27 53,53-53,-53 26</inkml:trace>
  <inkml:trace contextRef="#ctx0" brushRef="#br2" timeOffset="161923.2615">22754 9683,'27'0,"26"0,-27-26,0 26,-26-26,53 26,-53 0,0 26,27 27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46:43.77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19182 14896,'0'-27,"0"-26,0 27,0-1,-26-25,26 25,-27 27,1 0,-27 0,-26 0,52 27,-26 25,27-25,-27 52,53-26,-53-26,53 26,0-27,0 0,0 1,0 26,0-27,0 1,0 26,0-27,0 27,0 0,0 0,-26-27</inkml:trace>
  <inkml:trace contextRef="#ctx0" brushRef="#br0" timeOffset="259.0148">18574 15107,'0'0,"53"0,-27 27,1-27,26 0,26 0,-26 26,0-26,0 0,0 0,-27 0</inkml:trace>
  <inkml:trace contextRef="#ctx0" brushRef="#br0" timeOffset="1074.0612">19685 14816,'0'-53,"0"27,-26 26,26 0,0 79,0 1,-53-1,53 0,0 1,0-1,0-26,26 0,27-26,0-27,0 0,0 0</inkml:trace>
  <inkml:trace contextRef="#ctx0" brushRef="#br0" timeOffset="1328.0759">20188 14658,'0'53,"0"-1,0 28,0-1,0 27,-27 26,27-52,0-1,0-26,0-27,0 27,0-53</inkml:trace>
  <inkml:trace contextRef="#ctx0" brushRef="#br0" timeOffset="1537.0879">19950 15293,'0'0,"26"0,1 0,52-53,-26 53,0-53,26 53,-26-53,0 26</inkml:trace>
  <inkml:trace contextRef="#ctx0" brushRef="#br0" timeOffset="1741.0996">20505 14843,'0'0,"53"0,0 106,-26-80,-27 27,52 26,-52-26,0 27,-26-1,-27 0,0 27,0-79</inkml:trace>
  <inkml:trace contextRef="#ctx0" brushRef="#br0" timeOffset="2662.1522">21299 15266,'53'0,"0"-53,0 53,53 0,26 0,106 0,0 0,80 0,26-53,0 53,26-53,-53 53,-26-79,-26 79,-80 0,-79 0,-79 0,-27 26</inkml:trace>
  <inkml:trace contextRef="#ctx0" brushRef="#br0" timeOffset="2882.1646">24712 14922,'53'0,"26"0,1 0,-27 0,-27 0,27 53,-53-26,-53 52,-26 0,-54 27,-25 0,25-27,28-26,52-53</inkml:trace>
  <inkml:trace contextRef="#ctx0" brushRef="#br0" timeOffset="3572.2043">21458 15054,'0'27,"0"-1,0 54,-80-27,54 0,-27 0,27-27,-1-26,27 53,27-53,25 0,28 0,26 26,26-26,0 53,1-53</inkml:trace>
  <inkml:trace contextRef="#ctx0" brushRef="#br0" timeOffset="4686.268">26273 14763,'0'-52,"-26"52,-1 0,-26 0,0 0,-26 26,26-26,0 0,0 0,27 0,-27 0,26-26,27-1,0 27,0 79,0-26,53 0,-53 27,27-1,-27 27,53 0,-53-27,53 0,-53 1,0-27,0 26,26-52,-26-1,0 27,0-53</inkml:trace>
  <inkml:trace contextRef="#ctx0" brushRef="#br0" timeOffset="4905.2805">25718 15240,'52'0,"28"0,-1 0,27 0,26 0,-26 0,26 0,-26 0,-53 0</inkml:trace>
  <inkml:trace contextRef="#ctx0" brushRef="#br0" timeOffset="5287.3024">26935 14658,'-53'0,"26"0,27 53,-26-1,26 28,0 26,-53 26,53-26,0 0,0-1,0-25,0-1,26 1,-26-54,80-26,-27 53,26-53,-26-27</inkml:trace>
  <inkml:trace contextRef="#ctx0" brushRef="#br0" timeOffset="5662.3238">27570 14763,'0'-26,"0"52,0 27,0 0,0 0,53 0,-53 0,0 26,0-26,0-26,-27 26,1-27,-27-26,0 53,26-53,-26 0</inkml:trace>
  <inkml:trace contextRef="#ctx0" brushRef="#br0" timeOffset="5851.3346">27596 14578,'0'-53,"0"0,0 27,0 26,0 53,-26 0</inkml:trace>
  <inkml:trace contextRef="#ctx0" brushRef="#br0" timeOffset="6490.3712">27993 14896,'0'53,"0"0,0 26,0-26,0 0,0-27,0 27,53-53,-53 27,53-27,26 0,-52-27,-1 1,27-27,-53 0,26 53,-26-27,0 27,0 27,-26-27,26 53,0 0,0 0,26-53,27 0,53-53,-79-53,-27 53,53 0,-53 0,-27 0,1 27,-27 26,132 0</inkml:trace>
  <inkml:trace contextRef="#ctx0" brushRef="#br0" timeOffset="6691.3827">28945 14843,'0'53,"27"-53,-27 79,79-52,-79 25,0 28,0-27,0 26,-53 1,0 25,-26-25,-53-1,52-26</inkml:trace>
  <inkml:trace contextRef="#ctx0" brushRef="#br0" timeOffset="8676.4962">14737 16642,'53'-53,"-53"0,0 0,0 27,0-27,0 26,-26-26,-27 53,0 0,0 0,53 27,-79 26,26 79,53 27,-53-53,53 52,0-25,0 52,0-26,0-27,0 0,0-26,0-26,53-1,-53-26,0-27</inkml:trace>
  <inkml:trace contextRef="#ctx0" brushRef="#br0" timeOffset="8883.508">14261 17542,'27'0,"-27"-53,105 53,-78 0,26 0,0 0,26 0,0 0,1 0,-1 0,-52 0</inkml:trace>
  <inkml:trace contextRef="#ctx0" brushRef="#br0" timeOffset="9247.5289">15055 16801,'0'-27,"-53"54,53 52,0 27,-53 53,53-53,0-1,0 28,0-28,53-25,-27-1,27-79,0 0</inkml:trace>
  <inkml:trace contextRef="#ctx0" brushRef="#br0" timeOffset="9464.5413">15372 16986,'0'53,"0"53,27 26,-27-26,0 0,0-1,53 1,-53-26,0-27</inkml:trace>
  <inkml:trace contextRef="#ctx0" brushRef="#br0" timeOffset="9653.552">15240 17542,'26'-53,"1"53,26 0,-27 0,1 0,26 26,-27-26,1 0,26 0</inkml:trace>
  <inkml:trace contextRef="#ctx0" brushRef="#br0" timeOffset="9862.5641">15663 17145,'27'0,"26"0,-27 26,27 27,-26 53,-27-27,52 27,-52 0,0 53,-79-27,26-26,0 0,0-53</inkml:trace>
  <inkml:trace contextRef="#ctx0" brushRef="#br0" timeOffset="11311.647">16642 17647,'80'0,"-54"0,1 0,-1 0,53 0,-52 0,-27-79,53 53,-53-27,0 0,0 26,-27 1,-26 26,1 0,-54 0,26 53,27 0,-26 26,79-26,-26 0,26 0,0 26,26-26,27-26,0 25,26-52,27 53,-27-53,1 0,-1 27,-52-27,-1 0,27 0</inkml:trace>
  <inkml:trace contextRef="#ctx0" brushRef="#br0" timeOffset="12967.7417">16193 16086,'0'0,"52"80,-52-54,53 27,-53 26,53 27,-53 0,0-53,0 0,0 0,-26 26,-1-52,1 26,-27-27,27-26,-27 27,0-27,53-53</inkml:trace>
  <inkml:trace contextRef="#ctx0" brushRef="#br0" timeOffset="13154.7524">16325 15742,'0'-26,"0"52,0 54,0-27</inkml:trace>
  <inkml:trace contextRef="#ctx0" brushRef="#br0" timeOffset="13626.7794">16510 16457,'0'26,"0"27,0 0,26-26,-26-1,53 27,0 0,0-53,-26 0,-27-27,26 1,-26-27,0 0,53 53,-26 27,-1-27,27 52,0-52,-27 0,27 0,-53 0,0-52,0-1,0 26,-53-26,53 27,-53-27,27 0</inkml:trace>
  <inkml:trace contextRef="#ctx0" brushRef="#br0" timeOffset="13986.8">17119 16510,'0'26,"0"27,0 0,0 0,0 0,0 0,0-27,79-26,-26 0,-27 0,27-53,-53 0,0-26,0 26,-26 0,26 27,-53-27,26 53,27 0</inkml:trace>
  <inkml:trace contextRef="#ctx0" brushRef="#br0" timeOffset="14270.8162">17542 16166,'0'132,"0"-26,-53 26,53-26,0 0,0-27,0 1,0-28,26 1,1-26,26-27,-53 0</inkml:trace>
  <inkml:trace contextRef="#ctx0" brushRef="#br0" timeOffset="14453.8267">17436 16774,'0'-53,"53"53,0 0,-27-26,27 26,-26 0,-1 0,27 0,-26 0</inkml:trace>
  <inkml:trace contextRef="#ctx0" brushRef="#br0" timeOffset="15275.8737">19156 17515,'79'-26,"27"26,0-53,-27 53,27 0,53-53,26 53,0 0,-52 0,25 0,-25 0,-54 0,0 0,-52 0,-1 53</inkml:trace>
  <inkml:trace contextRef="#ctx0" brushRef="#br0" timeOffset="15503.8867">20796 17277,'0'-26,"27"26,26 52,0 1,-53 0,26 53,-26-53,0 26,-53 1,-53 52,0-26,-26-27,26-79</inkml:trace>
  <inkml:trace contextRef="#ctx0" brushRef="#br0" timeOffset="16072.9193">19024 17145,'0'26,"0"1,0-1,-27 53,-26-26,0 27,27 26,-27-54,26 1,27 0,0 0,27-26,52-27,27 0,53 0,0 0,79-27,-53 27,-79 0,-27 0</inkml:trace>
  <inkml:trace contextRef="#ctx0" brushRef="#br0" timeOffset="18659.0672">23178 16880,'0'0,"-53"0,53-53,-80 53,54-53,-1 53,-26 0,27-26,-1 26,-52 0,26 0,0 0,0 0,0 0,1 0,25 0,27 0,53 0,-27 53,27 0,-26 0,-27 26,79 53,-79-26,0 0,0 53,0-27,0 0,0 1,0-54,0-26,0 0,0-27,27-26,-27 0</inkml:trace>
  <inkml:trace contextRef="#ctx0" brushRef="#br0" timeOffset="18880.0798">22569 17462,'26'0,"1"0,26 0,26 0,27 0,53 0,-53 0,-1 0,1 0,0-26</inkml:trace>
  <inkml:trace contextRef="#ctx0" brushRef="#br0" timeOffset="19305.1041">23918 16748,'0'0,"0"79,-53 1,53 78,0 1,-52 26,52 0,0 1,0-28,0 1,52 0,1 0,0-80,0 0,27-52,-1-27,27 0,26 0</inkml:trace>
  <inkml:trace contextRef="#ctx0" brushRef="#br0" timeOffset="19673.1252">24765 16959,'0'53,"53"0,0 27,-27 26,-26-27,80 0,-80 1,0-1,0 0,-53-26,-27 27,-78-27,52-53,-26 0</inkml:trace>
  <inkml:trace contextRef="#ctx0" brushRef="#br0" timeOffset="19852.1354">24977 16563,'0'-53,"26"53,-26-27,0 27,-79 53</inkml:trace>
  <inkml:trace contextRef="#ctx0" brushRef="#br0" timeOffset="20273.1593">26167 16827,'-26'0,"-27"27,0 105,27-53,-27 54,0-28,53 54,-53 0,53-53,53-27,-27 1,54-28,-28 1,1-53,0 27,27-27,-27 0</inkml:trace>
  <inkml:trace contextRef="#ctx0" brushRef="#br0" timeOffset="20917.1964">26458 17118,'0'80,"0"25,0 1,-26-26,26-1,0 0,0-26,0 0,0 0,26-53,27 27,0-27,0 0,0 0,26-53,-26 0,0-53,-26 53,-27 27,26 26,-26-27,0 27,0 0,0 53,0 0,0-53,0 53,53-53,0 0,0 0,-53 0,0-27,0-26,0 27,0 0,0-27,-27-27,27 27,-79 0,79 1,-26-1,26 26,0 1,0-27,0 0,0 53,0 53</inkml:trace>
  <inkml:trace contextRef="#ctx0" brushRef="#br0" timeOffset="21135.2088">27384 17594,'27'0,"26"-79,-27 79,27 0,-26 0,26 0,-27 0,0 0,27 0,-26 0,-1 0</inkml:trace>
  <inkml:trace contextRef="#ctx0" brushRef="#br0" timeOffset="21751.2441">28258 17251,'-53'0,"53"0,0 52,0 1,0 0,0-26,53-1,-27 27,0-53,27 53,-26-53,26 0,0 0,-27-26,-26-1,0-26,0 27,0-1,0-52,53 79,0 53,-27-53,27 53,-26-53,26 53,0-53,-27-27,-26 1,0-54,0 1,0 0,0 26,0 0,0 26,0-26,-53 27,53-1,27 27</inkml:trace>
  <inkml:trace contextRef="#ctx0" brushRef="#br0" timeOffset="22236.2718">29448 17436,'-53'0,"-26"0,52 26,27 27,0-53,53 53,0-53,0 0,-26 0,26-26,-53-1,0-52,0 52,0-26,-27 27,1 26,-1 0,-26 0</inkml:trace>
  <inkml:trace contextRef="#ctx0" brushRef="#br0" timeOffset="22657.2959">29924 16854,'53'105,"-53"-25,0-1,53 1,-53 25,53 28,-53-27,53-1,-53-52,0 0,0 0,-26 27,26-1,-53 0,-27-52,1-27,26 53,27-53,26-53</inkml:trace>
  <inkml:trace contextRef="#ctx0" brushRef="#br0" timeOffset="23334.3344">30639 16589,'0'0,"26"79,-26 1,106 52,-53 27,0 0,-53-27,79 0,-79-26,0 0,-26 0,-27-27,26-26,-25 0,-28-53,-26 53,53-53,27 0,26 0,26 0,54 26,-27-26</inkml:trace>
  <inkml:trace contextRef="#ctx0" brushRef="#br0" timeOffset="25434.4547">28178 14287,'27'0,"26"0,-27 0,0 0,27 0,-26 0,26 0,0 0,52 0,-25 0,26 0,0 0,-1 0,28 27,-28-27,1 0,0 0,26 0,-26 0,0 0,0 0,26 0,-26 53,0-53,53 0,-1 0,-52 0,0 0,0 0,0 0,26 0,-26 0,-27 0,1 0,-54 52,27-52,-106 27,27-27</inkml:trace>
  <inkml:trace contextRef="#ctx0" brushRef="#br0" timeOffset="26574.5197">29501 17409,'0'-53,"0"27,-26 26,-1 0,1 0,26 26,-80-26,80 106,-26-53</inkml:trace>
  <inkml:trace contextRef="#ctx0" brushRef="#br0" timeOffset="28743.644">26882 17515,'0'0,"0"27,0 25,0 1,0 0</inkml:trace>
  <inkml:trace contextRef="#ctx0" brushRef="#br0" timeOffset="30340.7354">20638 17118,'52'53,"1"0,-26-53,26 53,-27-53,27 79,0-26</inkml:trace>
  <inkml:trace contextRef="#ctx0" brushRef="#br0" timeOffset="31301.7903">21616 14896,'0'-53,"-26"53,0 0,-1 0,-26 53,53 0,-53-27,53 27,-53-27,53 1,-26 26,26-27,-53 27,53 0</inkml:trace>
  <inkml:trace contextRef="#ctx0" brushRef="#br0" timeOffset="31835.8209">21431 14949,'-26'26,"26"53,-27-52,27 26,0-27,0 1,-53 52,53-52</inkml:trace>
  <inkml:trace contextRef="#ctx0" brushRef="#br0" timeOffset="32096.8358">21484 15054,'-26'0,"26"27,-27 26,27 0,0 0,-53-27,53 54,0-54,-53-26</inkml:trace>
  <inkml:trace contextRef="#ctx0" brushRef="#br0" timeOffset="33747.9302">17198 16430,'0'-26,"-27"26,27 0,-26 0,26 53,0 0,0-27,0 1,0 26,-26-53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10:40:42.284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20743 1719,'27'0,"-1"0,27 0,0 0,0 0,26 0,1 0,-27 0,0 0,0 0,26 0,-26 0,0 0,0 0,0 0,-27 0,27 0,0 0,0 0,0 0,-27 0,54 0,-54 0,27 0,0 0,0 0,0 0,0 0,26-26,-26 26,0 0,0 0,0 0,-27 0,1 0,25 0,28 0,-54 0,1 0,26 0,-27 0,1 0,-1 0,53 0,-26 0,0 0,0 0,0 0,26 0,-52 0,-1 0,54-53,-54 53,1 0,-1 0,27 0,-27 0,1 0,26 0,-27 0,27 0,0 0,-26 0,-1 0,27 0,0 0,-53-26,26 26,1 0,26 0,0 0,-27 0,-26 0</inkml:trace>
  <inkml:trace contextRef="#ctx0" brushRef="#br0" timeOffset="2813">24633 1296,'-27'0,"1"0,-27 0,53 0,-27 0,27 27,-26 26,26-27,-53 27,53-27,0 27,0 0,0 27,0-54,0 0,0 27,0 0,27 0,-27-26,52-27,-52 53,27-53,-27 26,26-26,27 27,-26-27,26 52,-27-52,27 0,-27 0,54 0,-54 0,1 0,26 0,-27 0,1-26,26 26,-53-26,26 26,-26-27,26 27,-26-53,0 27,53 26,-53-27,0 1,0-27,0 26,0-26,0 1,27 52,-27-27,0 1,0-27,0 26,0 27,0-26,-53-27,53 26,-27 27,27-26,-52-27,25 53,27-26,-26 26,-27 0,53-27,-106 27,79 0,1 0,-1 0,-25 0,-1 0,26 0,27 0,0 27,0 26</inkml:trace>
  <inkml:trace contextRef="#ctx0" brushRef="#br0" timeOffset="3944">24897 1534,'0'-26,"0"26,-53 26,53 1,-53 26,27-53,26 53,-53-53,53 26,-53-26,53 53,-26-53,-1 0,27 26,-53-26</inkml:trace>
  <inkml:trace contextRef="#ctx0" brushRef="#br0" timeOffset="4217">24606 1481,'0'0,"53"27,-53 26,27-53,-27 53,26-53,-26 53,53-53,0 52,0 1,-53-26,26-27</inkml:trace>
  <inkml:trace contextRef="#ctx0" brushRef="#br0" timeOffset="7239">24871 3386,'0'0,"0"-26,0-27,0 27,0-1,0-26,0 53,0-26,0-1,0-26,0 27,0-1,0-26,0 27,0 0,0-27,0 26,0 1,0-1,0-26,0 27,0-1,0-25,0 25,0 1,0-27,0 26,0 1,0-27,0 26,0 1,0-27,0-26,0 52,0 1,-27 26,27 0,-53 53,1 0,25-27,27 27,-53-53,80 0,-27-27,26 27,-26-52,27 25,-27-26,52 53,-52-26,27 26,-1 0,27 0,-26 26,-1 1,27-27,-26 53,26-53,-53 52,0-25</inkml:trace>
  <inkml:trace contextRef="#ctx0" brushRef="#br0" timeOffset="8602">25506 1640,'26'0,"1"0,-1 0,27 0,27 0,-28 0,28 0,52 0,27 0,-27 0,-26 0,26 0,-26 0,0 0,0 0,26 27,-53-27,1 0,26 0,-1 0,28 0,-54 0,1 0,-28 0,1 0,0 0,0 0,-26 0,-1 0,1 0,25 0,-25 0,-1 0,27 0,-26 0,-1 0,27 0,-26 0,-1 0,27 0,26 0,-26 0,0 0,0 0,0 0,-53 26,26-26,-26 0</inkml:trace>
  <inkml:trace contextRef="#ctx0" brushRef="#br0" timeOffset="8821">28549 1614,'0'-27,"0"27,0 53,52 0,-52-27,0 1,0 26,0 26,0-52,0-1,-26 27,-53-26,-1 25,1 1,0-53</inkml:trace>
  <inkml:trace contextRef="#ctx0" brushRef="#br0" timeOffset="9818">29289 1270,'53'0,"-53"26,0 27,27-26,-27-1,53 53,26-79,-26 0,0 0,-53 0,53-53,0 27,-53-27,26 53,-26-53,27 53,-27 53,79 0,-53 53,27-27,0 27,0-27,-26 54,-27-27,53-27,-53-26,0 0,-27-53,1 0,-54 0,54-27,-27 1,26-27,27 26,-52-25,52-1,0 26,52-26,-25 53,26-53,26 53,-26 0,-26 0,26-26</inkml:trace>
  <inkml:trace contextRef="#ctx0" brushRef="#br0" timeOffset="10103">30771 1323,'0'0,"0"26,-26 27,26 0,-27 26,27 1,-53 25,53-25,0-1,0 1,27-1,-1 0,27-26,0-53</inkml:trace>
  <inkml:trace contextRef="#ctx0" brushRef="#br0" timeOffset="10337">31274 1428,'0'0,"0"53,0 27,-53 26,53-27,0 0,-27 1,27 26,0-27,0 0,0-52,-53-27</inkml:trace>
  <inkml:trace contextRef="#ctx0" brushRef="#br0" timeOffset="10520">31009 1719,'27'-52,"-1"52,1 0,25 0,28 0,-27 26,0-26,0 26,26-26</inkml:trace>
  <inkml:trace contextRef="#ctx0" brushRef="#br0" timeOffset="10703">31803 1481,'0'27,"0"26,0 26,0 0,-27 54,-52-1,-27 53,-52-26,-1 0,26-106</inkml:trace>
  <inkml:trace contextRef="#ctx0" brushRef="#br0" timeOffset="12009">20003 1958,'-27'53,"1"26,26 0,-80 1,80-27,-26 26,26-53,-53 1</inkml:trace>
  <inkml:trace contextRef="#ctx0" brushRef="#br0" timeOffset="12999">19685 2011,'0'-53,"0"53,53 0,-27 0,1 0,26 26,-27-26,27 27,0 52,-53 0,0-52,0 26,-26 0,-1 26,-26-53,0 27,0 0,53-53,0-53,0 27,80-27,-80-26,53-27,-53 26,53 27,-53 27,0-27,26 53,-26-53,27 27,-27 26,0 53,0-27,0 27,0-27,0 27,0-26,0 52,0-52,52 26,-25-1,79-52,-53 0,-27 0</inkml:trace>
  <inkml:trace contextRef="#ctx0" brushRef="#br0" timeOffset="13336">20532 1878,'0'0,"-80"80,80-27,-26-1,26 28,0-1,0 1,0-28,0 28,53-54,-27-26,27 0</inkml:trace>
  <inkml:trace contextRef="#ctx0" brushRef="#br0" timeOffset="13551">20823 2037,'0'26,"0"27,0 0,0 27,0-1,0 0,0 27,0-53</inkml:trace>
  <inkml:trace contextRef="#ctx0" brushRef="#br0" timeOffset="13748">20611 2354,'27'-26,"52"26,-53 0,27 0,27 0,-27 0,-1 0,-25 0</inkml:trace>
  <inkml:trace contextRef="#ctx0" brushRef="#br0" timeOffset="13937">21114 2090,'0'26,"0"27,0-26,0 26,0 0,0 26,0 0,-53 1,0 26,-26-54</inkml:trace>
  <inkml:trace contextRef="#ctx0" brushRef="#br0" timeOffset="15750">28469 1508,'0'0,"0"0,53 0,-53 79,53-26,-53-26,26 25,-26 1</inkml:trace>
  <inkml:trace contextRef="#ctx0" brushRef="#br0" timeOffset="17738">25718 2989,'0'-52,"0"25,-27 1,-26 26,0-53,0 53,0 26,27 1,-27-1,53 53,-53-26,53 27,0-27,0 0,0-27,27 1,25-27,-25 79,26-79,0 0,26 0,1 0</inkml:trace>
  <inkml:trace contextRef="#ctx0" brushRef="#br0" timeOffset="18307">26088 2937,'0'-53,"0"53,-27 0,-25 0,25 53,-26-27,0 27,53 26,-26-26,26-26,0 26,0-53,0 53,53-53,-27 0,27 0,-26 0,-1 0,-26-27,53 27,-53-26,0-1,0 1,0-27,0 26,26 80,-26-26,80 26,-80-27,53 27,-53-27,53-26</inkml:trace>
  <inkml:trace contextRef="#ctx0" brushRef="#br0" timeOffset="18568">26405 3307,'27'0,"-27"0,53 53,-53-27,0 27,0 0,0-79,0-27,0 26,0 1,0-1,26-25,-26 25,53-26</inkml:trace>
  <inkml:trace contextRef="#ctx0" brushRef="#br0" timeOffset="18870">26696 3228,'53'53,"-53"-27,80 53,-80-26,26 27,-26-27,0 26,53-53,-53 1,-26-27,26-53,0-26,0-1,0 1,0 52,0 1,0-27,26 53,-26-26,53 26,-26 0,25 0,-52-53</inkml:trace>
  <inkml:trace contextRef="#ctx0" brushRef="#br0" timeOffset="19093">27199 3201,'27'0,"-27"27,0-1,53 27,-53-27,0 27,0 0,0 0,0 0,0-26,0 52,-27-53</inkml:trace>
  <inkml:trace contextRef="#ctx0" brushRef="#br0" timeOffset="19283">27358 2857,'0'-26,"0"79,0-27</inkml:trace>
  <inkml:trace contextRef="#ctx0" brushRef="#br0" timeOffset="20519">27570 3333,'-27'0,"-26"0,80 53,26-53,-27 0,27 0,-27 0,1-26,26 26,-27 0,-26-27,27 27,-27-26,0-27,0 27,0-1,0 1,0 26,-27 0,-26 0,27 0,26 26,-53 27,53-26,0-1,0 53,26-26,-26 0,27-53,-27 27,53-27,-27 53,1-53,26 0,-27 0,1 0,25 0,-25-27,-1 27,-26-53,80 53,-80-26,26 26,-26 26,27 27,-27-26,0-1,53 27,-53-27,0 1,0-54,0-26,0 1,0-1,0 26,0 1,26 26,27-53,-27 53,27 0,0 0,0 0,-26 0,-1 26</inkml:trace>
  <inkml:trace contextRef="#ctx0" brushRef="#br0" timeOffset="22484">28681 423,'-27'0,"27"79,-53-52,53 26,-52 26,52-26,0-26,0-1,0 27,26-53,53 26,-26-26,0 0,0 0,0 0,-53-79,27 26,-27 27,0-1,0-26,0 27,-53-27,26 53,80 0,-26 0</inkml:trace>
  <inkml:trace contextRef="#ctx0" brushRef="#br0" timeOffset="22783">29078 582,'0'26,"0"27,0-26,0-1,0 27,0-27,0 1,79-27,0 0,-52 0,26-27,-53 1,53-27,-53 27,0 52,0 1,0 25,26 1,54-26</inkml:trace>
  <inkml:trace contextRef="#ctx0" brushRef="#br0" timeOffset="23017">29607 264,'0'27,"0"-1,0 27,0 26,0-26,0 0,0 0,0 27,0-1,0 0,0 1,0-1,0 0</inkml:trace>
  <inkml:trace contextRef="#ctx0" brushRef="#br0" timeOffset="23233">29501 635,'0'-53,"0"53,0 26,79-26,-26 0,27 0,-1 0,-26 0,-27 0</inkml:trace>
  <inkml:trace contextRef="#ctx0" brushRef="#br0" timeOffset="23669">29977 291,'0'26,"0"1,0 26,0 26,0 27,0-27,0 1,0-1,0 0,0-26,0 0,0-26,0 25,0-78,0-53,0-1,53-26,-53-52,80-1,-80 53,53 53,-53 27,0-27,26 53,27 26,-53 1,0-1,53 27,-53-26,0 25,0 1,-27-26,27-1</inkml:trace>
  <inkml:trace contextRef="#ctx0" brushRef="#br0" timeOffset="23977">30348 529,'0'26,"0"80,0-79,0-1,0 1,26-27,-26 79,27-79,26 0,-1-27,-52 1,53-53,-53 26,0 26,0 27,53 53,-53-26,0-1,53-26,-53 79,27-79</inkml:trace>
  <inkml:trace contextRef="#ctx0" brushRef="#br0" timeOffset="24253">31036 423,'0'-26,"0"52,0 53,0-26,26 27,-26-1,0 0,0 1,0-1,0 1,0-54,-26-26</inkml:trace>
  <inkml:trace contextRef="#ctx0" brushRef="#br0" timeOffset="24448">30930 661,'79'0,"1"-26,-28 26,1 0,0 0,27 0,-27 0,-27 0</inkml:trace>
  <inkml:trace contextRef="#ctx0" brushRef="#br0" timeOffset="25274">30242 582,'0'26,"-27"-26,27 53,-26-53,26 27,-53-27,53 53,-26-53,26 52</inkml:trace>
  <inkml:trace contextRef="#ctx0" brushRef="#br0" timeOffset="27942">26141 2989,'0'-52,"0"104,0 28,0-27,0 0,0 0,0 26</inkml:trace>
  <inkml:trace contextRef="#ctx0" brushRef="#br0" timeOffset="29652">26167 2989,'0'-26,"0"26,0 26,0 27,0 0,0-26</inkml:trace>
  <inkml:trace contextRef="#ctx0" brushRef="#br0" timeOffset="32854">13018 6588,'26'0,"27"0,26 0,1 0,52 0,80 0,-1 0,1 0,53 0,-54-27,27 27,-52 0,-54 0,-26 0,26 0,-53 0,1 0,-27 0,-27 0,27 0,-27 0</inkml:trace>
  <inkml:trace contextRef="#ctx0" brushRef="#br0" timeOffset="35061">17965 6773,'0'-26,"27"26,26 0,26 0,-26 26,53-26,79 0,27 0,52 0,-26 0,53 0,53 0,-26 0,-1 0,-26 0,0 0,27 0,-54-26,-25 26,-1-80,-53 80,-26-53,-53 53,-27 0,-26-26,-27 26,27 0,-53 0,-26 0</inkml:trace>
  <inkml:trace contextRef="#ctx0" brushRef="#br0" timeOffset="35808">23363 6535,'26'0,"1"0,26 0,26 0,-53 26,27-26,27 0,-1 0,27 53,0-53,-27 0,27 0,0 0,53 0,-54 0,1 0,0 0,26 0,-26 0,-26 0,-1-26,-26 26,0 0,-27 0,27 0,-53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05:47:51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7911 12118,'53'79,"-53"-26,0 53,53 52,-53 1,0 26,53 54,-53 52,0-27,53 27,-53 0,0 0,53 27,-53-54,79 27,-79-52,53 25,-53-79,53 1,-53-28,0-52,0 0,53 0,-53-53,0-27,0 1,0 26,26-53</inkml:trace>
  <inkml:trace contextRef="#ctx0" brushRef="#br0" timeOffset="789.045">3360 15134,'27'0,"26"0,-27 0,27 0,26 0,80 0,0 0,132 0,26 0,80 0,80-53,-28 53,54-106,79 106,53-132,-26 132,26-106,-186 106,54 0,0-106,-106 106,-27 0,-79-79,-26 79,-27 0,26 0,-52-53,-53 53,-27 0,0-53,-52 53,-54 0,-26 0,-53 0,0 0</inkml:trace>
  <inkml:trace contextRef="#ctx0" brushRef="#br0" timeOffset="2018.1154">6509 13070,'26'0,"27"0,-26 0,26 0,52 0,28 0,-1 0,27 0,26-26,0 26,0-80,-26 80,0-79,-27 79,0-53,-26 53,27-53,-54 53,27 0,-27-53,0 53,-26 0,-26-26,26 26,0 0,-27 0,54 0,-28-53,-25 53,-1 0,-26 0,-53 0,53 53,0 0</inkml:trace>
  <inkml:trace contextRef="#ctx0" brushRef="#br0" timeOffset="2903.1659">6562 13202,'0'-53,"-27"53,27 27,0-1,0 1,27 26,-1 26,-26-52,53 26,-53 26,0-53</inkml:trace>
  <inkml:trace contextRef="#ctx0" brushRef="#br0" timeOffset="3286.1879">6747 13943,'0'80,"53"-27,-53-27,0 53,26-26,-26-26,0-1,0 54,27-80,-27 26,0 0,0 27,0 0,0-26,53-1,-53 27,26 0,-26 0,53-53,-53 53,0 0,26-53</inkml:trace>
  <inkml:trace contextRef="#ctx0" brushRef="#br0" timeOffset="3990.2281">9234 12673,'0'27,"0"26,0 0,26-1,27 28,-53-54,27-26,-27 53,0 0</inkml:trace>
  <inkml:trace contextRef="#ctx0" brushRef="#br0" timeOffset="4449.2545">9499 13546,'79'27,"-26"26,-27-27,-26 27,0 0,0-27,0 1,0-1,53 27,-53-26,27 52,52-52,-52-27,-27 26,52 27,-52-27,0 27,0 0,0 0,27-53,-27 53,0-26,26-27,-26 52,27-52,-27 27,0-1,0 27,53-53,-27 0</inkml:trace>
  <inkml:trace contextRef="#ctx0" brushRef="#br0" timeOffset="5469.3128">21511 11377,'0'-53,"105"0,-105 26,27-25,-27 78,0 27,0 26,0 54,0 25,0 28,0-1,0 53,53 26,0-52,0 106,0-80,52 0,-52-26,27 26,-27 0,-53 0,79-53,-79-26,0 26,53-26,-53-53,0 0,0-54,0 1,53-53,-53 27,26-27</inkml:trace>
  <inkml:trace contextRef="#ctx0" brushRef="#br0" timeOffset="6511.3724">15372 14023,'53'0,"27"0,-54 0,53 0,54 0,52 0,27 0,52-53,1 53,26-53,26 53,1-53,26 53,-27-80,1 80,26-52,-27 52,80 0,-26-53,-1 53,0 0,1-80,-27 80,53 0,-1-53,54 53,0 0,53-79,-80 79,212-79,-26 79,-27 0,-27-53,-25 53,52 0,-133 0,1 0,-53 0,-53 0,-26 0,25 0,-51 0,-54 0,26 0,-79 0,-52 0,25 0,-52 0,-26 0,-1 0,-26 0,0 0,26 0,1 0,-54 0,1 0,25 0,-78 0,0 0</inkml:trace>
  <inkml:trace contextRef="#ctx0" brushRef="#br0" timeOffset="7882.4508">27331 13176,'0'53,"0"0,0 0,0 26,0-26,0 0,53-27,-53 27</inkml:trace>
  <inkml:trace contextRef="#ctx0" brushRef="#br0" timeOffset="8677.4962">18098 13652,'0'27,"0"-1,0 1,26 25,-26 1,0 0,0 0,53 27</inkml:trace>
  <inkml:trace contextRef="#ctx0" brushRef="#br0" timeOffset="10327.5907">26273 11853,'27'0,"78"0,-52 0,0 0,0 0,0 0,26 0,1 0,-27 0,0 0,-27 0,27 0,-26 0,25 0,1 0,0 0,27 0,-27 0,-27 0,0 0,54 0</inkml:trace>
  <inkml:trace contextRef="#ctx0" brushRef="#br0" timeOffset="10672.6104">27834 11800,'53'0,"-26"0,25 0,1 0,27 0,-54 0,1 0,26 0,-27 0,1 0,-1 0,27 0,-27 0,1 0,52 0,-52 0,-1 0,1 0,52 0,-106 0,1 0</inkml:trace>
  <inkml:trace contextRef="#ctx0" brushRef="#br0" timeOffset="11669.6675">26088 11959,'53'0,"-53"26,26 27,-26 0,0-26,0-1,0 27</inkml:trace>
  <inkml:trace contextRef="#ctx0" brushRef="#br0" timeOffset="12217.6988">26167 12382,'0'27,"0"52,0-53,0 27,0 0,0-26,53-27,-53 79,0-52,0 26,0-27,0 27,0 0,0-27,0 27,0 27,0-54,27 0,-27 27,0-26,0 26,0 0,26-53,-26 79,0-52,0-27</inkml:trace>
  <inkml:trace contextRef="#ctx0" brushRef="#br0" timeOffset="12900.7379">28681 11906,'26'0,"27"26,-53 27,0-26,-26 26,26-27,0 27,0-26</inkml:trace>
  <inkml:trace contextRef="#ctx0" brushRef="#br0" timeOffset="12998.7435">28787 12409,'0'53,"0"-1,0 1</inkml:trace>
  <inkml:trace contextRef="#ctx0" brushRef="#br0" timeOffset="13508.7726">28787 12726,'0'27,"0"-27,0 53,26-53,-26 26,0 27,0-27,0 27,0 0,0 27,0-54,53-26,-53 26,0 27,0-26,0-1,0 27,0 0,27-26,-27-1,0 27,0-79</inkml:trace>
  <inkml:trace contextRef="#ctx0" brushRef="#br0" timeOffset="14349.8208">27490 14023,'-26'26,"26"27,-27-27,27 27,0-26,0-1,0 1,0-27,27 0,26 0,-27 0,1 0,26 0,-27 0,-26-27,0 27,0 27,53 26,0-53,-27 0,27-27,-53 1,53-27,-53 26,0-26,0 27,0 26,0-79,53 79,0-27,0 27</inkml:trace>
  <inkml:trace contextRef="#ctx0" brushRef="#br0" timeOffset="14579.8339">28310 14155,'0'26,"0"-26,0 27,0 26,0-53,0 26,80-26,-80 0,0-53,-27-26,1 79,-27 0,-26-27</inkml:trace>
  <inkml:trace contextRef="#ctx0" brushRef="#br0" timeOffset="16094.9206">16431 12276,'53'0,"-1"0,-25 0,26 0,-27 0,1 0,26 0,0 0</inkml:trace>
  <inkml:trace contextRef="#ctx0" brushRef="#br0" timeOffset="16441.9404">17171 12250,'27'0,"26"0,0-53,0 53,-27 0,27 0,0 0,0 0,26 0,-26 0,0-53,-26 53,25 0,-25 0,-1 0,27 0,-26 0,26 0,0 0,-27 0</inkml:trace>
  <inkml:trace contextRef="#ctx0" brushRef="#br0" timeOffset="16772.9593">18283 12171,'53'0,"-27"0,1 0,25 0,28 0,-27 0,-27 0,27 0,0 0,0 0,0 0,-27 0,27 0,-26 0,-1 0,27 0,-26 0,-1 0,0 0,27 0,-26 0,-1 0,27 0,-26 0,-1 0,27 0,-26 0,25 0,-25 0,-54 0</inkml:trace>
  <inkml:trace contextRef="#ctx0" brushRef="#br0" timeOffset="17061.9759">19368 12171,'0'26,"0"27,0 0,0-27,0 1,0 26,0-27,0 1,52 52,-52-53,0 1</inkml:trace>
  <inkml:trace contextRef="#ctx0" brushRef="#br0" timeOffset="17542.0033">19526 12938,'53'0,"-53"26,27 27,-27 0,53 0,-53-27,0 54,26-54,-26 27,53 27,-53-27,26-27,-26 0,27-26,-27 53,53-53,-53 27,0-1,0 54,0-54,0-26</inkml:trace>
  <inkml:trace contextRef="#ctx0" brushRef="#br0" timeOffset="18352.0497">16298 12329,'0'0,"0"53,0 0,0-26,0-1,0 0,0 27,0-26,0-1,0 54,0-27,0-27</inkml:trace>
  <inkml:trace contextRef="#ctx0" brushRef="#br0" timeOffset="18832.0771">16351 13229,'27'53,"-27"-27,53-26,-53 27,0 26,0-27,26-26,-26 53,0-27,0 27,27-26,-27 26,52-27,-52 1,27-27,-27 79,53-26,-53-27,26-26,-26 27,0 26,0-27,0 1,0 26,0-80</inkml:trace>
  <inkml:trace contextRef="#ctx0" brushRef="#br0" timeOffset="19364.1076">17595 15134,'0'0,"26"0,54 0,-1 0,0 0,27-53,-26 26</inkml:trace>
  <inkml:trace contextRef="#ctx0" brushRef="#br0" timeOffset="19862.136">18362 14869,'0'0,"0"80,53-1,-53-53,53 27,-53 0,26 0,27 0,-26-53,-27 0,53-53,-53 27,0-1,26 27,-26 53,27-53,-27 53,79-53,-79 27,26-27,-26-53,0-27,0 1,-26 0,26-1,-26 54,26-1,0-26,-53 53,53-26,26 52,1-26,25 27</inkml:trace>
  <inkml:trace contextRef="#ctx0" brushRef="#br0" timeOffset="20144.1521">19103 15187,'0'53,"-27"-27,27 27,0-26,0-1,0 27,0-27,0-26,53 27,0-27,27 0,-27 0,0 0,-53-27,26 1,-26-1,0-52,-26 26,-27 0,0 53,-27-26,27 26,0 0,1 0,-1 0</inkml:trace>
  <inkml:trace contextRef="#ctx0" brushRef="#br0" timeOffset="21900.2526">11113 13149,'0'-26,"0"-27,26 27,0 26,27-53,27 53,-27-27,-27 27,27-53,26 53,1-53,-1 53,1-79,-1 79,27-26,-27 26,-26-53,0 53,26-53,27 53,-26-27,-1 27,0-53,1 53,-1 0,27 0,26 0,-26 0,0 0,53 0,-27 0,0 27,0-27,27 53,0-53,0 79,-27-79,27 53,-1-53,1 53,-53-53,26 53,-52-53,-1 0,-26 26,-27-26,27 0,-26 53,-1-53,27 27,0-27,-53 53,53-53,26 26,-52-26,-27 0,-106 0,80 0,-1-26</inkml:trace>
  <inkml:trace contextRef="#ctx0" brushRef="#br0" timeOffset="22089.2634">15478 12832,'0'0,"0"53,0 0,0 0,0 26,0 0,-26 1,26-1,-80 1,27-54,27-26</inkml:trace>
  <inkml:trace contextRef="#ctx0" brushRef="#br0" timeOffset="23429.3401">11377 11086,'0'26,"0"27,0 26,0 27,0-53,0 0,0 0,0-26,0 25,0-25,0-80,0 27,0-54,0 1,0-1,0 1,0 26,0 27,27 26,-1 26,27 27,-27 26,27-26,-26 0,26 0,-27-53,-26 27,27-27,26 0,-53-80,0 27,0 0,0 0,26 1,-26-1,53 53,0 26,-53 1,53 25,-53 28,26-27,-26 0,0 0,0 0,0-1,0-25,0-1</inkml:trace>
  <inkml:trace contextRef="#ctx0" brushRef="#br0" timeOffset="23799.3612">12462 11403,'0'27,"0"26,0-27,0 1,0 25,26-52,27-26,-26 26,-27-79,0 52,0-26,0 0,0 0,-53-26,26 53,-52 26,79 0,0 79</inkml:trace>
  <inkml:trace contextRef="#ctx0" brushRef="#br0" timeOffset="25033.4318">13309 11324,'0'-53,"0"0,-53 53,0 0,26 0,-52 26,26 1,0 26,0-27,27 27,-27-26,53 26,-27-27,27 1,27-27,26 0,0 0,26 0,-26 0,0-53,0 26,-27-26,-26 0,80 0,-80-26,0 0,0-1,0 54,0-1,-27 27,27 0,0 53,0 27,0-1,27 53,-27-52,52-27,-52-27,53-26,-26 53,26-53,26-26,-79-27,0 0,0-27,0 1,0 52,0 80,0 0,0 0,0 0,0 0,53 0,0-27,26-26,-52-26,-27-27,0-26,0-1,0 27,0 0,0 27,0 26,0 26,53-26,26 80,0-80,-26 0,0 0,27-27,-54 1,-26-27,0-79,0-1,0-52,0 26,-53 54,0-1,27 53,26 26,-53 27,-26 0,79 53,0 27,0 52,0-26,0 26,0 0,26-26,-26 53,106 0,-53-27,0-53,-27-26,27 27,-26-54</inkml:trace>
  <inkml:trace contextRef="#ctx0" brushRef="#br0" timeOffset="25628.4659">14631 11192,'-26'0,"0"0,26-53,-53 53,-53 26,79 1,-26 52,53-26,0 0,0-27,0 27,27-53,26 0,0 0,0 0,0-79,-27 26,27 0,-53 26,26 27,-26-52,0 78,0 0,53 1,-53 26,53-53,0 0</inkml:trace>
  <inkml:trace contextRef="#ctx0" brushRef="#br0" timeOffset="25883.4804">14843 10398,'0'79,"0"27,27 26,-27 1,79 52,-79-53,26 0,-26 1,53-1,-53-79,0-27,53-26</inkml:trace>
  <inkml:trace contextRef="#ctx0" brushRef="#br0" timeOffset="26293.5039">14843 11139,'0'26,"0"-26,106 27,-80-27,27 0,0 0,0 0,27 0,-54-27,0 27,-26-53,53 53,-53-53,0 80,0-1,0 1,0 26,0-1,0 1,0 0,0 0,0 27,0-54,0 27,27-53,-27-53</inkml:trace>
  <inkml:trace contextRef="#ctx0" brushRef="#br0" timeOffset="26444.5124">15319 10821,'0'-53,"0"80</inkml:trace>
  <inkml:trace contextRef="#ctx0" brushRef="#br0" timeOffset="27509.5734">15584 11192,'26'0,"-26"-27,0-26,-26 53,0 0,-1 0,27 27,-53-1,53 27,0-27,0 27,27-53,52 0,-53 0,-26-26,53 26,-53 26,0 1,0 26,0-27,0 1,53-27,0 0,-26 0,-27-53,53 0,-53 0,0 0,0 27,26 26,-26 52,26 28,-26-27,0-27,53 27,-53-26</inkml:trace>
  <inkml:trace contextRef="#ctx0" brushRef="#br0" timeOffset="28448.6272">12409 11192,'0'0,"0"26,0 27,0-27,26-26,-26 106,0-79</inkml:trace>
  <inkml:trace contextRef="#ctx0" brushRef="#br0" timeOffset="30030.7176">7673 11430,'0'-27,"26"27,-26 53,53 0,-53 0,53 53,-53 0,0 26,53 0,-53-26,53 26,-53-26,53 26,-53-52,26-1,-26-52</inkml:trace>
  <inkml:trace contextRef="#ctx0" brushRef="#br0" timeOffset="30900.7674">12674 14287,'0'0,"0"-26,52 26,1 0,0 26,-26-26,26 80,-53-28,53 54,-53-26,0-1,-80 53,27 1,-26-1,26-53,-26-26</inkml:trace>
  <inkml:trace contextRef="#ctx0" brushRef="#br0" timeOffset="32722.8716">16986 10160,'0'-53,"0"26,0 27,53 0,27 0,52 0,53 0,27 0,-1 0,1 0,53 0,52-79,27 79,-106-53,27 53,-80 0,-53 0,1-53,-54 53,-26 0,26 0,-52 0,-1 0,1 0,-27 0,-27 0,27 27,-53-27,53 52</inkml:trace>
  <inkml:trace contextRef="#ctx0" brushRef="#br0" timeOffset="33501.9162">21775 9816,'0'0,"27"0,52 0,-26 0,26 0,1 0,26 0,79 0,26 0,54 0,0 26,-27-26,26 0,1 0,-1 0,-78 0,-1 0,-79 0,-27 0,-52 0,-27 27,0 26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4T10:41:54.8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27728 14208,'0'-27,"0"27,0-26,0 26,0 53,0 0,0 0,0 0,-26-53</inkml:trace>
  <inkml:trace contextRef="#ctx0" brushRef="#br0" timeOffset="6874">16404 12276,'-53'0,"27"0,-1 0,-26 0,53 53,-26-53,26 53,-26-53</inkml:trace>
  <inkml:trace contextRef="#ctx0" brushRef="#br0" timeOffset="7648">16880 12303,'0'0,"27"0,26 0,-27 0</inkml:trace>
  <inkml:trace contextRef="#ctx0" brushRef="#br0" timeOffset="8021">17595 12197,'53'0,"26"0,-26 0,0 0,0 0</inkml:trace>
  <inkml:trace contextRef="#ctx0" brushRef="#br0" timeOffset="8081">18071 12197,'27'0,"25"0,-25 0,-1 0</inkml:trace>
  <inkml:trace contextRef="#ctx0" brushRef="#br0" timeOffset="8419">18838 12197,'27'0,"26"0,0 0,-27 0,1 0,25 0,-25 0</inkml:trace>
  <inkml:trace contextRef="#ctx0" brushRef="#br0" timeOffset="8552">19579 12197,'27'0,"-27"0</inkml:trace>
  <inkml:trace contextRef="#ctx0" brushRef="#br0" timeOffset="8642">19606 12197,'0'26,"0"27</inkml:trace>
  <inkml:trace contextRef="#ctx0" brushRef="#br0" timeOffset="28240">11853 16351,'27'0,"-1"0,-26-27,27 27,-27-52,53-1,-53 26,0-26,0 27,0-1,0-26,0 27,-27 26,1 0,26 26,-53 27,53 0,0 27,0-1,0 0,0 27,0 0,0-27,0 27,0-26,0-1,0-26,0 0,53 0,-53 26,26-52,-26-1</inkml:trace>
  <inkml:trace contextRef="#ctx0" brushRef="#br0" timeOffset="28469">11509 16774,'0'-26,"27"26,26-27,0 27,53-53,26 53,-26-52,-1 52,28 0,-27 0,-27 0,-26-53</inkml:trace>
  <inkml:trace contextRef="#ctx0" brushRef="#br0" timeOffset="28761">12859 16086,'0'27,"0"79,-80 26,80-26,0 0,-53 52,53-52,0-26,0-1,0 0,0-52,53-1,-26-26,26 0</inkml:trace>
  <inkml:trace contextRef="#ctx0" brushRef="#br0" timeOffset="29001">13150 16377,'0'80,"0"-1,0-26,0 26,26 1,-26-27,0 0,27 26,-27-53,0 1</inkml:trace>
  <inkml:trace contextRef="#ctx0" brushRef="#br0" timeOffset="29190">12938 16721,'0'-26,"0"26,0-53,106 53,-80 0,1 0,26 0,26 0,-26-26</inkml:trace>
  <inkml:trace contextRef="#ctx0" brushRef="#br0" timeOffset="29378">13494 16404,'0'0,"0"53,0 0,0-27,0 1,0 26,0 26,0 0,0 1,0-27,0-1,0 1,-80 0</inkml:trace>
  <inkml:trace contextRef="#ctx0" brushRef="#br0" timeOffset="32797">14473 16589,'0'-79,"-27"26,-26 26,27 27,-53 0,52 53,-26 0,53 0,-53 0,53 26,0-26,0 0,0-26,0 26,53-53,0 26,26-26,1 0,-1 0,1 0,-28 0</inkml:trace>
  <inkml:trace contextRef="#ctx0" brushRef="#br0" timeOffset="33081">14923 16377,'0'-53,"0"106,0 53,0 27,0-54,52 0,-52 1,0-1,27-26,-27 26,79-52,1-27</inkml:trace>
  <inkml:trace contextRef="#ctx0" brushRef="#br0" timeOffset="33320">15372 16483,'0'-26,"0"52,0 27,27 53,-27-53,53 0,-53 0,0 26,53 0,-53-26,0 0</inkml:trace>
  <inkml:trace contextRef="#ctx0" brushRef="#br0" timeOffset="33527">15266 16907,'0'-27,"27"27,-1 0,1 0,52 0,-26 0,0 0,0 0,0-53</inkml:trace>
  <inkml:trace contextRef="#ctx0" brushRef="#br0" timeOffset="33733">15690 16589,'0'0,"79"53,-52-27,-27 54,53-27,-53 0,0 26,0 0,-53 1,0 26,-27-1,1-52,53-26</inkml:trace>
  <inkml:trace contextRef="#ctx0" brushRef="#br0" timeOffset="36043">16722 16139,'0'-53,"0"0,53 1,-53-1,53 26,-1 27,28 0,-1 0,-26 106,26 26,1 27,-1 0,-26 26,0 27,-53 26,53 0,-53-53,79-26,-79 0,0-54,0-25,0-27,0 0,0-27,0-52,0-27,0 0</inkml:trace>
  <inkml:trace contextRef="#ctx0" brushRef="#br0" timeOffset="36472">16907 17065,'53'-53,"-27"53,54 0,25 0,54 27,53-27,26 0,-26 0,79 79,0-79,0 0,-27 0,-25-53,-54 53,-79 0,-54 0,1 0,-53-26,-53 26,1 0,-1 0</inkml:trace>
  <inkml:trace contextRef="#ctx0" brushRef="#br0" timeOffset="36659">19685 16880,'53'0,"0"27,-53-1,53 27,-53 0,0 0,0 26,0-26,0 26,-80 27,1-26,53-27</inkml:trace>
  <inkml:trace contextRef="#ctx0" brushRef="#br0" timeOffset="37110">21193 16616,'0'0,"0"0,53 26,0 27,-27-27,1-26,26 53,-27-53,27 0,-53-26,0-27,-53 26,0-25,0 25,-26 27,53-79,-1 79,27-27,0 1</inkml:trace>
  <inkml:trace contextRef="#ctx0" brushRef="#br0" timeOffset="37447">21749 16589,'-27'79,"27"-52,0 26,-26-53,26 53,0-27,0-26,79 0,-52 0,26 0,-27 0,1-26,-27-27,79 26,-79 27,26 0,-26 27,27-27,52 53,-52-53,-1 0,27 0</inkml:trace>
  <inkml:trace contextRef="#ctx0" brushRef="#br0" timeOffset="37686">22437 16139,'-27'0,"27"53,0 27,0-1,0 0,0 1,0-1,0 0,0 1,0-1,0-52</inkml:trace>
  <inkml:trace contextRef="#ctx0" brushRef="#br0" timeOffset="37860">22199 16430,'0'-53,"79"53,-26 0,26 0,-26 0</inkml:trace>
  <inkml:trace contextRef="#ctx0" brushRef="#br0" timeOffset="38295">23045 15954,'0'27,"0"78,0 1,0 26,0 27,0-26,0 25,0-25,0 25,0-52,0-26,0-28,0-131,0 0,0-54,0 1,0-53,53 26,-53 53,53 0,-53 27,27 26,-27 0,52 53,-52-26,0 52,27 80,-27 0,0 26,-53 1,0-1,27-26,-27-1,53-52</inkml:trace>
  <inkml:trace contextRef="#ctx0" brushRef="#br0" timeOffset="38631">23469 16668,'0'0,"0"53,-27-26,27-1,0 27,0-26,0-1,53 53,-27-79,1 0,52 0,-26-105,0 25,-53 27,27 53,-27-26,0 26,26 26,-26 27,79-53,-79 80,27-80</inkml:trace>
  <inkml:trace contextRef="#ctx0" brushRef="#br0" timeOffset="38870">24606 15637,'-53'79,"53"27,-53 53,53 26,0 0,0-53,0-26,0-27,0 1,0-1,0-52,0-1</inkml:trace>
  <inkml:trace contextRef="#ctx0" brushRef="#br0" timeOffset="39043">24156 16483,'0'-53,"0"53,53-53,0 53,27 0,26 0,-1 0,28 0,-28 27,-25-27</inkml:trace>
  <inkml:trace contextRef="#ctx0" brushRef="#br0" timeOffset="39967">22040 16695,'-27'0,"1"0,26 26,0 1,0-1,0 27</inkml:trace>
  <inkml:trace contextRef="#ctx0" brushRef="#br0" timeOffset="40212">22384 16404,'26'0,"27"0,-53-53,80 53,-54 0,27 0,0 26</inkml:trace>
  <inkml:trace contextRef="#ctx0" brushRef="#br0" timeOffset="41568">25797 15293,'26'0,"1"53,26-1,-27 54,-26-26,80-1,-80-26,26 0,-26 26,0-52,53-27,-53-53,26 0,-26-27,0-25,53 52,-53 26,27 27,-27 27,53 26,-53 26,26-26,-26 0,53 0,-53 0,0-27,27-52,-27-27,52 0,-52-27,27 1,-27 0,0 26,53 53,-53-27,0 27,53 80,-53-27,26 0,-26-1,53 1,-53-26,53 26,-53-27,53-26,0 0,-27 0</inkml:trace>
  <inkml:trace contextRef="#ctx0" brushRef="#br0" timeOffset="41826">27040 15610,'0'-53,"-52"53,52 27,-53 26,53-27,0 27,0-27,26 27,53-53,-26 0,0 0,-26 0,-27 0,53-26,-53-54,0 54,-53-27,26 27,1 26,-27-27,26 27,1 0,-27 0</inkml:trace>
  <inkml:trace contextRef="#ctx0" brushRef="#br0" timeOffset="42973">27755 15610,'0'-26,"0"-27,-27 53,1-27,-53 27,52 0,-26 0,0 27,0 26,-26-27,52 27,27-27,-52 27,52 0,26-53,0 53,27-53,27 0,-27 0,0 0,-27 0,53-53,-52-26,26-53,0-27,-53 53,53 27,-53-1,0 54,0-1,0 27,0 53,0 0,0 27,0 25,0 1,0 0,26-27,-26-52,53 26,26-27,-52-26,-27-26,53-27,-53-26,53-1,-53 54,0-1,0 80,26-26,27 26,-26-27,25-26,-25 79,-1-79,27 0,-53-79,53 0,-53-27,0 0,0 53,0 27,0 52,0 27,80 53,-1-53,27 0,-53-53,0 0,0 0,-1 0,1-80,0-52,0-53,-53 0,80-1,-80 28,52 52,-52 26,0 54,-26 105,26 1,-26 52,26-26,0 0,0-1,0 1,0-26,0-27,0-27,0 1,26-27,27 79,0-79,26 0</inkml:trace>
  <inkml:trace contextRef="#ctx0" brushRef="#br0" timeOffset="43341">29686 15160,'0'-26,"-53"26,27 0,-27 0,0 0,27 0,26 0,-27 0,27 53,0-53,53 26,26-26,-26 0,0 0,-26 0,26 0,-27 0,-26 27,0 52,27-79,-27 53,52-27,1-26</inkml:trace>
  <inkml:trace contextRef="#ctx0" brushRef="#br0" timeOffset="43730">30427 14499,'-26'0,"26"53,-53 26,53 27,-80 26,80-26,0 0,0 26,0-52,27-27,-1-27,1-26,26 0,52 0,1 0,-53-26,0-27,-53-27,0 27,0 0,-26 53,-1-26,-26 26,27 0,-1 0,27 53,0-27,0 27,0 0,27 27,26-54,-27 0,27 27,0-53,26 0</inkml:trace>
  <inkml:trace contextRef="#ctx0" brushRef="#br0" timeOffset="44227">31750 15187,'0'-27,"0"-26,-26 53,-27-53,26 53,-26 0,-26 0,0 0,-27 0,-27 27,54 26,0-27,79 27,-27 0,27-26,53 52,26-79,27 0,27 0,-28-53,1 0,-53 0,0-53,-53 27,27 0,-27 26,0-53,0 27,0-27,0 79,0 1,-27 26,27 26,0 27,0 27,0 25,0 1,0 53,0 26,0 0,0-52,0-1,0-53,-79-26</inkml:trace>
  <inkml:trace contextRef="#ctx0" brushRef="#br0" timeOffset="44623">29660 14949,'79'-27,"-26"27,26 0,-26 0,-26 0,-1 0,27 0,0 0,0 0,26 0,1 0,-27 0,53 0,-54 0,28 0,-27 0</inkml:trace>
  <inkml:trace contextRef="#ctx0" brushRef="#br0" timeOffset="45194">29263 14446,'0'-53,"79"53,-26 0,0 0,-26 0,-27 53,53 26,-53 1,0-1,-53 0,-27 54,-26-1,1 0,-1 1</inkml:trace>
  <inkml:trace contextRef="#ctx0" brushRef="#br0" timeOffset="46266">26723 16774,'0'-26,"132"-27,-26 0,26 0,27-26,0 26,-27-27,-79 54,-26-27,-27 27,0 26,-53 0,0 0,0 0,-27 0,1 0,79 26,-26-26,26 53,0 0,79-27,0 27,1 0,26-26,-27 26,-26-27,0 27,-53-27,0 27,-27-53,-79 80,27-80,26 0,0 0,27 0</inkml:trace>
  <inkml:trace contextRef="#ctx0" brushRef="#br0" timeOffset="46500">27887 16457,'27'0,"-27"26,0 27,0 27,0-28,0 1,0 0,52 0,-52 27,27-54,-27 0,53 27,26-53,-79 0</inkml:trace>
  <inkml:trace contextRef="#ctx0" brushRef="#br0" timeOffset="46670">27993 16139,'0'-26,"0"26,0 0,0 79,0-26,0-26</inkml:trace>
  <inkml:trace contextRef="#ctx0" brushRef="#br0" timeOffset="47566">28549 16536,'0'-26,"26"-27,-26 26,0 1,0 26,-53-53,0 53,27 0,-1 0,-26 0,27 0,26 53,0-27,0 1,0-27,53 0,-27 0,1 0,26 0,0 0,-27 0,27-53,-53 106,26 0,-26 26,53 0,-53 54,80 25,-27-25,-53-1,26-53,-26 1,0-27,0-53,0 53,-53-53,27 0,-27-80,0 1,53-27,-53-53,53-52,0 52,26 80,-26 26,80 0,-27 53,0 0,26 0,27 0,-27 26,27 1,-53 26,-27-27,-26 27,53-27,-53 1,0 26,0-27,0 1,53-27,0-106,-26 53,26 0,-27 0,27 27,-27 26,27 0,-53 53,0-27,27 0,-27 54,0-27,0 0,0-27,0 53</inkml:trace>
  <inkml:trace contextRef="#ctx0" brushRef="#br0" timeOffset="48178">30321 16616,'0'-27,"0"-26,27 53,-27-53,-27 27,-26 26,27 0,-1 0,-25 0,25 26,27 1,27 52,-1-79,27 27,-27-27,27 0,-26 0,-1 0,1 0,-27 26,0 27,79-27,-79 1,53-27,-27 79,27-79,0 27,0-27,0 0,53 0,-53-53,0 0,0-79,0-1,-53 1,0 26,0 53,0-26,-27 79,-26 0,-26 53,52 0,27 0,0 26,0 0,0 1,0-1,0 0,0 1,0-27,0 0,53 0,0-53</inkml:trace>
  <inkml:trace contextRef="#ctx0" brushRef="#br0" timeOffset="53043">13785 16272,'0'-53,"0"26,-27 27,27-53,-53-53,53 80,-26 0,26-27,-53 0,53 0,-53-27,53 54,-53-1,53-25,-79 25,52-26,-26 27,1-27,-1 53,0-53,-27 53,27-53,27 53,-53-79,52 79,-26-27,0 27,-26-79,26 79,0-27,0 27,-26 0,26-53,-26 53,-1 0,1 0,26 0,0 0,-26 0,52 0,-26 0,0 27,27-27,-1 26,-26-26,27 53,0-53,-27 27,26-27,-26 53,27-53,-1 26,-26-26,27 53,-27-53,27 106,-27-80,26 27,-26-26,27-1,26 27,-53-27,53 27,0-26,-53 26,53 0,0 26,0-52,0-1,0 27,0-27,0 1,0-1,0 54,0-54,0 1,0 25,0-25,0-1,0 27,0-26,26-1,-26 27,0-26,27-1,-27 27,26-27,-26 1,53-27,-53 106,27-80,-27 1,53 26,-53-27,0 0,0 27,26-26,-26-1,53 54,-27-27,27 0,0-27,-26 27,52-27,-26 27,-26-53,25 27,-25-27,-1 0,27 26,0-26,0 0,26 53,-26-53,0 0,0 0,27 53,-1-53,-26 0,0 0,0 26,0-26,26 0,-26 0,-27 0,1 0,26 0,-27 0,1 0,26 0,-27 0,1 0,25 0,1 0,-26 0,26 0,0 0,0 0,-1 0,-52 0,53 0,-26 0,-27-26,53 26,-27 0,-26-53,27 53,-27-26,53-27,-27 26,27 1,-53-27,26 53,-26-27,27 27,-27-26,0-27,53 27,-53-27,26-27,-26 54,53-27,-53 0,27 53,-27-26,0-1,0-26,0-26,0 52,0 1,0-1,0-25,0 25,0-26,0 0,0 27,0-1,0-26,0 0,0 27,0 26,-27 0,-26 0,53 26</inkml:trace>
  <inkml:trace contextRef="#ctx0" brushRef="#br0" timeOffset="54247">11827 15981,'-27'-27,"-52"27,53 0,-54 0,27 0,-26 0,0 0,-54 0,-78 0,-1 79,27-79,-27 53,0-53,27 0,0 0,0 0,52 0,1 0,26 0,27 0,0 0,26 0,0 0,-27 0,54 0,-1 0,-25 0,52 27,-53-27,53 26,-27-26,27 53,0-53,0 27</inkml:trace>
  <inkml:trace contextRef="#ctx0" brushRef="#br0" timeOffset="54491">8784 16060,'0'-27,"-79"80,79 0,-53 27,53-27,0-27,0 27,0-27,0 1,53 26,0-53,26 26,0-26,1 0,-1 0</inkml:trace>
  <inkml:trace contextRef="#ctx0" brushRef="#br0" timeOffset="55392">8916 15848,'-52'0,"52"53,-53-26,0-1,26 27,-26 0,27 26,-27-52,27-1,-1-26</inkml:trace>
  <inkml:trace contextRef="#ctx0" brushRef="#br0" timeOffset="56629">2672 16854,'0'26,"0"1,0 25,0 1,0 27,0 52,0-79,0 0,0-27,0 27,0-79,0-54,0 1,0-53,0-1,27 1,-27 53,0 26,0 0,26 53,1 26,26 27,-27 27,27 26,-53-27,79 27,-79 0,27-27,-27-53,53 27,0-79,-53-27,53-79,-53-1,52 1,-52 53,27 52,26 54,-53 26,79 52,-79-25,80-1,-54 27,-26-53,79 0,-79 0,27 0</inkml:trace>
  <inkml:trace contextRef="#ctx0" brushRef="#br0" timeOffset="57053">3651 17303,'53'0,"-53"0,53 0,0 0,-27 0,27 0,-26-26,26-53,-53-1,26 1,-26 26,0 0,-26-26,-1 79,-26 0,27 26,-27 1,27 52,26 0,-53 27,53-26,0-28,26-25,53 26,-26-53,27 79,-1-79,27 27,-27-27,-26 0</inkml:trace>
  <inkml:trace contextRef="#ctx0" brushRef="#br0" timeOffset="57393">4471 16959,'-52'0,"25"0,-26 53,27-26,26-1,-53 27,53-26,0 26,79-27,-52-26,26 53,-1-53,1 26,-53 27,0 0,-26-26,-53 26,-1-27,27-26,-26 53,52-53</inkml:trace>
  <inkml:trace contextRef="#ctx0" brushRef="#br0" timeOffset="57762">4895 16827,'-27'0,"1"0,-27 27,0 52,-26 0,52 1,27-27,0 0,0-27,0 27,27-53,52 53,0-53,1 0,-27 53,-27-53,-26 26,-79-26,-53 80,26-27,-27-1,80-52</inkml:trace>
  <inkml:trace contextRef="#ctx0" brushRef="#br0" timeOffset="58863">5609 17118,'0'-26,"0"-27,0 26,-26 27,-1-26,1 26,-27 0,0 0,27 0,-27 26,26 1,27 26,0 0,27-27,26-26,26 0,0 0,27 0,-53 0,-27-26,27 26,-53-27,0 27,53 0,-26 0,26 0,26 0,27 0,-27 0,54-79,-81 26,1 0,-26-26,-27 26,0 26,-27-26,1 53,-27-53,27 53,26 0,0 80,26-1,53 27,1 0,-1 53,-26-27,0 0,-53-52,53 25,-53 1,0 27,0-54,-53-26,27 0,-27-53,53 26,-53-26,26-26,27-1,27-26,105-79,80-80,52 1,54-27,-1-80,-79 80,-105 106,-54 52,-79 27,0 0,-79 53,-27 0,-106 159,53-53,27 53,26 0,53-1,53-78,0-27,0 26,0-53,53-26,53 53,0-53,26 0,27 0,-80 0,-26 0</inkml:trace>
  <inkml:trace contextRef="#ctx0" brushRef="#br0" timeOffset="59727">7885 17806,'0'0,"132"-53,-53 53,1-79,-1 52,27-26,-80 1,27-1,-79 53,-54 0,54 0,-1 26,27 27,0-27,0 1,0 26,53-27,53 27,-53-26,0 26,-53-27,53-26,-53 79,-53-26,-26-53,-1 27,54-27,-27 0,53 0</inkml:trace>
  <inkml:trace contextRef="#ctx0" brushRef="#br0" timeOffset="59943">8731 17621,'27'-53,"-27"27,79 26,-79-27,0 27,-26 53,26 0,0 0,0 0,26 0,-26 26,53-26,-53 0,53 0,-53-27,79-26</inkml:trace>
  <inkml:trace contextRef="#ctx0" brushRef="#br0" timeOffset="60132">8864 17171,'0'53,"0"0,0 26</inkml:trace>
  <inkml:trace contextRef="#ctx0" brushRef="#br0" timeOffset="61039">9313 17568,'0'-53,"0"53,-26 0,-27 0,27 0,-1 0,27 27,-53-27,53 52,0-52,27 0,-1 0,27 0,-27 0,-26-26,53 26,0 0,-26 0,-27 26,53 1,0 52,-53-26,79 27,-26 25,0-25,-53-1,26 1,-26-1,0 0,0 1,0-54,-53-26,27 53,-1-53,-26 0,27-106,-27 27,53-27,0 27,0-27,0 26,0 28,53 25,0-26,0 53,0 0,-27 0,1 0,26 27,-27 52,-26-26,79 0,-79 0,0 0,27-53,-27 26,53-52,-53-27,0 26,26 1,-26-27,0 26,27 27,26 0,-27 0,27 27,0 26,-53-27,0 27,0-26,0-1</inkml:trace>
  <inkml:trace contextRef="#ctx0" brushRef="#br0" timeOffset="61579">10478 17912,'0'-26,"0"-27,-27 26,1 27,-1 0,27 0,0 53,0 0,0-53,27 0,26 0,-53 26,26-26,-26 27,79-27,-26 53,27-53,-27 26,-1-26,1 0,0 0,-26 0,-27-79,53 26,-53-26,0-54,0 1,0-27,0 53,0 54,-53-1,0 26,0 27,53 0,-27 27,27 26,0 26,0 0,0 27,27 0,26 26,0 1,-27-54,-26 0,80 1,-80-27</inkml:trace>
  <inkml:trace contextRef="#ctx0" brushRef="#br0" timeOffset="62111">10451 17806,'-79'-53,"52"53,1 0,-1 0,-26 0,0 0,53 0,27 53,52-53,27 53,-26-53,-1 27,-26-27</inkml:trace>
  <inkml:trace contextRef="#ctx0" brushRef="#br0" timeOffset="62831">9128 17568,'-26'0,"26"26,0 27,0-53,79 0,-26 27,0-27,0 0,0 0,26 0,-26 0</inkml:trace>
  <inkml:trace contextRef="#ctx0" brushRef="#br0" timeOffset="64972">22066 16695,'0'-27,"0"1,-26 26,26-53,0 27,0 26,0 53,0-1,0-25,0-1</inkml:trace>
  <inkml:trace contextRef="#ctx0" brushRef="#br0" timeOffset="65677">21140 16483,'27'-26,"-27"52,53-26,-53 27,26 26,1-53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10:44:30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2514 1084,'0'-52,"0"25,-53 27,53 53,0 26,-27 27,27 27,0-28,-53-25,53-1,0 0,0-26,53-26,-26 26,52-53,0 0,1 26,-1-26,1 0,-28 0,28 0</inkml:trace>
  <inkml:trace contextRef="#ctx0" brushRef="#br0" timeOffset="276">2566 1455,'0'0,"80"0,-27 0,0 0,0 0,0 0,-1 0,1 0,-26 0,-1 0,-26-27</inkml:trace>
  <inkml:trace contextRef="#ctx0" brushRef="#br0" timeOffset="592">2593 1032,'26'0,"27"0,-26 0,26 0,0 0,26 0,0 0,27 0,-53 0</inkml:trace>
  <inkml:trace contextRef="#ctx0" brushRef="#br0" timeOffset="962">3598 1243,'0'27,"0"52,-53 53,53-26,-52 0,52-27,-80 27,80-53,-53 27,53-54,0 0,-26-26</inkml:trace>
  <inkml:trace contextRef="#ctx0" brushRef="#br0" timeOffset="1206">3334 1534,'26'0,"27"53,-26-26,26 26,-27-53,27 52,26 1,-52-26,26 26,-53-27,26-26</inkml:trace>
  <inkml:trace contextRef="#ctx0" brushRef="#br0" timeOffset="1506">3942 1323,'0'-27,"0"27,0 80,0-1,0 27,0-27</inkml:trace>
  <inkml:trace contextRef="#ctx0" brushRef="#br0" timeOffset="1680">4075 1958,'26'-27,"-26"-26</inkml:trace>
  <inkml:trace contextRef="#ctx0" brushRef="#br0" timeOffset="1844">4339 1270,'-53'0,"53"53,0 0,0-1,0 28,0-27</inkml:trace>
  <inkml:trace contextRef="#ctx0" brushRef="#br0" timeOffset="2189">2725 2751,'53'0,"0"-26,79-27,1 53,-1-53,-26 53,0 0,26-53,-53 53,-26 0,0 0,26 27,-52-27</inkml:trace>
  <inkml:trace contextRef="#ctx0" brushRef="#br0" timeOffset="3403">8149 1402,'-53'-26,"53"26,0 52,0 54,0-26,0-1,0 0,0 1,0-27,0 0,0-27,0 27,0 0,27-53,-1 26,1-26,52 53,-26-53,-53 27,53-27,0 0,-53 53,53-53,-27 0</inkml:trace>
  <inkml:trace contextRef="#ctx0" brushRef="#br0" timeOffset="3871">8864 1852,'0'26,"0"54,-27-54,27 27,0-27,0 27,53 0,26-53,-26 0,-26 0,-1 0,-26 0</inkml:trace>
  <inkml:trace contextRef="#ctx0" brushRef="#br0" timeOffset="4035">9155 1640,'0'-79,"0"52,0 80,0 0</inkml:trace>
  <inkml:trace contextRef="#ctx0" brushRef="#br0" timeOffset="4536">9551 2434,'27'0,"-1"0,-26 26,53 1,0-54,-53-26,53-26,-53 53,53 26,-53-27,53 54,-53 25,53-25,-53-1,0 27,26-53,-26 27,0-54,0-26,27-26,-27 53,53-27,-27 53,27 53,26-27,-52-26,-1 0,27 0,-53-26</inkml:trace>
  <inkml:trace contextRef="#ctx0" brushRef="#br0" timeOffset="4843">11007 1587,'0'53,"53"26,-53-26,0 0,0 27,53 26,-53 26,52-53,-52 1,80-1,-80-53,0 1</inkml:trace>
  <inkml:trace contextRef="#ctx0" brushRef="#br0" timeOffset="5024">10848 2037,'0'-26,"0"-1,26 27,1 0,26 0,26 0,1 0,-1 0,0 0,1 0</inkml:trace>
  <inkml:trace contextRef="#ctx0" brushRef="#br0" timeOffset="5924">8202 2804,'0'80,"0"25,-26 54,26-53,-53 26,53-52,0-1,0-26,26 26,27-52,0-27,0 53,-27-53,27 0,-26 0</inkml:trace>
  <inkml:trace contextRef="#ctx0" brushRef="#br0" timeOffset="6173">7885 3439,'26'-26,"1"26,25 0,-25-53,26 53,26 0,-26 0,0 0,0 26,0-26,26 27,-26-27</inkml:trace>
  <inkml:trace contextRef="#ctx0" brushRef="#br0" timeOffset="6779">9049 3624,'-27'0,"27"-52,53 52,0 0,27 0,25 0,1 0,26-53,-26 53,0 0,26 0,-52 0,-27 0,-27 0,-26 26,0 1</inkml:trace>
  <inkml:trace contextRef="#ctx0" brushRef="#br0" timeOffset="7020">9948 3439,'0'0,"80"27,-54-27,27 53,0-27,-53 1,0 52,0-53,-53 27,27-26,-27 26,0 0</inkml:trace>
  <inkml:trace contextRef="#ctx0" brushRef="#br0" timeOffset="8075">10954 3307,'0'0,"-53"79,53-52,-53-1,26 27,-25-53,25 53,1-53,-54 0,54 0,26-26,0-1,-27-52,27 52,0 1,27 26,-27-53,53 53,-27 0,27 26,0 1,0 26,26-27,-26 27,0-26,0-27,0 53,-27-53,27 0,-53 0,0-53,0 0,0 0,0 0,-26-26,-27 52,27 27,-1-26,-26 26,0 0,53 26,-26-26,26 53,0-27,0 27</inkml:trace>
  <inkml:trace contextRef="#ctx0" brushRef="#br0" timeOffset="8916">9975 3386,'-27'0,"-26"0,80 0,-27 0,26 27,27 52,-26-52,26 26,26-53</inkml:trace>
  <inkml:trace contextRef="#ctx0" brushRef="#br0" timeOffset="10278">13494 1852,'-27'-80,"27"54,-53 26,0 0,27 0,-27 0,0 26,-26 1,26 26,26-27,27 1,-52 26,52-27,0 1,26 25,27-25,26 26,1 0,25-27,-52 27,0 0,0-27,-53 1,0 26,-106-53,1 53,25-53,1 0,52 0</inkml:trace>
  <inkml:trace contextRef="#ctx0" brushRef="#br0" timeOffset="10869">13838 1958,'53'53,"-53"-27,0 27,26 0,-26 0,0 0,0 0,53-1,-53-25,0-1,26-26</inkml:trace>
  <inkml:trace contextRef="#ctx0" brushRef="#br0" timeOffset="11058">14102 1746,'0'-53,"27"53,-27 0,0 53,-27 0</inkml:trace>
  <inkml:trace contextRef="#ctx0" brushRef="#br0" timeOffset="11387">14182 2354,'79'0,"-79"53,53-26,-53 26,26-27,-26 1,53 26,-53-27,27-26,26-53,-53 0,26-53,-26 53,53 27,-53-27,27 53,25 0,28 27,-27-1,-53 53,0-52,0 52,-53-26</inkml:trace>
  <inkml:trace contextRef="#ctx0" brushRef="#br0" timeOffset="17757">15425 2302,'0'-53,"0"26,-26 1,-1 26,27-53,-53 53,27 0,-27 0,-26 79,79-52,-27-1,27 27,0 0,0-27,53-26,-26 0,-1 0,27 0,-27 0,27-53,-53 27,53 26,-53 26,27-26,-27 53,53-53,0 27,-27-27,0 0,27 26,-26-26,-27-26</inkml:trace>
  <inkml:trace contextRef="#ctx0" brushRef="#br0" timeOffset="18012">15849 1905,'0'-53,"52"26,-52 27,0 53,0 27,0-1,0 27,0-27,0 1,27-1,-27 0,0-26,0 0,0 0</inkml:trace>
  <inkml:trace contextRef="#ctx0" brushRef="#br0" timeOffset="18215">15690 2275,'26'-53,"27"53,0 0,0 0,26 0,1 0,-27 0,0 0,0 0</inkml:trace>
  <inkml:trace contextRef="#ctx0" brushRef="#br0" timeOffset="18673">16510 2354,'0'27,"53"-27,0 26,-53 27,0 0,0-26,-53-27</inkml:trace>
  <inkml:trace contextRef="#ctx0" brushRef="#br0" timeOffset="20399">20981 2116,'0'0,"53"-53,0-52,27-1,26-79,-27 26,0 53,-26-26,-53 26,53 0,-53 53,0 27,-53-27,27 53,-1 79,-26 0,0 1,53 52,0-26,0 0,0 0,27 52,-27-78,53 26,-53-27,53-26,-53-27,53 27,0-53</inkml:trace>
  <inkml:trace contextRef="#ctx0" brushRef="#br0" timeOffset="20683">21855 1667,'0'52,"-27"1,27-26,-53 52,53-26,0-26,0 26,0-27,0 0,0-26,53 53,-26-53,-1 0,27 0</inkml:trace>
  <inkml:trace contextRef="#ctx0" brushRef="#br0" timeOffset="20855">21960 1455,'0'-27,"0"27,53 80,-53-1</inkml:trace>
  <inkml:trace contextRef="#ctx0" brushRef="#br0" timeOffset="21395">22066 2196,'27'0,"-27"-27,53 27,-27 0,-26-26,27 26,-27-27,52 27,-25 0,-1 27,-26-1,53-26,-53 53,27-53,-1-26,-26-54,80 27,-80 1,26-28,-26 54,53 26,-27 26,27 1,-26-27,-27 26,26-26,27 0,-53 0,53 0,-53-26,27 26,-1 0,-26 0,53 26,-27 53,-26-52,53-27</inkml:trace>
  <inkml:trace contextRef="#ctx0" brushRef="#br0" timeOffset="21665">23310 1164,'53'0,"-53"26,0 54,0 26,0-1,0 1,0 53,0 0,26-53,-26-1,0 54,0 0,0-80,0-52</inkml:trace>
  <inkml:trace contextRef="#ctx0" brushRef="#br0" timeOffset="21861">23283 1958,'0'0,"0"-53,53 53,-26 0,52 0,-26 0,0 0,-27 0,-26 53,53-53</inkml:trace>
  <inkml:trace contextRef="#ctx0" brushRef="#br0" timeOffset="22710">21352 2540,'0'26,"0"27,0 26,0 27,0 0,0 0,0 26,0-26,53 26,-53-79,53 0,-27-53</inkml:trace>
  <inkml:trace contextRef="#ctx0" brushRef="#br0" timeOffset="22925">21193 3069,'27'-27,"-1"27,1 0,52 0,-26 0,0 0,0 0,26 0,0 0</inkml:trace>
  <inkml:trace contextRef="#ctx0" brushRef="#br0" timeOffset="23404">21749 3228,'53'0,"0"0,26-27,80 27,-1-53,-25 53,-54 0,-26 0,0 0,-27 0,-26 0</inkml:trace>
  <inkml:trace contextRef="#ctx0" brushRef="#br0" timeOffset="23668">22516 3042,'27'-53,"-1"53,27 0,-27 0,1 0,-27 0,0 80,0-54,0 27,0 0,0 27,0-1,-53 0,53-26</inkml:trace>
  <inkml:trace contextRef="#ctx0" brushRef="#br0" timeOffset="24328">23548 3175,'0'0,"0"26,-79-26,79 80,-53-80,53 26,-53-26,53 26,-53-26,0 0,53 0,-53-52,53 25,0 1,0-27,26 53,54 0,-27 0,0 0,0 53,26-27,-26-26,-27 79,54-79,-54 0,1-52,-27-1,0 0,0-53,0 26,0 28,0 25,-53 27,53 0,-53 53,53-27,0 27,0 0,0-26</inkml:trace>
  <inkml:trace contextRef="#ctx0" brushRef="#br0" timeOffset="24972">23601 3016,'26'0,"-26"0,0 53,-26-53,26 53,0 0,-27-27,27 27</inkml:trace>
  <inkml:trace contextRef="#ctx0" brushRef="#br0" timeOffset="25992">25982 1561,'-53'0,"53"0,0-27,0-52,-26 52,-27-25,26 52,1-27,-27 27,27 0,-27 0,0 0,-27 27,27-1,0 27,-26-27,53 27,-1-26,-26 26,53 26,-53-26,53 0,0 26,0-26,0 27,0-1,27-26,52 26,1 1,52-28,0-52,-52 0</inkml:trace>
  <inkml:trace contextRef="#ctx0" brushRef="#br0" timeOffset="26526">25929 2116,'-26'-26,"-1"26,1 0,26 0,0 53,26-53,1 53,52-53,-52 0,-1 0,-26-27,53-26,-53 0,0 27,-27-27,1 53,-27-26,27 26,-1 0,-26 0,53 53,27-1,26-52,52 53,1-53,27 0,-28 0,-25-53,-27 53,-53-52,0-1,-53 26,0 27,0 0,27 0,-27 0,53 53,0 0,53 0,-1 26,1-26,27 0,-54 0,-26-27,53-26,-53 27,-53-27,-53 0,1 53,25-53,1 0,52 53</inkml:trace>
  <inkml:trace contextRef="#ctx0" brushRef="#br0" timeOffset="27356">27570 2090,'-27'-27,"-26"1,27 26,26-53,-27 53,-26-26,0 26,27 0,-27 0,0 0,27 0,-1 0,-26 0,53 53,0-27,-53 0,53 27,0-26,27-1,26-26,0 80,0-80,0 0,26 0,-53 0,-26-27,53 27,-53-53,27 53,-27-53,0 27,53 26,-27 0,-26 0,80 0,-28 53,-52 0,27-27,-27 1,0 26,0-27,0 0</inkml:trace>
  <inkml:trace contextRef="#ctx0" brushRef="#br0" timeOffset="27680">28205 1693,'0'-53,"-27"53,27 53,-26 53,26 0,0 0,0-27,0 0,0-26,0 53,26-53,-26 0,53 0,26-27</inkml:trace>
  <inkml:trace contextRef="#ctx0" brushRef="#br0" timeOffset="27896">27966 2169,'0'-26,"0"26,53 0,27 0,-1 0,1 0,-1 0,-26 0,0 0,0 0,-53 53</inkml:trace>
  <inkml:trace contextRef="#ctx0" brushRef="#br0" timeOffset="29330">32041 1481,'0'-53,"27"53,-27-26,26 26,0 0,54 0,-27 0,0 0,0 0,-1 0,-25 0,-27 53,26-53,-26 26,0 1,0-27,0 53,-79-53,26 26,27-26,26 27,-53-27,53 53,-53-53,0 26,26-26,27 26,0 54,0-27,0 0,0-27,0-26,0 53,53 0,-53-27,0 27</inkml:trace>
  <inkml:trace contextRef="#ctx0" brushRef="#br0" timeOffset="29570">32226 2487,'0'26,"0"27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07:34.0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1482 397,'0'-27,"0"27,0 53,0-27,0 1,-53 52,53-26,0 0,0 0,-27 0,27 0,0-27,0 27,0 0,0-26,27-27,-1 0,27 0,27 0,-28 0,1 0,0-27,0 27,-26 0,-1 0</inkml:trace>
  <inkml:trace contextRef="#ctx0" brushRef="#br0" timeOffset="343">1508 767,'27'0,"-1"0,1 0,52 0,-26-53,0 53,0-53,0 53</inkml:trace>
  <inkml:trace contextRef="#ctx0" brushRef="#br0" timeOffset="712">1429 264,'53'0,"0"0,-27 0,1 0,25 0,-25 0,26 0,0-26,0 26,0 0,-1 0,1-53</inkml:trace>
  <inkml:trace contextRef="#ctx0" brushRef="#br0" timeOffset="1311">2461 502,'-27'0,"1"0,26 53,-53-26,53 26,-53-27,53 1,-53 26,53-27,-53 27,53-27,-79 27</inkml:trace>
  <inkml:trace contextRef="#ctx0" brushRef="#br0" timeOffset="1625">2090 476,'0'26,"0"1,53 26,-26 0,52 0,-79 0,79-27,-52 27,26-27,-27 27,27-53,-26 0</inkml:trace>
  <inkml:trace contextRef="#ctx0" brushRef="#br0" timeOffset="2015">2699 423,'0'26</inkml:trace>
  <inkml:trace contextRef="#ctx0" brushRef="#br0" timeOffset="2203">2699 899,'0'27,"0"-27</inkml:trace>
  <inkml:trace contextRef="#ctx0" brushRef="#br0" timeOffset="2400">2990 555,'26'0,"-26"0</inkml:trace>
  <inkml:trace contextRef="#ctx0" brushRef="#br0" timeOffset="3419">1720 1376,'53'0,"0"0,0 0,-1 0,-25 0,26 0,26 0,-26 0,0 0,0 0,-27 0,27 0,-26 0,-1 0,54 26,-27-26,-27 0,0 0,-26 53</inkml:trace>
  <inkml:trace contextRef="#ctx0" brushRef="#br0" timeOffset="5795">5054 423,'0'0,"0"-26,0-27,-27 53,-52 0,52 0,-26 26,53 1,-53 52,53 0,0 1,-26 26,26-27,0 0,0 1,0 25,0-52,53 0,-53-26,0 26,26-53,-26 26</inkml:trace>
  <inkml:trace contextRef="#ctx0" brushRef="#br0" timeOffset="6022">4630 1058,'0'-26,"0"26,53-53,-26 53,26 0,-1-27,28 27,-54 0,27 0,0 0,26 0</inkml:trace>
  <inkml:trace contextRef="#ctx0" brushRef="#br0" timeOffset="6403">5556 502,'0'-26,"-53"26,0 53,1 53,52 0,-80 26,80-53,0 1,0-1,0-26,0 0,27 0,-1-53,1 0</inkml:trace>
  <inkml:trace contextRef="#ctx0" brushRef="#br0" timeOffset="6659">5741 688,'0'53,"0"26,0 0,0 1,0 25,0-25,27-27,-27 0,0 0,0 0</inkml:trace>
  <inkml:trace contextRef="#ctx0" brushRef="#br0" timeOffset="6870">5556 1190,'0'-53,"27"27,26 26,0 0,-27 0,27 0,-27 0,1 0,26-27,-27 27</inkml:trace>
  <inkml:trace contextRef="#ctx0" brushRef="#br0" timeOffset="7102">6006 767,'27'0,"-27"79,52 1,-52-27,53 26,-53-26,0 26,0-26,0 0,-26 27,-1-1,-25-26,25-27,-26 27</inkml:trace>
  <inkml:trace contextRef="#ctx0" brushRef="#br0" timeOffset="8339">6747 952,'26'0,"27"0,0 0</inkml:trace>
  <inkml:trace contextRef="#ctx0" brushRef="#br0" timeOffset="8503">6826 1296,'27'0,"26"0,-27 0,1 0</inkml:trace>
  <inkml:trace contextRef="#ctx0" brushRef="#br0" timeOffset="9531">7938 476,'0'0,"0"53,0-27,0 27,0 0,0-26,52-1,-25 53,52-79,-26 0,-26-26,-27 0,0-1,0-52,0 132,0-27,0 1,0 25,53-25,-53-1,0 54,0-27,0 0,0-27</inkml:trace>
  <inkml:trace contextRef="#ctx0" brushRef="#br0" timeOffset="10355">9393 370,'26'0,"-26"-26,0 26,-53 0,27 0,-27 0,0 26,27-26,26 53,-53-53,53 53,0 0,26 0,27-27,26-26,1 80,-27-80,0 26,-1 27,-78 0,-53-53,26 0,0 53,26-53</inkml:trace>
  <inkml:trace contextRef="#ctx0" brushRef="#br0" timeOffset="10761">9684 582,'0'26,"53"27,-53 27,26-28,-26 1,0 0,53-53</inkml:trace>
  <inkml:trace contextRef="#ctx0" brushRef="#br0" timeOffset="10925">9843 529,'0'-27,"52"27,-52 27</inkml:trace>
  <inkml:trace contextRef="#ctx0" brushRef="#br0" timeOffset="11203">10081 899,'26'0,"-26"-26,79-27,-52 0,26 0,-27 27,1 26,26 0,-27 79,-26-26,0 0</inkml:trace>
  <inkml:trace contextRef="#ctx0" brushRef="#br0" timeOffset="11956">10716 502,'0'-26,"26"26,1 0,-1 0,27 0,-53 26,26-26,-26 53,0-26,0 26,0-27,-79-26,79 53,0 0,106-27,-53-26,0 0,-27 0,-26 53,-53-53,-53 27,27-27,26 0,27 0</inkml:trace>
  <inkml:trace contextRef="#ctx0" brushRef="#br0" timeOffset="12215">11483 397,'-27'0,"1"0,26 52,0-25,0 26,0 0,0 0,0 26,0-26,0 0,0-27,0 27,0-26</inkml:trace>
  <inkml:trace contextRef="#ctx0" brushRef="#br0" timeOffset="12433">11245 635,'26'0,"54"0,-27 0,-1 0,28 0,-27 0,26 0</inkml:trace>
  <inkml:trace contextRef="#ctx0" brushRef="#br0" timeOffset="13362">10054 688,'0'0,"0"26,0 27,0-53,0 26,80-26</inkml:trace>
  <inkml:trace contextRef="#ctx0" brushRef="#br0" timeOffset="14248">9340 1164,'26'0,"1"0,52 0,80 0,53 0,79 0,79 0,0-53,-105 53,0 0,-80 0,0 0,-53 0,-52 0,-27 0,-80 0</inkml:trace>
  <inkml:trace contextRef="#ctx0" brushRef="#br0" timeOffset="16084">10292 1534,'53'-26,"-53"79,0 0,0 0,0 26,0-26,0-27,0 1,27-27</inkml:trace>
  <inkml:trace contextRef="#ctx0" brushRef="#br0" timeOffset="16324">10610 1534,'0'0,"0"0,0 53,26 0,-26 0,0 0,0 0,0 0,27-27</inkml:trace>
  <inkml:trace contextRef="#ctx0" brushRef="#br0" timeOffset="16655">10769 1243,'-27'0,"-26"27,27-27,-1 26,-52-26,26 0,0 0,0 0,0 0,0 0,0 0,27 0,-1 0,-25 0,25 0,27 53,0 0,0 0,0 0,27 0,-1 0</inkml:trace>
  <inkml:trace contextRef="#ctx0" brushRef="#br0" timeOffset="17053">10795 1402,'53'-26,"-53"26,0 52,0 28,0-1,0 1,0-1,0 27,0-27,26-26,-26 0,0-27,53-26</inkml:trace>
  <inkml:trace contextRef="#ctx0" brushRef="#br0" timeOffset="17271">10716 1746,'26'0,"-26"-27,79 27,-52 0,26 0,26 0,-26 0,0 0</inkml:trace>
  <inkml:trace contextRef="#ctx0" brushRef="#br0" timeOffset="17953">12700 1058,'53'26,"-27"-26,-26 27,53-27,-53 26,0 27,-26 0,-27-53</inkml:trace>
  <inkml:trace contextRef="#ctx0" brushRef="#br0" timeOffset="18784">15663 555,'0'-53,"-79"53,26-26,0 26,0 0,0 0,-26 0,52 0,1 0,26 0,53 26,-53 1,26 26,-26 0,53 26,-53 0,0 27,27-26,-27-1,0 0,53-26,-53 0,0-26,26-27</inkml:trace>
  <inkml:trace contextRef="#ctx0" brushRef="#br0" timeOffset="18987">15108 979,'0'-53,"79"53,-52 0,25-27,1 27,27 0,-27 0,0 0,0 0,-27 0</inkml:trace>
  <inkml:trace contextRef="#ctx0" brushRef="#br0" timeOffset="19317">16140 529,'-27'0,"27"26,-79 27,52-26,-26-1,27 54,26-28,-53 28,53-1,0 1,0-1,0-26,53-27,26 27,-26-53,0 0,27 27,-28-27</inkml:trace>
  <inkml:trace contextRef="#ctx0" brushRef="#br0" timeOffset="19611">16854 714,'0'-53,"26"53,-26 27,0 26,0 26,0 0,0-26,0 0,0 0,0 26,0-26,-52-26,-1 26,0-53,0 0,0 0</inkml:trace>
  <inkml:trace contextRef="#ctx0" brushRef="#br0" timeOffset="19775">16880 26,'0'-26,"0"26,-26 79,26-26</inkml:trace>
  <inkml:trace contextRef="#ctx0" brushRef="#br0" timeOffset="20824">17330 767,'-26'0,"26"0,0 53,0 26,0 1,0-27,0-27,0 27,0 0,26-53,-26 53,53-53,0 0,0 0,-53-27,26-26,-26 0,0 27,0-27,53 106,-53-27,27 27,-27-26,53-27,-53 26,0-52,0-27,0-26,0-1,0 1,0 52,-27 27,27-53,0 53,53 53</inkml:trace>
  <inkml:trace contextRef="#ctx0" brushRef="#br0" timeOffset="21566">17833 688,'53'26,"-53"1,79 52,-79-26,80 26,-80 1,0-1,0 0,0 1,-27-1,1-52,-27 25,26-52,-26 27,27-27,-1 0,27 0</inkml:trace>
  <inkml:trace contextRef="#ctx0" brushRef="#br0" timeOffset="21874">18521 1111,'0'-27,"53"27,26-52,-26 52,0 0,-27 0,-26 26</inkml:trace>
  <inkml:trace contextRef="#ctx0" brushRef="#br0" timeOffset="22011">18706 1323,'27'0,"-1"0,27 0,-27 0</inkml:trace>
  <inkml:trace contextRef="#ctx0" brushRef="#br0" timeOffset="24424">19817 582,'0'-27,"0"80,0 0,0 0,0 0,0 0,-53 26,53-26,0-26,0 26,80-1,-27-52,26 0,0 0,1 0,-27 0,26 0,-52-52</inkml:trace>
  <inkml:trace contextRef="#ctx0" brushRef="#br0" timeOffset="24696">20241 767,'0'26,"0"1,0-1,0 27,0-26,0-1,0 27,0 26,0-26,0 0,0 0,0 27,-27-1,27-26</inkml:trace>
  <inkml:trace contextRef="#ctx0" brushRef="#br0" timeOffset="25497">21034 741,'-26'-27,"26"80,53 26,-53-26,53 0,-53 27,0-28,26-25,-26 26,0-27,0-52,0-54,0 28,0 25,0 1,0-27,0 26,0 1,53 26,-26 0,-1 0,53 0,-52 0</inkml:trace>
  <inkml:trace contextRef="#ctx0" brushRef="#br0" timeOffset="25826">21537 1032,'27'0,"25"0,-25 0,-1 0,27-53,-26 26,-27 1,-27 26,1 0,-1 0,-26 0,27 53,26 0,0-27,0 0,0 27,53-26,0-27</inkml:trace>
  <inkml:trace contextRef="#ctx0" brushRef="#br0" timeOffset="26146">22490 899,'0'-26,"0"26,-27 0,-26 0,0 0,0 0,0 26,1 27,25 0,27 0,-53 26,53-26,27 0,26 0,-1-53,28 27,-1-27</inkml:trace>
  <inkml:trace contextRef="#ctx0" brushRef="#br0" timeOffset="26396">22834 793,'0'-26,"0"79,0 26,0 1,0-1,-27 0,27 1,0-1,-26 1,26-28</inkml:trace>
  <inkml:trace contextRef="#ctx0" brushRef="#br0" timeOffset="26606">22543 1217,'0'-27,"26"27,27-53,0 53,26 0,1 0,-1 0,0 0,-26 0,0 0,-26 0</inkml:trace>
  <inkml:trace contextRef="#ctx0" brushRef="#br0" timeOffset="26885">23839 820,'0'-27,"-26"27,-27 27,-27 52,27-26,-26 53,52-27,27 27,-52 0,52-27,0 27,79-26,0-1,54-26,-1-53</inkml:trace>
  <inkml:trace contextRef="#ctx0" brushRef="#br0" timeOffset="28204">24474 370,'0'-26,"0"79,0 26,0 0,0 1,0-1,0-26,0 0,79 0,-52-27,26-26,26-26,-79-1,53-52,-53 53,53-1,-53-26,0 106,0 0,53-27,-53 1,53 26,0 0,0-53,-53-27,26 1,-26-27,0-26,0 26,0 0,0 26,0-26,0 27,0 26,0-53,0 53,0 0</inkml:trace>
  <inkml:trace contextRef="#ctx0" brushRef="#br0" timeOffset="28587">25479 423,'0'0,"0"53,0 0,0 26,-79 27,79-27,-53 1,53-1,-79 27,79-53,0 0,-27 0,27-27</inkml:trace>
  <inkml:trace contextRef="#ctx0" brushRef="#br0" timeOffset="28953">25876 635,'53'0,"-53"26,-79 54,26 25,26-25,-25 52,52-53,0-26,0 0,0-26,26-27,0 0,27 0,-26 0,-1 0,-26-53,0 26,-26-26,-1 0,-26 53,27 0,-27 0</inkml:trace>
  <inkml:trace contextRef="#ctx0" brushRef="#br0" timeOffset="29436">26009 582,'0'53,"0"53,0 52,0 1,0-27,0 27,0-53,0-27,0 1,-80-54,80 1,-26-27,26 0</inkml:trace>
  <inkml:trace contextRef="#ctx0" brushRef="#br0" timeOffset="29742">26696 1428</inkml:trace>
  <inkml:trace contextRef="#ctx0" brushRef="#br0" timeOffset="33230">5636 2566,'0'-53,"-27"53,-52 0,26 0,26 0,1 0,0 0,-27 27,26-1,27 27,53 0,0-53,0 0,0 0,0 0,-27 0,-26 0,27 0,-27-53,0 27,0-1,0 27,53 53,-53 0,0 26,0 1,0 26,0-27,-53 27,0 53,0-27,-27 0,28-53,-28 1,54-80,-1 26,-26-26,27 0,-1-26,27-1,-79-52,79 26,0-26,0-1,0 1,26 0,1 26,26 53,0-27,0 27,26 0,0 0,-26 0,0 0</inkml:trace>
  <inkml:trace contextRef="#ctx0" brushRef="#br0" timeOffset="33566">5927 2698,'-53'0,"26"0,1 0,26 27,-53 79,53 0,0-1,0 1,0 27,0-54,0 0,0-26,26-26,27-27</inkml:trace>
  <inkml:trace contextRef="#ctx0" brushRef="#br0" timeOffset="33800">6403 2884,'0'0,"0"26,0 27,0 26,53 27,-53-26,0-1,0 0,53 1,-53-54</inkml:trace>
  <inkml:trace contextRef="#ctx0" brushRef="#br0" timeOffset="33994">6085 3281,'0'-27,"27"27,-1 0,27-53,0 53,0 0,26 0,-26 0,27 27,-54-27,1 0</inkml:trace>
  <inkml:trace contextRef="#ctx0" brushRef="#br0" timeOffset="34826">6906 2937,'26'0,"1"0,25 26,-52 53,53-26,-53 0,0 0,0 27,0-28,0 28,-53-27,27 0,-27-27,27-26,26 27,-27-27,27 52,-53-52,106 0,-26-52</inkml:trace>
  <inkml:trace contextRef="#ctx0" brushRef="#br0" timeOffset="35112">7408 3228,'53'0,"-26"0,26 0,0 0,-27 0,27 0,-53 0</inkml:trace>
  <inkml:trace contextRef="#ctx0" brushRef="#br0" timeOffset="35254">7594 3492,'52'0,"-25"0,-1-26,54 26</inkml:trace>
  <inkml:trace contextRef="#ctx0" brushRef="#br0" timeOffset="36176">8758 2619,'0'-53,"-53"27,53-1,-53 27,53-53,-27 53,-25 80,52-1,0 0,-53 27,53 0,0 0,-53 26,53-52,0-1,-27 0,27 1,0-27,0-27,0 1</inkml:trace>
  <inkml:trace contextRef="#ctx0" brushRef="#br0" timeOffset="36392">8308 3122,'0'0,"79"0,80 0,-27 0,27 0,-27 0,27 0,-79 0,-28 0</inkml:trace>
  <inkml:trace contextRef="#ctx0" brushRef="#br0" timeOffset="36693">9419 2725,'-53'0,"-26"26,26 27,27 0,26 27,-53-1,53 0,0 1,0-1,0 0,79 27,0-53,27 0,-53-53</inkml:trace>
  <inkml:trace contextRef="#ctx0" brushRef="#br0" timeOffset="37421">9948 2672,'0'-26,"-26"26,26 52,-27 81,27 25,0-25,0-1,0-26,0-27,0-26,27 0,-1-26,54-27,-27 0,-27 0</inkml:trace>
  <inkml:trace contextRef="#ctx0" brushRef="#br0" timeOffset="37691">9684 3201,'0'-53,"0"53,79 0,1 0,-28 0,1 0,0 0,0-26,0 26,-26 0,-1 0</inkml:trace>
  <inkml:trace contextRef="#ctx0" brushRef="#br0" timeOffset="37945">10504 3307,'53'0,"26"0,-26 0,27 0,-1 0</inkml:trace>
  <inkml:trace contextRef="#ctx0" brushRef="#br0" timeOffset="38471">11404 2354,'0'-52,"52"131,-52 0,0 1,27-1,-27 27,0-53</inkml:trace>
  <inkml:trace contextRef="#ctx0" brushRef="#br0" timeOffset="38725">11245 3016,'26'0,"1"0,-1 0,27 0,0 0,26 0,1 0,-1 0,1-53,-1 53,-26 0,-27 0</inkml:trace>
  <inkml:trace contextRef="#ctx0" brushRef="#br0" timeOffset="39063">11377 3413,'53'-53,"-27"53,27 0,-53 26,80 27,-80-26,0 26,0-27,0 1,-27 25,1-52,26 27,26-27,54 0,-1-27,0 27,27-26,-53-27</inkml:trace>
  <inkml:trace contextRef="#ctx0" brushRef="#br0" timeOffset="39385">12435 2698,'53'53,"-26"27,26-1,0 0,-27 27,-26-26,79-1,-79 27,0-27,-26 27,-80-27,-79 54,-80-54</inkml:trace>
  <inkml:trace contextRef="#ctx0" brushRef="#br0" timeOffset="40329">13335 3281,'53'0,"-27"0,1 0,26 52,-53 28,-27-54,-26 27,0-53</inkml:trace>
  <inkml:trace contextRef="#ctx0" brushRef="#br0" timeOffset="41363">15558 2646,'0'-27,"0"-26,0 0,-27 53,-26 0,27 0,-27 80,-27-27,54 26,-27 53,53-26,-53 26,53-79,0 0,27 27,25-54,-25 0,-1-26,27 0,-53 0,0-26,-26-27,26 0,0 27,26 26,54 0,-27 0,-53 26,26-26,-26 53,0 26,0-52,0-1,0 1,0 26,0-27,0 27</inkml:trace>
  <inkml:trace contextRef="#ctx0" brushRef="#br0" timeOffset="41709">16113 2778,'-26'26,"26"1,-53 26,53 0,-53 52,53-25,-27-1,27 27,0-27,0 1,0-1,53-52,0-27,0 52,0-52</inkml:trace>
  <inkml:trace contextRef="#ctx0" brushRef="#br0" timeOffset="41985">16536 2910,'0'27,"0"25,0 28,0-27,0 26,0 1,0-1,0-26,0 0,0 0,0 0,-26-53,-27 0</inkml:trace>
  <inkml:trace contextRef="#ctx0" brushRef="#br0" timeOffset="42160">16669 2619,'26'0,"-26"-53,0 53,0 27</inkml:trace>
  <inkml:trace contextRef="#ctx0" brushRef="#br0" timeOffset="42669">16801 3360,'0'53,"0"0,0 0,0 0,27-53,25 0,1-27,27-52,-80-1,26 107,-26-1,0 27,53-53,-53 27,53-27,-27 0,27-27,-53 1,0-54,0 1,0 0,0-1,0 27,0 0,0 27,0-1,0-25</inkml:trace>
  <inkml:trace contextRef="#ctx0" brushRef="#br0" timeOffset="42909">17515 2910,'27'0,"-27"53,53-53,-53 53,53-27,-53 27,0 53,0-26,0-1,-27 0,1-26,-27 27,26-54,-25 0</inkml:trace>
  <inkml:trace contextRef="#ctx0" brushRef="#br0" timeOffset="43299">18098 3360,'52'0,"28"0,-54 0,1 0,26 0,-53 26,26-26,-26 27</inkml:trace>
  <inkml:trace contextRef="#ctx0" brushRef="#br0" timeOffset="43425">18230 3651,'26'0,"1"0,-1 0,54 0</inkml:trace>
  <inkml:trace contextRef="#ctx0" brushRef="#br0" timeOffset="48487">19394 2804,'-26'0,"26"0,-53 53,53-26,-53 26,53-27,-53 27,53-27,0 1,0 26,0 0,53-27,-27-26,1 0,52 0,0 0,1 0,26 0,-27 0,-26 0,0 0,0 0,-53-53</inkml:trace>
  <inkml:trace contextRef="#ctx0" brushRef="#br0" timeOffset="48786">19923 3016,'-53'-53,"27"53,26 0,0 79,0-52,0-1,0 27,0 0,0 0,0 0,0 0,0 0,26-27,-26 1,53-27,-53 106,53-106</inkml:trace>
  <inkml:trace contextRef="#ctx0" brushRef="#br0" timeOffset="49709">20294 2963,'0'0,"26"53,0 0,27 0,-26 26,-27-26,79 0,-79-27,0 27,0-79,-26-27,26 0,0 0,0 0,0 27,0-27,0 26,26 27,1 0,-1 0,27 0,26 0</inkml:trace>
  <inkml:trace contextRef="#ctx0" brushRef="#br0" timeOffset="50055">20770 3228,'26'0,"54"0,-1 0,0 0,1 0,-1-27,-26 27,0-26,-53-1,0-26,-26 53,-54 0,27 0,0 0,0 53,27-26,26-1,0 27,0-26,0-1,0 27,26-53,27 26,53-26,-26 0,-28 0</inkml:trace>
  <inkml:trace contextRef="#ctx0" brushRef="#br0" timeOffset="50369">21908 2989,'-27'-52,"-26"52,27 0,-27 0,0 0,-27 0,28 26,-1 27,0 0,53 0,-27 26,27-26,0-26,53 25,27-52,-1 27,53-27,-52 0,-27 0</inkml:trace>
  <inkml:trace contextRef="#ctx0" brushRef="#br0" timeOffset="50616">22172 2857,'-26'-26,"-1"26,27 53,-53 26,53 27,0 26,0-26,-53-27,53-26,0 27,0-54,0 1</inkml:trace>
  <inkml:trace contextRef="#ctx0" brushRef="#br0" timeOffset="50819">21960 3281,'0'0,"27"0,52 0,-26 0,27 0,-1 0,-26-27</inkml:trace>
  <inkml:trace contextRef="#ctx0" brushRef="#br0" timeOffset="51118">22622 2804,'26'0,"-52"0,-27 27,0 52,-26 27,26 26,53-26,-53 53,53-27,0 53,79 53,27-105,0-54,53-52,-1-27,-25 79,-80-79</inkml:trace>
  <inkml:trace contextRef="#ctx0" brushRef="#br0" timeOffset="52403">23125 2566,'0'-26,"0"-1,-27 27,27 0,0 53,-26 27,26-1,0 0,0 1,53-27,-27 26,27-53,-27-26,27 0,0 0,-53-26,53-53,-53-1,0-26,0 27,0 53,0 78,0 28,80 26,-80-53,26-1,-26-25,53-27,0 0,-53 0,0-53,0-53,0-53,0 80,0 26,0 27,-27-27,27 53,0 53,0 0,0 0,27-1</inkml:trace>
  <inkml:trace contextRef="#ctx0" brushRef="#br0" timeOffset="53068">23019 3201,'-53'-53,"26"53,80 0,27 27,26-27,52 0,27 0,27 0,0 0,-53 0,-80 0,-53 0,27 0,-53 26,-26 27</inkml:trace>
  <inkml:trace contextRef="#ctx0" brushRef="#br0" timeOffset="53467">23945 3307,'-53'0,"0"132,-26-52,-1 52,27 0,53-26,0-27,0 1,80-27,-27-53,0 0,-1 0,28 0,-54-53,27-27,-53 1,0 0,0-1,-26 27,-1 0,-26 53,27 0,-1 0,-25 0,52 80,-27-1,27-52</inkml:trace>
  <inkml:trace contextRef="#ctx0" brushRef="#br0" timeOffset="54202">24474 3122,'0'0,"53"79,0 53,0-26,0 53,0 0,-53-53,52 52,-52-25,-26-54,-27 0,-26 54,26-27,-27-106,54 0,0 0,-27 0,53-27,0 1,0-1,0 27,0-53</inkml:trace>
  <inkml:trace contextRef="#ctx0" brushRef="#br0" timeOffset="55318">25665 3810,'26'53,"27"-53,-27 0,27 0,27-53,-27 26,-27-26,-26 27,0-1,0-26,-26 27,-1 26,-26 0,-26 0,26 26,0 54,53-27,0 0,0 0,0 0,79-1,1-52,26 80,52-80,28 0,-28 53,-52-53,-53 0</inkml:trace>
  <inkml:trace contextRef="#ctx0" brushRef="#br0" timeOffset="56068">24871 2751,'53'0,"-27"0,27 0,0 0,0 0,0 0,0-53,0 53,0 0</inkml:trace>
  <inkml:trace contextRef="#ctx0" brushRef="#br0" timeOffset="57028">25718 2487,'0'-27,"0"54,0-1,0 54,0-27,0-1,0 1,26 0,-26 27,0-27,0-1,0-25,0 26,0-53,0 53,-26-53,-27 0,26 0,-26 0,27 0,-27 0,53-53,-27-53</inkml:trace>
  <inkml:trace contextRef="#ctx0" brushRef="#br0" timeOffset="57194">25638 1984,'0'-26,"0"-1,0-26,0 106,0 53,0-53</inkml:trace>
  <inkml:trace contextRef="#ctx0" brushRef="#br0" timeOffset="58034">25929 2593,'0'53,"0"-1,0 1,0 0,0 0,0 0,0-26,53-27,0 26,-27-26,27 0,-26 0,-27-26,0-27,0 26,0 1,0 52,53-26,-53 53,53-53,-27 0,27 53,-26-53,-27-53,0 0,0-26,0-1,-27 1,27 26,-53 0,53 27,-26 26,26 0,0 53,53 0</inkml:trace>
  <inkml:trace contextRef="#ctx0" brushRef="#br0" timeOffset="58326">26617 2354,'0'53,"0"53,-26 27,26-28,-53 28,53-28,-53 54,53-53,-53-27,53 1,0-27,0-27</inkml:trace>
  <inkml:trace contextRef="#ctx0" brushRef="#br0" timeOffset="58798">26829 2884,'0'-27,"26"27,1 0,-1 0,27 0,-26 80,-27-54,0 53,-27-79,27 27,-53-27,53 53,0-27,27-26,26 0,-1 0,28 0,-1 0</inkml:trace>
  <inkml:trace contextRef="#ctx0" brushRef="#br0" timeOffset="59368">28231 3863</inkml:trace>
  <inkml:trace contextRef="#ctx0" brushRef="#br0" timeOffset="65664">1429 5529,'0'-26,"0"0,0-27,-53 26,26 1,-26-27,-26 53,26 0,0 26,53 27,-53 0,53 0,-53 26,53-52,0-1,0 1,0 26,53-53,-26 0,26 0,26-27,-52-52,25 26,-25-26,26-27,-53 0,53 27,-53 26,0-27,0 54,0-1,-27 27,27 53,0-26,0 26,0 0,0 52,0-52,0 27,0-1,0 0,27 1,26-27,-53 26,53-52,-27-27,27 52,0-52</inkml:trace>
  <inkml:trace contextRef="#ctx0" brushRef="#br0" timeOffset="66041">1720 5688,'53'0,"0"0,26-79,-53 52,27-26,-26 27,-27-27,26 53,-26-79,0 26,0 53,-79 0,52 0,-25 0,25 26,1 1,26-1,-53 27,53-26,0 25,0-25,26-1,27 54,-26-80,25 26,-25-26,-1 0,27 53,-26-53</inkml:trace>
  <inkml:trace contextRef="#ctx0" brushRef="#br0" timeOffset="66453">2170 5609,'26'0,"1"0,25 0,-52-53,53-26,-53-1,53 27,-53 0,0 0,0-26,0 26,0 0,-26 0,-1 53,27 0,-79 106,79-26,-26-1,26 0,0 27,0 0,0-27,0 1,26-1,-26-26,53-53,0 53,-27-53</inkml:trace>
  <inkml:trace contextRef="#ctx0" brushRef="#br0" timeOffset="67084">2672 5371,'0'-27,"-53"27,27 0,-1 0,-25 0,52 27,-27-1,27 27,0 26,0-52,0-1,27 27,25-53,28-26,-54-54,-26 54,0-27,0 27,0-1,0-26,0 80,53 26,-53 0,27-53,-27 52,26-52,-26 80,80-80,-28 0</inkml:trace>
  <inkml:trace contextRef="#ctx0" brushRef="#br0" timeOffset="67519">2910 5344,'0'0,"27"80,26-54,26-26,-79 53,53-53,-26 0,-27-53,26 27,-26-1,0-52,53 26,-53 26,0-25,0 78,0 0,0 27,0 53,0 0,0 0,0-27,0 1,0-1,0 0,0-52,0 26,-53-53,0 0,27 0,-1 0,-26 0</inkml:trace>
  <inkml:trace contextRef="#ctx0" brushRef="#br0" timeOffset="68389">3625 5688,'26'0,"1"-53,26 53,-27 0,27 0,0 0,26 0,-26 0,0 0,-26-26,26 26,-1 0</inkml:trace>
  <inkml:trace contextRef="#ctx0" brushRef="#br0" timeOffset="68682">3757 5450,'-26'0,"26"-26,0 26,0 53,0-27,0 0,0 27,26 27,-26-27,79 0,-79 0,53 26,-53-26,0-27</inkml:trace>
  <inkml:trace contextRef="#ctx0" brushRef="#br0" timeOffset="69613">3413 5688,'0'-26,"53"26,0 0,-27 0,27 0,0 0,27 0,-27 0,-1 0,-52-53</inkml:trace>
  <inkml:trace contextRef="#ctx0" brushRef="#br0" timeOffset="70820">4524 5397,'0'27,"-53"52,53-26,0 0,0 0,0 0,0 0,0 0,27-106,-27-27,0 1,0-1,0 1,0 26,0 27,0-27,26 53,27 79,-26-52,26 52,-53-26,53 0,-53 0,53 0,-53-27,26-26,-26-53,0-26,0-1,0 28,0-1,26 53,-26-53,53 53,0 26,-26 27,-27-26,79 25,-79-25,27 26,-27-27,0 1,0-1,0 27</inkml:trace>
  <inkml:trace contextRef="#ctx0" brushRef="#br0" timeOffset="71128">5398 5424,'0'26,"0"27,0 0,0 0,26 0,27-53,0 26,-27-26,1 0,-27-26,0-1,0-26,0-26,-27 0,-26 52,0-26,53 80</inkml:trace>
  <inkml:trace contextRef="#ctx0" brushRef="#br0" timeOffset="72507">5927 5450,'0'-53,"0"27,0-1,-53 27,26 0,1 0,-54 53,80-26,-52 52,52-26,0-27,0 1,26-27,27 0,0 0,26-27,-52-26,26-26,-53 26,53 0,-53 0,0-26,52 0,-52 26,0 26,0 1,0 26,0 53,0 26,0 27,0 0,0 26,0-53,0 1,0-27,27-27,26 27,26-53,-52-26,26-54,-27-26,-26 27,53 26,-53 80,26 25,-26-25,80 26,-27-53,-27-27,-26-26,0-26,0 0,0 26,0 26,0-26,0 106,80-26,-28-27,1 53,0-53,0 0,-26 0,26-27,-53-52,52-53,-52-54,0-52,0 80,0 25,0 80,-52 53,25 27,-26 105,0 27,53-27,0 27,0 0,0-54,0 1,0-26,0-1,0 0,27 1,-27-1,0 1,26-28</inkml:trace>
  <inkml:trace contextRef="#ctx0" brushRef="#br0" timeOffset="72963">7488 5503,'0'0,"0"-53,-53 53,-27 0,28 0,-28 0,27 27,27-1,26 27,0 0,26-27,1-26,26 0,26 0,-53-53,1 53,-27-53,53 53,-53 80,0-27,53 26,0-52,0-27</inkml:trace>
  <inkml:trace contextRef="#ctx0" brushRef="#br0" timeOffset="73211">8017 4392,'0'-53,"0"26,-53 27,53 27,-53 79,53 52,0-25,0 25,0-52,0 53,79-27,-79-26,53-26,-53-1,0 0</inkml:trace>
  <inkml:trace contextRef="#ctx0" brushRef="#br0" timeOffset="73571">7726 5318,'53'0,"26"0,27 0,0 0,53-80,-27 80,0-79,-79 79,0-53,-79 53,-1 53,27 0,-53 26,53 1,0-1,0 0,27-26,-27 0,26 0,27-26,-27-27</inkml:trace>
  <inkml:trace contextRef="#ctx0" brushRef="#br0" timeOffset="73744">8652 5053,'0'-26,"0"26,-53 0</inkml:trace>
  <inkml:trace contextRef="#ctx0" brushRef="#br0" timeOffset="74846">8969 5344,'0'-26,"0"-1,0 27,0-26,-79 26,79 0,-26 53,26-27,0 1,0 26,0 0,79-53,-26-27,-27-26,-26 27,0 52,0 1,0 26,53-1,-26-52,52-26,-52-27,-27 27,26 26,27 0,-53 26,26-26,-26 27</inkml:trace>
  <inkml:trace contextRef="#ctx0" brushRef="#br0" timeOffset="75011">9551 5212,'-26'53,"26"-27</inkml:trace>
  <inkml:trace contextRef="#ctx0" brushRef="#br0" timeOffset="75147">9551 5900,'0'0,"-26"0,-27 0</inkml:trace>
  <inkml:trace contextRef="#ctx0" brushRef="#br0" timeOffset="75993">1773 6535,'26'0,"1"0,26 0,-1 0,1 0,0 0,0 0,27 0,-1 0,27 53,-27-53,1 0,25 0,54 0</inkml:trace>
  <inkml:trace contextRef="#ctx0" brushRef="#br0" timeOffset="76353">3757 6561,'27'0,"25"0,1 0,27 0,26-53,-27 53,27-26,26 26,53-79,-26 79,53-106,-27 106,0-80,0 80,1-53,-1 53,-53 0,27 0,-53 0,-27 0,27 53,-53-53,-27 27,27-27,-26 53,-1-53,27 26,-27-26,27 0,27 0,-27 53,26-53</inkml:trace>
  <inkml:trace contextRef="#ctx0" brushRef="#br0" timeOffset="76761">7488 6350,'26'0,"27"0,0 0,0 0,-27 0,27 0,53 0,0 26,0-26,53 0,-27 0,53 0,27 0,26 0,-79 0,26 0,53-26,-53 26,0-53,1 53,-1-53,-79 53,-1 0,28-53,-54 53,-26 0,0 0,-53 0,-27 0</inkml:trace>
  <inkml:trace contextRef="#ctx0" brushRef="#br0" timeOffset="82466">12541 5238,'0'-52,"0"78,0 0,0 54,0-1,0 1,0 25,0-25,0-1,0 1,0-1,0-26,0-27,0-26,27-53,-27 0,0 1,26-28,-26 1,0 26,80 26,-80-26,52 53,-52-26,53 26,0 0,-53 0,80 53,-80-27,0 27,0 27,26-27,-26 26,0-53,0 27,53-26,-53-1,0 27</inkml:trace>
  <inkml:trace contextRef="#ctx0" brushRef="#br0" timeOffset="82890">13600 5424,'-80'105,"80"-52,-53 27,53 26,0 26,-53-53,53-26,0 0,0 0,0-27,80-26,-54 53,27-53,0-26</inkml:trace>
  <inkml:trace contextRef="#ctx0" brushRef="#br0" timeOffset="83187">13970 5503,'26'-53,"-26"106,-26 26,26 1,-53 52,53-26,0-27,0-26,0 0,0 0,0 0,0-53,79 0,-26 0</inkml:trace>
  <inkml:trace contextRef="#ctx0" brushRef="#br0" timeOffset="83403">13758 5847,'27'0,"26"0,0 0,0 0,26 0,0 0,-26 0,27 26,-54-26,1 0</inkml:trace>
  <inkml:trace contextRef="#ctx0" brushRef="#br0" timeOffset="83666">14552 5609,'0'26,"27"27,-27 27,0-1,0 0,0 1,0-27,0 26,-53-26,-53 26,26-26,28-53,-28 27</inkml:trace>
  <inkml:trace contextRef="#ctx0" brushRef="#br0" timeOffset="84678">14975 5979,'0'0,"0"0,27 0,52 0,-52 0,-1 0,27 0,0 0,-53 0</inkml:trace>
  <inkml:trace contextRef="#ctx0" brushRef="#br0" timeOffset="84828">15108 6164,'26'0,"27"0,-26 0,25 0,-52 27</inkml:trace>
  <inkml:trace contextRef="#ctx0" brushRef="#br0" timeOffset="86896">16193 5688,'0'-53,"0"-26,0 26,0 27,0-1,-27 27,1-53,-54 53,27 0,27 0,-1 0,-26 53,53-26,-52-1,52 27,0 0,26-53,27 26,-27-26,1 0,52 0,-26 0,-53 0,53 0,-26-26,-27-27,52 53,-25 26,-27 1,0 52,0 1,0 52,0 27,0-54,-27 28,27-27,0-27,0-26,-26-53,-27 0,0-53,27 0,-27-53,53 27,-53 26,53 0,0 27,0-54,26 80,1 0,26 0,0 0,26 0,-26 0,-27 0,1 0</inkml:trace>
  <inkml:trace contextRef="#ctx0" brushRef="#br0" timeOffset="87451">16854 5450,'0'0,"-79"79,26 27,26 0,-26 26,53-26,-53 27,53-28,0-52,53 27,0-80,53 26,-27-26,27 0,-26 0</inkml:trace>
  <inkml:trace contextRef="#ctx0" brushRef="#br0" timeOffset="87720">17251 5688,'0'-53,"0"186,-27-54,27 0,0 1,-26-1,26 0,0 1,0 26,0-80,0 1,0-27</inkml:trace>
  <inkml:trace contextRef="#ctx0" brushRef="#br0" timeOffset="87930">17066 6006,'26'-53,"27"53,-27 0,27 0,0 0,27 0,-27 26,0-26,-1 0,1 0,-26 0</inkml:trace>
  <inkml:trace contextRef="#ctx0" brushRef="#br0" timeOffset="88134">17727 5688,'0'80,"53"-27,-53 26,0-26,0 26,0 1,-53 25,-26 28,26-27,-79-27,26-79</inkml:trace>
  <inkml:trace contextRef="#ctx0" brushRef="#br0" timeOffset="91486">18865 5662,'0'-27,"-27"-52,-26 0,-26 52,53 27,-1 0,-26 0,-26 0,-1 27,1-1,-27 27,53-27,0 54,-26-27,53 26,-27-26,53 0,0-27,0 27,0 27,53-54,26 27,0-27,1-26,-1 53,53-53,-26 0,-26 0,-27 0,-27 0,27 0,-53-53</inkml:trace>
  <inkml:trace contextRef="#ctx0" brushRef="#br0" timeOffset="92085">18997 5873,'-53'0,"0"27,53-1,0 27,0-26,27-1,26-26,-27 0,27 0,-53-26,0-27,0 26,0 1,0-27,-53 53,0 0,53 26,0 1,27-27,52 53,27-53,53 0,-27 0,27 0,-27-27,-79-26,-53 27,26 26,-26-79,0 79,-26-80,-80 80,27 0,26 0,26 0,-26 53,53-26,27 26,-1 26,54-26,-27-27,-1 27,1-26,-26 26,-27-27,0 27,0 0,-53-53,0 0,0 0,0 26,27-26</inkml:trace>
  <inkml:trace contextRef="#ctx0" brushRef="#br0" timeOffset="92759">20373 5344,'-27'0,"27"27,0 26,0 0,0-1,0 28,0-1,-105 27,78-53,-26 0,53 0,-53-27,53 27,27-53,52 0,27 0,26 0,-26 0,-26 0,-28-26,1 26,0 0,-26-27,-1 27</inkml:trace>
  <inkml:trace contextRef="#ctx0" brushRef="#br0" timeOffset="93097">20823 5635,'0'-53,"-53"53,53-26,0 79,0 26,0 1,0-1,0 53,0-52,0-1,0 0,26-26,-26-26,27-27,-27 79,53-79</inkml:trace>
  <inkml:trace contextRef="#ctx0" brushRef="#br0" timeOffset="93533">21325 5609,'0'-53,"53"53,-53 26,0 27,-26 27,26 26,-53 26,53-26,0-27,0 0,0 1,0-27,26-27,1 27,-1-53,27 27,0-27,-26 0,26 0,-27 0</inkml:trace>
  <inkml:trace contextRef="#ctx0" brushRef="#br0" timeOffset="93766">21087 6138,'0'-26,"0"26,53 0,0 0,27 0,-1 0,27 0,0 0,-27 0,0 0,1 0,-54 0</inkml:trace>
  <inkml:trace contextRef="#ctx0" brushRef="#br0" timeOffset="96330">16325 6085,'0'0,"26"0,27-26</inkml:trace>
  <inkml:trace contextRef="#ctx0" brushRef="#br0" timeOffset="97065">16245 5529,'0'53</inkml:trace>
  <inkml:trace contextRef="#ctx0" brushRef="#br0" timeOffset="101902">22357 6350,'80'0,"-54"0,1 0,-27 53,0 0,0-27,0 27,-80-53</inkml:trace>
  <inkml:trace contextRef="#ctx0" brushRef="#br0" timeOffset="103725">24315 5529,'0'-52,"0"25,0 1,-53 26,0 0,27 0,-53 26,26 53,-27 80,27-26,53-28,-53 28,53-54,0 0,27-26,26 0,-27-53,1 0,26 0,-27 0,27-26,-53-27,0 0,53 0,-53 0,0 27,53 26,-27 0,27 26,-53 1,53-1,-53 27,0-27,0 1,0 26,0 0,0-27</inkml:trace>
  <inkml:trace contextRef="#ctx0" brushRef="#br0" timeOffset="104340">25083 5477,'0'-53,"-27"53,27 53,-106 26,80 27,26 0,-106-1,106 1,-79-26,79-1,0 27,0-27,0-26,52 0,28 0,26-53,52 53,1-53,-79 0</inkml:trace>
  <inkml:trace contextRef="#ctx0" brushRef="#br0" timeOffset="104648">25718 5582,'0'53,"0"27,26 26,-26-27,0 0,0 1,0 25,0-25,-26-27,26 0,-53 0,26-53,-26 26,27-26,-1-26,27-27,0-27,27-78</inkml:trace>
  <inkml:trace contextRef="#ctx0" brushRef="#br0" timeOffset="104797">26061 5000,'0'-53,"0"106,-52 27,52-27</inkml:trace>
  <inkml:trace contextRef="#ctx0" brushRef="#br0" timeOffset="105269">26220 5821,'0'79,"0"-53,0 27,0 0,27 27,-27-28,0-25,26-27,-26 53,53-53,0 0,0-53,-27 0,-26 0,53 0,-53 53,0 53,0 0,27-27,26 27,-27-53,1-53,-27-26,52-27,-52-26,0 0,0 52,0 54,0-1,0-26</inkml:trace>
  <inkml:trace contextRef="#ctx0" brushRef="#br0" timeOffset="105508">27120 5450,'26'53,"1"-53,26 79,-53-52,53 52,-53 1,0-1,0 0,-27 1,-52 26,-1-27,27 0,1-26,-1 0,53-26</inkml:trace>
  <inkml:trace contextRef="#ctx0" brushRef="#br0" timeOffset="106882">27993 5027,'-27'0,"-52"0,26 0,-26 79,26 1,-26-28,52 1,27 0,0 0,0-26,0-27,27 0,25 0,28 0,26-27,-27 1,-53 26,-26-53,0 106,0 26,0-52,0 25,0 1,0-53,53 27,-26-27,-1 0,27 0,-26 0,26-53,-27 26,-26-25,53 52,-53-27,0 27,0 53,0 0,0 26,0 27,0 26,0-26,0-26,0-27,0-1,0-25,0 26,0-106</inkml:trace>
  <inkml:trace contextRef="#ctx0" brushRef="#br0" timeOffset="108501">29157 4947,'27'-53,"25"-26,-52 53,27 26,-27 26,-79 133,-1 0,27-1,53-25,-53-1,53-26,27 0,26-53,53-1,-27-52,0 0,27 0,-26-79,-1 26,-26-53,0-26,-53 26,53 0,-53 27,0 0,0 26,0 53,0-27,0 54,0 26,0 0,0 26,0 0,53-26,-53 27,26-28,-26 28,79-27,-79-27,27-26,-27 53,26-53,27-26</inkml:trace>
  <inkml:trace contextRef="#ctx0" brushRef="#br0" timeOffset="108703">29871 4418,'0'-53,"0"27,27-27,-1 53,-26 53,0 79,-26-26,-1 0</inkml:trace>
  <inkml:trace contextRef="#ctx0" brushRef="#br0" timeOffset="110473">23654 5424,'0'-27,"0"27,0 53,0 26,0 27,0 53,0-27,0 27,0 0,0-27,0-52,0-28,0 1,0-26,53-80,-27-26,54 26,-28-80</inkml:trace>
  <inkml:trace contextRef="#ctx0" brushRef="#br0" timeOffset="110901">24209 5397,'0'-26,"0"79,0 26,0 0,0 1,0 26,0 26,0-26,0-27,0 0,0 1,53-1,-53-26,0-26,0-1,0 27,0-27,0 27,0-26,-26-27</inkml:trace>
  <inkml:trace contextRef="#ctx0" brushRef="#br0" timeOffset="112018">23786 6006,'27'0,"-1"0,53 0,1 0,26 0,26-53,-26 53,-53 0,0 0,-106 0,0 0,26 26,1-26,-54 0,54 0,-1 0,-25 0,25 0,1 0,-27 0,-27 0,27 0,27 0,0 0,-27 0,53 27,-27-27,1 0,-27 0,26 0,80 0,0 0,27 0,-1 0,27 0,-53 0,-27 0,1 0,-27 0,52 0,-52-53,27 53,-54 0,-52 26,26-26,0 0,106 0,0 0,26 0,1 0,-27 0</inkml:trace>
  <inkml:trace contextRef="#ctx0" brushRef="#br0" timeOffset="113773">29713 5344,'26'0,"-26"0,53 0,0 27,26-27,27 0,53 0,-27 0,1 0,-54 0,0 0,-26-53</inkml:trace>
  <inkml:trace contextRef="#ctx0" brushRef="#br0" timeOffset="114133">31168 5186,'0'-27,"0"-26,-53 53,0 0,0 0,-26 0,26 0,26 53,-25-26,52-1,0 27,0-27,0 1,0 26,26-27,0 27,1-26,26 25,-53 1,-53 0,-26-53,-54 80,27-80,27 0,26 0</inkml:trace>
  <inkml:trace contextRef="#ctx0" brushRef="#br0" timeOffset="114686">29528 5503,'-53'0,"79"0,27 0,0 0,0-53,-27 53,27 0,-53 0,0 53</inkml:trace>
  <inkml:trace contextRef="#ctx0" brushRef="#br0" timeOffset="116233">24606 7355,'80'-53,"-1"53,27-79,26-1,-26 1,-80 53,-26-1,0-26,-26 53,-27 0,0 0,-26 53,52-26,27-1,0 27,0 0,0 0,27 0,52 26,-26-52,-26 25,-27-25,52 26,-52-27,-52-26,-28 27,27-27,0 0,27 0,26 0,53-80</inkml:trace>
  <inkml:trace contextRef="#ctx0" brushRef="#br0" timeOffset="116768">25294 6720,'0'-26,"0"79,0 52,0 54,53-53,-53 26,0-26,53 53,-53-27,0 0,53-26,-53-26,0-27,0-1,26-52,27-52,0-28,0-52</inkml:trace>
  <inkml:trace contextRef="#ctx0" brushRef="#br0" timeOffset="117252">25347 6852,'0'27,"0"-1,27 27,-1-53,-26 27,26-27,27 0,-53 53,27 0,-27-1,0-25,0-1,0 27,-53 0,26-53,27 27,-52-27,25 0,27 0</inkml:trace>
  <inkml:trace contextRef="#ctx0" brushRef="#br0" timeOffset="117716">25691 7434,'27'0,"-1"0,27-52,53 25,-27-52,27-1,-53 27,0 1,-53 25,0-26,-53 53,-27 0,1 80,26-54,0 27,27 0,26 0,-53 0,53-27,0 1,79 52,1-79,-1 0,27 0,0 53,0-53,-27 0,-26 0</inkml:trace>
  <inkml:trace contextRef="#ctx0" brushRef="#br0" timeOffset="118032">26617 7011,'0'-26,"-106"26,53 53,0 26,53-26,-52 0,52 0,0 26,0-52,0-1,26 27,27-53,26 26,27-26,-27 0,1 0,-1 0,1 0,-54-26,-26-1,53-52</inkml:trace>
  <inkml:trace contextRef="#ctx0" brushRef="#br0" timeOffset="118564">27014 6588,'0'-27,"-26"27,26 53,0 27,0-1,0 27,52 26,-52-26,53 0,-53-27,27 1,-27-28,79 1,-52 0,26-53,-53-26,26-54,-26 54,0 0,53-27,-53 26,26 80,-26 0,0 26,53-26,-53-26,0 26,0-133,27 1,-27 0,0-1,53 27,-53 0,26 0,-26 27,53 26,-53-26,53 26,0 0,0 0,0 0,0 26,-27-26</inkml:trace>
  <inkml:trace contextRef="#ctx0" brushRef="#br0" timeOffset="118849">26564 6985,'0'-53,"0"26,53 27,0 0,26 0,27 0,0 0,53 0,-27 0,80-53</inkml:trace>
  <inkml:trace contextRef="#ctx0" brushRef="#br0" timeOffset="120198">28099 6958,'0'-53,"0"106,-27 53,27-53,0 0,0 0,0 0,0-27,53 27,0-53,-26 0,-1 0,27 0,-27-53,27 27,-53-27,53 0,-53-26,53-1,-53 27,0 0,0 80,0 26,0 0,0 0,27-1,-27 1,53-26,-27 26,0-53,27 0,-53-53,27-27,-27 54,0 0,53 26,-53 26,26 53,-26-52,53 26,-53-27,27-26,-27 0,26-53,-26 0,79 0,-52-26,-27 53,53 26,-27 0,1 0,-1 0,-26 26,80 27,-80-27,26 1,27-27,-27 0,1 0,52 0,-52 0,-1 53,-26 0,80 0,-80-27</inkml:trace>
  <inkml:trace contextRef="#ctx0" brushRef="#br0" timeOffset="120359">29792 7355,'-53'0,"-79"0</inkml:trace>
  <inkml:trace contextRef="#ctx0" brushRef="#br1" timeOffset="135395">3916 9974,'0'27,"-27"105,-26 27,53-27,-79 27,79-53,-53 26,53-52,0-28,0 1,0 0,27-53,-27 27,79-27,-26 0,26-80</inkml:trace>
  <inkml:trace contextRef="#ctx0" brushRef="#br1" timeOffset="135624">4392 10080,'-53'0,"53"-53,0 106,0 53,0 26,0 27,0-27,27 1,-27-27,53-1,-53-52,0 0,0 0</inkml:trace>
  <inkml:trace contextRef="#ctx0" brushRef="#br1" timeOffset="135859">3942 10795,'0'-27,"0"1,27-27,52 0,-26 0,-26 53,25 0,-25 0,-1 0,27 0,53 0,-27 0</inkml:trace>
  <inkml:trace contextRef="#ctx0" brushRef="#br1" timeOffset="136219">5159 10160,'-26'0,"-27"0,-26 0,79 79,-53 0,53 54,-53-27,53-1,0 28,26-27,1-1,26-52,0-26,26 26,-26-53,0 0,0 0,0-27</inkml:trace>
  <inkml:trace contextRef="#ctx0" brushRef="#br1" timeOffset="136669">5583 10345,'0'53,"0"-27,26-26,-26 80,53-54,-53 27,27-27,-27 27,52-26,-25-1,26-26,-53 0,26-26,-26-54,0 54,0 0,53 26,-53 52,27-25,-1 26,27-53,-53-53,0 0,0 0,0 0,-26-26,26-1,-27 28,27 25,-53 27,53-53,-26 53</inkml:trace>
  <inkml:trace contextRef="#ctx0" brushRef="#br1" timeOffset="137755">6482 10239,'0'-53,"27"53,-1 0,27 0,27 0,52 53,-53 26,27-26,-53 53,-27-26,-26-1,0 27,-26 26,-53-53,-27 1,-27-1,28 1,-1-28,53-52,26 27,27-27,106-106,27 27</inkml:trace>
  <inkml:trace contextRef="#ctx0" brushRef="#br1" timeOffset="137952">7144 10689,'53'-53,"26"53,27-53,-27 53,1 0,-27 0,26 0,-79 0,0 53</inkml:trace>
  <inkml:trace contextRef="#ctx0" brushRef="#br1" timeOffset="138078">7541 11112,'53'-26,"52"26,28-53,-80 53</inkml:trace>
  <inkml:trace contextRef="#ctx0" brushRef="#br1" timeOffset="138829">9948 9260,'0'-26,"53"79,-53 79,0 0,0 27,0-53,27 0,-27 26,0-26,0-53</inkml:trace>
  <inkml:trace contextRef="#ctx0" brushRef="#br1" timeOffset="139074">9578 10398,'53'0,"0"0,26-53,1 53,25 0,1 0,26 0,27 0,-26 0,-1 0,-53 0,-26 0</inkml:trace>
  <inkml:trace contextRef="#ctx0" brushRef="#br1" timeOffset="139503">10134 10795,'79'0,"27"0,0-53,-27 53,-26 0,-53 0,26 53,-26-27,-26 54,-80 25,0-25,27-1,26-79,53 53,79-53,1 0,26-26,79 26,0-106,0 53,-53-27</inkml:trace>
  <inkml:trace contextRef="#ctx0" brushRef="#br1" timeOffset="140945">12224 9551,'0'-26,"0"26,-106-53,79 53,1 0,-53 0,26-27,0 27,26 0,-26 0,53-53,-26 53,26 53,0-26,0 26,26 0,-26 26,27 0,-27 1,53-1,-53 0,53 54,-53-54,0 27,0 26,53 27,-53-53,0 26,0-52,0-1,0-26,0 0,0-27,0 27,0-26,0 25,0 1,0-26,26-27,1 0,25 0,28 0,-1 0,1 0,25 0,1-27,27 27,-54 0,27 0,-53 0,-27 0,27 0,-79 0</inkml:trace>
  <inkml:trace contextRef="#ctx0" brushRef="#br1" timeOffset="142174">14076 9948,'0'-26,"0"-27,-27 53,-26-80,27 54,-27-27,27 26,-1 27,-26-52,27 52,26 0,-80 105,80 1,-79 53,79 0,-53-1,53-25,0-27,0 26,0-53,0-26,27-26,26 26,-1-53,1 0,27 0,-27-80,0 27,-27 0,-26-26,53 0,-53 26,0 26,0 1,53 26,0 53,0 0,-27-27,-26 27,53-27,-53 1,0 26,0 26,0-52</inkml:trace>
  <inkml:trace contextRef="#ctx0" brushRef="#br1" timeOffset="142551">15081 9683,'-26'80,"26"52,-80-26,80 53,-52-1,52-52,0 0,0 26,0-52,0-27,0 0,26 0,27-53,0 26,53-26,-1 0,-52 0,0-53</inkml:trace>
  <inkml:trace contextRef="#ctx0" brushRef="#br1" timeOffset="143096">15452 10160,'0'53,"0"0,-27-1,27 1,0 0,0 27,0-27,0-27,53 53,0-79,-26 0,-1 0,-26-53,79 1,-79-28,27 1,-27-1,0 28,0 104,0 1,0 0,53 0,-53 0,53-26,-27-27,27 0,-27-27,-26-52,53-54,-53 54,0 26,0 27,0-27,0 0,0 53,0-27,-79 54</inkml:trace>
  <inkml:trace contextRef="#ctx0" brushRef="#br1" timeOffset="143381">16219 10213,'53'0,"0"0,26 26,-26-26,26 0,1 0,-1 0,1 0,-1 0,-53 0</inkml:trace>
  <inkml:trace contextRef="#ctx0" brushRef="#br1" timeOffset="143786">16907 9869,'0'0,"0"53,0 26,0-26,53 0,-53 0,0 26,26-52,-26-1,53-26,-53 53,27-53,26 0,-1-27,-25 1,-27-27,106-53,-106 53,53 0,-53 0,0 80,0 79,0-27,-27 1,27-28,0 1,0 0,0 27,0-54,0 1,0 25</inkml:trace>
  <inkml:trace contextRef="#ctx0" brushRef="#br1" timeOffset="144019">17648 9736,'53'27,"0"79,26-1,-26 28,-53-54,53 1,-53-1,0 0,0-26,0-26,-53 52,-53-26,-26 26,26-79</inkml:trace>
  <inkml:trace contextRef="#ctx0" brushRef="#br1" timeOffset="145372">18574 10424,'26'0,"54"0,-1 0,27 0,0 0,26 0,0 0,-26 0,0 0,-80 0,-26 0</inkml:trace>
  <inkml:trace contextRef="#ctx0" brushRef="#br1" timeOffset="145591">19103 10133,'0'-26,"0"52,0 54,0 25,26 1,-26-26,53-1,-53-26,53 0,-53 26,0-26,0-26</inkml:trace>
  <inkml:trace contextRef="#ctx0" brushRef="#br1" timeOffset="146752">20690 9631,'-52'-27,"-1"-26,-27 27,1-27,-1 0,1 53,0-27,-27 27,53 0,0 0,0 53,27 53,26 0,-53 53,53 26,0-53,26 1,1-54,52 27,0-53,1-53,-1 26,-52-26,-1 0,-26 0,53-53,-53 0,0-26,0 0,0-1,0 27,0 0,26 80,27-1,-26 27,26 0,-53 0,26 26,-26-26,0 0,0 0,0-26,0 25,0-25,-26-27,26 53</inkml:trace>
  <inkml:trace contextRef="#ctx0" brushRef="#br1" timeOffset="147074">21643 9525,'0'0,"-79"0,52 53,-26 0,27-1,-27 28,0 26,53-1,-27 28,27-27,0-27,0 0,0 1,27-1,52 27,-26-53,79 0,-26-53,0 0</inkml:trace>
  <inkml:trace contextRef="#ctx0" brushRef="#br1" timeOffset="147584">22093 9789,'0'27,"0"52,0 0,0 1,0-27,26 0,-26 0,27 0,-27-27,53-26,-1 53,-25-53,-1 0,54-53,-80 27,53-27,-53 26,0 27,0 53,26-26,-26-1,80 27,-28-53,-25 0,26-27,-53-52,0 0,0-27,0 0,0 0,0 53,-27-26,27 52,-26 27,26-26,-53 26,53 0</inkml:trace>
  <inkml:trace contextRef="#ctx0" brushRef="#br1" timeOffset="147906">23204 10133,'0'0,"26"0,27 0,0 0,53-53,26 53,27 0,-27 0,-52 0,-1-26</inkml:trace>
  <inkml:trace contextRef="#ctx0" brushRef="#br1" timeOffset="148132">23601 9763,'0'-53,"26"53,-26 26,0 54,-26-1,26 0,0 27,0 0,0-26,0-1,0 0,26-26</inkml:trace>
  <inkml:trace contextRef="#ctx0" brushRef="#br1" timeOffset="148560">24342 9445,'0'27,"0"52,0 27,0 0,0-27,0 1,0-28,53 28,-53-54,53-26,-53 27,52-27,28-27,-54-26,27-26,-26 0,-27-27,79 0,-79 53,0 27,0 79,-26 26,26 0,0 1,-27-1,27 0,0-26,0 0,0-26,0 52,0-52</inkml:trace>
  <inkml:trace contextRef="#ctx0" brushRef="#br1" timeOffset="148800">25135 9710,'27'0,"26"79,-27-26,-26 27,80-1,-80 0,0 27,0-53,0-26,-27-1,1 27,-1-53,-26 53,27 0</inkml:trace>
  <inkml:trace contextRef="#ctx0" brushRef="#br1" timeOffset="150233">25850 9075,'26'0,"-26"-27,80 27,-54 0,27 0,0 0,26 0,27 0,26 0,-26 0,-53 0,-26 0,26 27,-53-1,0 1,0-1,0 27,-27 0,27 0,0 0,-26 26,26 1,0-1,0 27,26 53,-26-27,53 0,-53-26,26 0,-26 0,80 26,-80-53,53 1,-53-27,26 0,-26 26,0-53,0 1,0 26,0-27,0-26,-26 0,-27 0,0 0,26-26,-78-1,78 27,1-53,26 27,0 0</inkml:trace>
  <inkml:trace contextRef="#ctx0" brushRef="#br1" timeOffset="153482">2434 13308,'53'0,"26"0,-52 0,-1 0,27 0,-53 0</inkml:trace>
  <inkml:trace contextRef="#ctx0" brushRef="#br1" timeOffset="153651">2487 13705,'53'0,"-27"0,-26-53,80 53,-54 0,1 0</inkml:trace>
  <inkml:trace contextRef="#ctx0" brushRef="#br1" timeOffset="154132">3704 12620,'0'-53,"0"106,0 27,0 26,53 52,-53-25,0 25,0-25,0-1</inkml:trace>
  <inkml:trace contextRef="#ctx0" brushRef="#br1" timeOffset="154371">3440 13784,'26'0,"27"-52,53-1,-53 53,0-27,26 27,53-53,1 53,-1-53,-53 53,1 0,-27 0</inkml:trace>
  <inkml:trace contextRef="#ctx0" brushRef="#br1" timeOffset="154672">3651 14261,'106'0,"26"-53,-79 53,0 0,-53 53,0 0,0 26,-26-26,-27 0,53 0,-27-53,27 26,53-26,27-26,52-27,53-27,53 1,-52 0,-54-1,-79 27</inkml:trace>
  <inkml:trace contextRef="#ctx0" brushRef="#br1" timeOffset="155978">5900 11932,'-26'0,"-1"-53,-26 53,-52 0,-1 0,-27 0,28 0,25 0,1 27,52-27,27 53,0-27,0 80,27-79,26-1,-27 53,27-26,-53 27,53 52,-53 0,79 27,-79-53,80 26,-27 0,0-26,-53 27,79-28,-79 28,0-54,0 0,0 1,26-27,-26 0,0 26,0-26,0 0,53 0,-53 0,0 26,0-52,27-1,-27 27,0-27,0 1,0 26,0 0,0 0,0 0,0-1,0 28,0-54,0 1,0-1,0 27,0-26,0 25,53 28,-53-54,0 27,0 0,0 0,26 26,-26-26,53 0,-26 0,26-26,-1-27,28 79,52-79,-26 0</inkml:trace>
  <inkml:trace contextRef="#ctx0" brushRef="#br1" timeOffset="157401">6985 13202,'-26'0,"26"80,0-1,0 27,52 26,-52-26,0 0,0-27,0 1,0-27,0 0,0-1,53-52,0 27,0-27,27 0,-1-27,27-25,-53-1,26-53,-26 26,-53 1,26 0,-26 52,0 1,0 26,0 0,-52 26,52 54,0-28,0 1,0 27,-27-1,27 1,0 52,0-53,0 1,0 25,0 1,0-26,53-1</inkml:trace>
  <inkml:trace contextRef="#ctx0" brushRef="#br1" timeOffset="158114">8229 13732,'26'26,"27"27,26 0,-26 0,-26 26,26-26,-53 26,53-26,-53 0,0-26,0-27,-27 0,-26-53,27 0,26-26,-53-27,53 53,0 0,0 26,26 27,27-79,-26 79,26 0,-1 0,28 0,-54 0</inkml:trace>
  <inkml:trace contextRef="#ctx0" brushRef="#br1" timeOffset="158444">9075 13864,'27'0,"26"0,0 0,-1 0,-25 0,26 0,-27 0,-26-53,0 26,-26 27,-27-26,-26 26,52 0,-26 0,0 53,0-27,53 1,-26 52,26-26,0 0,53 0,0 0,26-53,27 53,53-53,-80 0</inkml:trace>
  <inkml:trace contextRef="#ctx0" brushRef="#br1" timeOffset="158796">10001 13652,'0'0,"0"-53,-53 53,0 0,27 0,0 27,-27-1,26 54,27-28,-53 1,53 27,0-27,27 26,26-52,26-27,0 52,1-52,-1 0,0 0,-52-26,-1 26</inkml:trace>
  <inkml:trace contextRef="#ctx0" brushRef="#br1" timeOffset="159074">10372 13652,'0'-53,"0"80,0 26,0 26,0 0,0 1,0-1,0 1,0-1,0-26,0 26,-27-26,27-26,0-1,-26-26</inkml:trace>
  <inkml:trace contextRef="#ctx0" brushRef="#br1" timeOffset="159269">10081 14076,'0'0,"53"0,-27-53,27 53,0 0,26 0,1 0,-54 0,27 0</inkml:trace>
  <inkml:trace contextRef="#ctx0" brushRef="#br1" timeOffset="159554">11245 13229,'0'0,"-53"0,0 79,0 54,53-1,0 53,0 0,0 0,53 1,79 25,1-52,-28-27,1-26,-53-26,0 52,-53-106</inkml:trace>
  <inkml:trace contextRef="#ctx0" brushRef="#br1" timeOffset="160758">12303 12514,'-26'0,"26"80,0-1,0 1,0-27,0-1,53 28,-53-1,53-26,-53-26,52-27,-52 52,53-52,27 0,-80-52,53 25,-53-52,53-27,-53 79,0 1,0 79,0 26,52-26,-52 0,53 0,27 0,-54-53,-26 0,27-53,-27-26,0-80,0 53,0-26,0 52,0 1,0 53,0 26,0 52,0 28</inkml:trace>
  <inkml:trace contextRef="#ctx0" brushRef="#br1" timeOffset="161118">13441 12779,'26'0,"27"0,27 0,52 0,-53 0,-26 0,0 0,-26-53</inkml:trace>
  <inkml:trace contextRef="#ctx0" brushRef="#br1" timeOffset="162287">14235 12303,'0'0,"0"79,0 1,0-1,-27 0,27 27,0-26,0-28,0 1,80-53,-28 27,-25-27,26 0,-53 0,53-53,-53 26,26 1,-26-53,0-1,53 1,-53 52,0 27,-26 80,26-1,0 1,0-28,0 1,0 0,0 0,0 27,0-28,0 1,-27-53</inkml:trace>
  <inkml:trace contextRef="#ctx0" brushRef="#br1" timeOffset="163157">12541 13652,'53'0,"0"0,53 0,79 0,27 0,52 0,80-79,53 79,-26-80,-80 80,-159 0,-26 0,-80 0,-52 53,-54-26,1-27</inkml:trace>
  <inkml:trace contextRef="#ctx0" brushRef="#br1" timeOffset="163547">14420 13732,'0'52,"-80"28,1 52,0 27,26 0,53-54,-53 28,53-80,53-27,26-26,-26 0,26 0,-26 0,-53-26,53-27,-53 0,-26-27,-27 28,-26 25,-1 27,27 0,27 0,-27 0</inkml:trace>
  <inkml:trace contextRef="#ctx0" brushRef="#br1" timeOffset="164469">15214 12964,'52'0,"1"53,53 53,0 53,0 0,-27 79,-26 26,-53-105,0 79,0 0,-26 0,-54-79,-25-27,25-52,-26-1,53-79,0 27,53-27,0-27,27 27,-27-26,53 26,-53-80</inkml:trace>
  <inkml:trace contextRef="#ctx0" brushRef="#br1" timeOffset="165355">16933 14367,'0'52,"53"-52,0 27,27-27,-1 0,27 0,-27 0,-26 0,0 0,-53-53,26 27,-26-1,0-26,0 27,-26 26,-53-53,-1 53,1 0,-27 0,53 53,0-27,53 27,0 26,0 27,0-26,53-27,-26 0,25-1,54-25,-53 26,-26-27,26-26,-27 53,27-53</inkml:trace>
  <inkml:trace contextRef="#ctx0" brushRef="#br1" timeOffset="166443">15849 12911,'0'0,"0"0,52 0,1 0,-26 0,-1 0,1 0,52 0,-52 0</inkml:trace>
  <inkml:trace contextRef="#ctx0" brushRef="#br1" timeOffset="166877">16457 12594,'0'-27,"0"107,53-1,-53 1,26-1,-26 53,0-52,0-1,0-26,0 0,0 26,-52-52,-1-27,-27 53,27-53,0 0</inkml:trace>
  <inkml:trace contextRef="#ctx0" brushRef="#br1" timeOffset="167057">16457 11985,'0'-53,"0"0,0 80,-53 52</inkml:trace>
  <inkml:trace contextRef="#ctx0" brushRef="#br1" timeOffset="167567">17092 12356,'-26'0,"-54"79,80 0,-53 54,53-27,-53-1,53 28,0-27,0-27,0 0,0-26,27 0,26 0,26-53,27 53,0-53,-27-26</inkml:trace>
  <inkml:trace contextRef="#ctx0" brushRef="#br1" timeOffset="168257">17357 12197,'0'26,"26"54,-26-1,0 1,0-1,0 0,0-26,80-26,-54 26,27-53,-53-27,0-26,26 0,-26 0,0 0,0 1,0 78,0 0,0 27,0 0,53 27,-26-54,-1-26,-26 27,80-27,-54 0,-26 0,0-27,0-26,0-26,0-1,0-25,0 25,-26 27,26 27,0-27,0 0,26 53</inkml:trace>
  <inkml:trace contextRef="#ctx0" brushRef="#br1" timeOffset="168600">17833 12435,'26'0,"1"0,-27 27,26-27,27 0,-26 0,-1 0,27 0</inkml:trace>
  <inkml:trace contextRef="#ctx0" brushRef="#br1" timeOffset="168999">18150 11959,'0'0,"0"106,0-27,0 27,27-27,-27 1,26-27,-26-1,27-52,-27 27,53-27,-27 0,-26 0,53-53,-53 0,53 0,-53-26,0-1,0 28,0 78,0 53,0 27,0-26,0-28,0 1,0-26,0 52,0-26,0 0,0 0</inkml:trace>
  <inkml:trace contextRef="#ctx0" brushRef="#br1" timeOffset="169667">17542 12938,'0'-27,"-53"27,53 0,79 0,54 0,25 0,28 0,-1 0,0 0,-26 0,-106 0,-186 106,28-106</inkml:trace>
  <inkml:trace contextRef="#ctx0" brushRef="#br1" timeOffset="169998">17992 13229,'53'0,"0"0,-1 0,-25 0,-1 0,-26 53,0 0,0-27,-26 1,-1-27,54 0,52 0,1 0,-1 0,0 0,27 0,-53 0,-26-80</inkml:trace>
  <inkml:trace contextRef="#ctx0" brushRef="#br1" timeOffset="170237">18944 12223,'0'53,"0"27,0 52,53-26,-53 0,0 26,53-53,-53 1,0-27,0 0,0-1,-26-25,-27 26,-27-53,27 0</inkml:trace>
  <inkml:trace contextRef="#ctx0" brushRef="#br1" timeOffset="171586">19553 14763,'26'0,"1"0,26 0,26 0,27-52,0 52,-27 0,-26 0,-27 0</inkml:trace>
  <inkml:trace contextRef="#ctx0" brushRef="#br1" timeOffset="171802">19844 14393,'0'0,"0"79,0-26,0 0,0 27,0-1,0 0,0 1,0-1</inkml:trace>
  <inkml:trace contextRef="#ctx0" brushRef="#br1" timeOffset="172877">20743 13282,'0'0,"0"-80,0 27,-53 53,53 27,-26 79,26 26,0 27,0 0,0-27,0 27,79-27,-26-79,-26-53,26 26,-27-26,27 0,-53-26,0-54,53 1,-53 0,0-1,0 27,0 0,0 106,0 27,-27 26,27-1,0-25,0-1,0 1,0-28,27 28,-27-1,0 1,-27-27</inkml:trace>
  <inkml:trace contextRef="#ctx0" brushRef="#br1" timeOffset="174677">21616 13943,'27'0,"52"27,-26 52,0-26,27 26,-28 1,1-27,-53-27,0 27,0-27,-26-26,-53 0,79-79,-27 53,27-1,0-26,0 27,0-27,79 0,-52 27,26-27,-27 26,27 27,0 0</inkml:trace>
  <inkml:trace contextRef="#ctx0" brushRef="#br1" timeOffset="175104">22437 14208,'0'0,"53"-27,0 1,26-27,0-26,-26 52,-26 1,-107 26,1 79,-53 27,26 0,26-27,54-26,26 0,0 0,53-53,26 53,80-53,-27 0,27 0,0-53</inkml:trace>
  <inkml:trace contextRef="#ctx0" brushRef="#br1" timeOffset="175449">23442 13917,'0'-27,"-79"27,26-26,26 26,1 0,-27 0,27 26,26 1,-53 52,53-26,0 26,0 1,26-1,27 1,0-54,-27-26,27 53,0-53,0 0,-26 0</inkml:trace>
  <inkml:trace contextRef="#ctx0" brushRef="#br1" timeOffset="175912">22913 13917,'0'-27,"0"54,-53 52,53-26,-26 26,26 1,0-1,0 1,0-28,-53 1,53-26,0-1</inkml:trace>
  <inkml:trace contextRef="#ctx0" brushRef="#br1" timeOffset="177280">24051 13679,'0'-53,"0"159,0 79,-53 0,53 0,0-26,0-27,0 1,0-54,0-26,0-27</inkml:trace>
  <inkml:trace contextRef="#ctx0" brushRef="#br1" timeOffset="177486">23760 14472,'0'-26,"53"26,-27 0,53 0,1 0,26 0,-1 0,1 0,-26 0</inkml:trace>
  <inkml:trace contextRef="#ctx0" brushRef="#br1" timeOffset="179627">24818 13441,'0'-53,"0"132,-79 27,-27 53,0-1,27 54,-1 0,80-27,0 27,0-27,53-27,132 28,0-54,80-53,0-79</inkml:trace>
  <inkml:trace contextRef="#ctx0" brushRef="#br1" timeOffset="181156">25532 12964,'0'80,"0"52,0-26,0-27,0 1,27-1,-1 0,27-52,27-27,-54 0,0 0,27 0,-53 0,53-80,-53 27,27 1,-27-28,0 1,0 26,0 106,0 26,0 1,53-28,-27 1,27 0,-27-53,27 27,-26-27,26-27,-53-26,0-26,0-27,0-53,0 27,0-27</inkml:trace>
  <inkml:trace contextRef="#ctx0" brushRef="#br1" timeOffset="181267">26194 12911,'0'80,"26"26,-26-80</inkml:trace>
  <inkml:trace contextRef="#ctx0" brushRef="#br1" timeOffset="181756">26432 13335,'26'-27,"54"27,-1 0,0 0,1 0,26-53,-53 53,0 0</inkml:trace>
  <inkml:trace contextRef="#ctx0" brushRef="#br1" timeOffset="182018">26749 13017,'-53'0,"53"53,-26-53,26 53,0 26,0-52,-53 26,53-27,0 1,0 26,0-27,0 1,53 25,-53-25,26 26</inkml:trace>
  <inkml:trace contextRef="#ctx0" brushRef="#br1" timeOffset="182477">27067 12885,'0'106,"0"26,-27-26,27-27,0-26,27 0,-27-26,53-27,-27 0,27 0,0 0,-53-27,27 1,-27-54,0 27,0 0,0 27,0 26,0 79,0-26,0 27,0-54,0 1,0 25,0 28,0-27,0 26,-53-52</inkml:trace>
  <inkml:trace contextRef="#ctx0" brushRef="#br1" timeOffset="183384">25479 14076,'53'0,"-53"-27,80 27,-1 0,27 0,0 0,0 0,26 0,-26 0,52 27,-25-27,52 0,0 0,0 0,-79 0,-53 0,0 0,-53-27,0 1,-26 26,-1 0,1 0,-27 0</inkml:trace>
  <inkml:trace contextRef="#ctx0" brushRef="#br1" timeOffset="183811">26485 14419,'-27'0,"-52"80,53-1,-27 1,53-1,-27 0,27 1,0-27,27 26,-1-53,53-26,-26 0,0 0,-26 0,-27-52,0-1,0 0,-27 0,-26 53,-26-53,26 53,0 0,27 0,26 0</inkml:trace>
  <inkml:trace contextRef="#ctx0" brushRef="#br1" timeOffset="184644">27728 13573,'27'26,"26"27,53 27,-1 52,-25 53,-27 0,-53 0,0 1,0-1,0 0,0-26,-80-53,1 26,26-53,0-52,53-27,53 0,26-106,-52 80</inkml:trace>
  <inkml:trace contextRef="#ctx0" brushRef="#br1" timeOffset="185926">28998 14578,'0'53,"27"-53,26 27,0-27,0 0,26 0,-26 0,0-106,0 79,-53 1,0-27,0 26,-27-25,1 52,-54 0,27 0,-26 0,0 0,26 52,26-25,27-1,-53 54,53-27,0 0,0 0,27 26,-1-53,27 27,53-53,0 27,26-27,80 53,-80-53,0 53,-52-53</inkml:trace>
  <inkml:trace contextRef="#ctx0" brushRef="#br1" timeOffset="187028">28231 13017,'0'0,"79"0,-26 0,-26 0,-1 0,1 0,26 0,-27 0</inkml:trace>
  <inkml:trace contextRef="#ctx0" brushRef="#br1" timeOffset="187349">28654 12726,'0'0,"0"80,0-28,0 1,53 27,-53-1,27 27,-27-53,0 0,53 0,-53 0,0 0,0-53,-53 52,-27-52,1 0,26 0,-26-79</inkml:trace>
  <inkml:trace contextRef="#ctx0" brushRef="#br1" timeOffset="187530">28760 12223,'0'-52,"0"-1,0 26,0 27,0 106,0 0,-53-27</inkml:trace>
  <inkml:trace contextRef="#ctx0" brushRef="#br1" timeOffset="187906">29210 12647,'-26'0,"-1"0,-26 26,27 27,-27 27,53-1,-53 53,53-26,0 0,0 0,53 52,26 1,1-53,25-27,-25-26,-1-53</inkml:trace>
  <inkml:trace contextRef="#ctx0" brushRef="#br1" timeOffset="189157">29501 12753,'0'105,"0"-25,27-1,-27-26,52 0,-52-27,53-26,-53 27,27-27,52 0,-79 0,27-27,-27-25,0-28,0 1,0 52,0 1,0 79,0 26,0-26,26-26,-26 25,79-52,-79 27,53-27,-26 0,-27-27,0 1,0-53,0-1,0 1,0-53,0 79</inkml:trace>
  <inkml:trace contextRef="#ctx0" brushRef="#br1" timeOffset="190341">30110 12991,'-27'0,"27"-27,53 27,0 0,26 0,1 0,-27 0,0 0,-27-26,27 26</inkml:trace>
  <inkml:trace contextRef="#ctx0" brushRef="#br1" timeOffset="190574">30295 12726,'0'-26,"0"79,0 26,-53-26,53 0,0 0,0 26,26-26,-26 0,53 0,-53-27,53-26</inkml:trace>
  <inkml:trace contextRef="#ctx0" brushRef="#br1" timeOffset="191167">30612 12779,'0'53,"0"0,53 0,-26-53,-1 0,1 0,26 0,-27-27,27-52,-53 26</inkml:trace>
  <inkml:trace contextRef="#ctx0" brushRef="#br1" timeOffset="192532">30692 12514,'0'-52,"0"78,0 27,0 0,0 0,-27 0,27 26,0-52,0-1,0 27,0-27,0-26,53 0,0 0,-26 0,-1 0,27-26,-27 26,27-27,0 27,0 0,-26-52,-27-1</inkml:trace>
  <inkml:trace contextRef="#ctx0" brushRef="#br1" timeOffset="192823">31062 12594,'0'-27,"0"-26,0 27,-53 105,53 1,-53-27,53 0,0 0,0 26,0-53,0 1,27 26,-27-27,0 1,0 26,0-27,-27 0</inkml:trace>
  <inkml:trace contextRef="#ctx0" brushRef="#br1" timeOffset="193475">29633 13388,'-53'-53,"53"26,53 27,0 0,27 0,52 0,0 0,53 0,80-53,-80 53,27-53,-53 53,-54 0,-52 0,-26 0,-54 0,27 27,-53-27</inkml:trace>
  <inkml:trace contextRef="#ctx0" brushRef="#br1" timeOffset="193821">30692 13520,'53'0,"0"0,-27 26,27-26,-53 27,0 52,0-52,-53-1,27 27,-27-27,53-26,79 0,27 0,53 0,-1-52,-52-1,26 26,-52-26,-27 0</inkml:trace>
  <inkml:trace contextRef="#ctx0" brushRef="#br1" timeOffset="194062">31724 12779,'0'53,"52"26,-52 1,0 26,0 52,0-52,0-26,0-1,0-26,-52 0,25-27,-26-26,0 0</inkml:trace>
  <inkml:trace contextRef="#ctx0" brushRef="#br1" timeOffset="195441">32279 13282,'0'-53,"0"-27,0 54,0-27,0 53,27 0,26 0,-1 27,-52 25,53 28,-53-27,80 0,-80 26,26 0,-26 1,0 26,0-27,0 27,0 0,0 0,0-1,-26 54,26-53,0 53,0 26,0-53,0 27,0-53,0 0,0 26,0-26,0-27,26 0,-26-26,0 0,0-26,0-1,27 27,-27-26,0-1,0 27,0-53,-27 0,-26 0,0-26,0-1,1-26,-28 53,80-26,-26 26,-1-53,-26 53,53-27,27 27,26 0,0-26</inkml:trace>
  <inkml:trace contextRef="#ctx0" brushRef="#br1" timeOffset="195965">33390 14949,'0'0,"0"0,0 26,0-26,27 0,-27 53,-27-27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11:01.447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2831 688,'0'-27,"0"54,-53 52,53 27,0 0,-53 26,53-53,0-26,0 27,0-54,0 27,0-53,80 0</inkml:trace>
  <inkml:trace contextRef="#ctx0" brushRef="#br0" timeOffset="248">2831 582,'79'0,"-52"0,26 0,0 0,26 0,-26 0,0 0,0 0,-27 0,27 0,-53 0</inkml:trace>
  <inkml:trace contextRef="#ctx0" brushRef="#br0" timeOffset="436">2646 1217,'26'0,"27"0,0 0,-26-27,-1 27,27 0,-27 0,1 0,26 0,-27 0,1 0,26 0</inkml:trace>
  <inkml:trace contextRef="#ctx0" brushRef="#br0" timeOffset="699">3334 873,'53'26,"-53"1,0 26,0 26,0-26,-27 0,27 0,0-27,0 27,0-26,27-27,-27 53,53-53</inkml:trace>
  <inkml:trace contextRef="#ctx0" brushRef="#br0" timeOffset="1140">3651 1164,'27'0,"26"53,0-27,-53 1,52 26,-52-27,53-26,-53 53,27-53,26 0,-53-26,0-27,0 26,26 27,1 0,52 0,-79 0,27 0,-27-26,0-1,0-26,0-26,0 52,-27 1,27-27,0 27,0-27</inkml:trace>
  <inkml:trace contextRef="#ctx0" brushRef="#br0" timeOffset="1345">4498 952,'0'53,"0"0,53 26,-53-26,26 0,-26 0,0 27,0-54,0 0,-106 54,54-80,-1 53,0-53</inkml:trace>
  <inkml:trace contextRef="#ctx0" brushRef="#br0" timeOffset="1540">5001 741,'0'-27,"0"80,0 0,0 0</inkml:trace>
  <inkml:trace contextRef="#ctx0" brushRef="#br0" timeOffset="1696">4948 1402,'0'0</inkml:trace>
  <inkml:trace contextRef="#ctx0" brushRef="#br0" timeOffset="1950">3625 2090,'-27'0,"27"0,80 0,26-27,52 27,1 0,-27-52,54 52,-28 0</inkml:trace>
  <inkml:trace contextRef="#ctx0" brushRef="#br0" timeOffset="5204">13388 238,'0'-53,"0"106,0-27,0 1,0 26,0 26,0 0,0-26,26 0,-26 0,0 0,0 26,0 1,0-1,0-26,0 0,0 0,-26 26,26-26,0 0,0 27,0-28,26 54,-26-53,27 27,-27 25,79-25,-79-27,27 0,-27 0,53 26,-53-26,53 26,-53-26,0 0,0 26,26 27,-26 0,0 0,0 0,53 26,-53 27,0-27,0 27,53-53,-53 26,0-53,0 1,26-27,-26-27,0 27,53-53,-53-26,0-1,0 1,0-54</inkml:trace>
  <inkml:trace contextRef="#ctx0" brushRef="#br0" timeOffset="6756">9102 2540,'53'0,"-27"0,1 0,52 0,-53 0,27 0,0 0,27 0,-1 0,0 0,1 0,-1 0,0 0,1 0,-27 0,53 53,26-53,0 0,-26 0,26 0,1 0,25 0,28 0,-54 0,27 0,-1 53,-25-53,-1 0,-26 0,26 0,27 0,-53 0,-27 26,53-26,-26 0,0 0,0 0,26 0,-26 53,0-53,26 0,-26 0,26 0,53 0,1 0,-1 0,0 0,0 0,0 0,1 0,-28-27,-25 27,25 0,-52 0,27 0,25 0,1 0,-53 0,26 0,27 0,-27 0,27 0,0 0,-1 0,1 0,0 0,-27 0,27 0,-27 0,-26 0,26 0,1 0,-27 0,26 0,-26 0,-1 27,28-27,-27 0,-27 0,-26 0,0 0,0 0,-27 0,1 0,-27 0</inkml:trace>
  <inkml:trace contextRef="#ctx0" brushRef="#br0" timeOffset="7138">18838 2566,'53'27,"0"26,27 26,-28-53,-52 1,0 52,0-52,-26 26,-53-27,26 27,26-53</inkml:trace>
  <inkml:trace contextRef="#ctx0" brushRef="#br0" timeOffset="8390">20294 2540,'0'0,"0"53,0 0,0 26,0-26,0 0,0 0,52 0,-25-27,26-26,-27 53,27-53,-26 0,-1-27,54-25,-54-54,27 53,-53 0,26 0,-26 79,0 1,0-1,53 27,-26-26,26-27,-53-53,0-27,0 1,0-27,0 27,0-1,0 28,0 25,-27-26</inkml:trace>
  <inkml:trace contextRef="#ctx0" brushRef="#br0" timeOffset="9847">13414 211,'0'-53,"0"27,-26 52,-27 27,27-26,-27 26,53-27,-27 27,27-26,-53 25,53-25,-26-27,26 53,-27-53</inkml:trace>
  <inkml:trace contextRef="#ctx0" brushRef="#br0" timeOffset="10137">13361 238,'80'0,"-80"26,53-26,-27 53,27-26,0-27,-26 26,25-26,1 0,-26 0,-1 53</inkml:trace>
  <inkml:trace contextRef="#ctx0" brushRef="#br0" timeOffset="11233">14261 185,'-26'0,"26"53,0 0,-53 0,53 0,0 26,0-53,-27 1,27 26,0-27,0 27</inkml:trace>
  <inkml:trace contextRef="#ctx0" brushRef="#br0" timeOffset="11450">14314 79,'0'-53,"26"53,1 0,-1 0,27 0,-26 0,-1 0,-26 27,53-1,-53 1,0 25,-79-25</inkml:trace>
  <inkml:trace contextRef="#ctx0" brushRef="#br0" timeOffset="11616">14129 370,'26'0,"1"0,26 0,0 0,-1 0,-25 0,-1 53,27-53</inkml:trace>
  <inkml:trace contextRef="#ctx0" brushRef="#br0" timeOffset="11840">14631 264,'27'0,"-27"27,0-1,0 1,0 26,0-27,0 0,0 1,0 26,0 0,26-53</inkml:trace>
  <inkml:trace contextRef="#ctx0" brushRef="#br0" timeOffset="12365">14896 397,'0'52,"0"1,53-26,-53-1,26 54,1-80,-27 26,53-26,0 0,-53-26,53-27,-53 26,53 1,-53-27,0 79,0 54,26-80,-26 26,53-26,-27 0,27 0,-53-26,0-27,0 26,0-26,0 27,-26 26</inkml:trace>
  <inkml:trace contextRef="#ctx0" brushRef="#br0" timeOffset="12560">15558 264,'52'0,"-25"0,26 0,0 53,-53-26,0 26,0 26,-53 27,-27-27,-25 27,52-53,0-53</inkml:trace>
  <inkml:trace contextRef="#ctx0" brushRef="#br0" timeOffset="14084">11562 1349,'0'-53,"0"53,53 0,-26 0,52 0,-26 0,0 0,0 0,-27 0,54 0,25 0,-25 0,-27 0,0 0,0 0,0 0,26 0,-26 0,0 0,0-26,26 26,0 0,-26-53,0 53,0 0,0 0,53-27,-27 27,1 0,-1 0,27-53,0 53,0 0,-27 0,-26 0,0 0,-27 0,27 0,-26 0,-1 0,27 0,-27 0,1 0,26 27,-27-27,27 0,0 0,26 0,27-27,-26 27,-1 0,0-53,1 53,26 0,26-52,-26 52,-27 0,0 0,1 0,-27 0,26 0,-52 0,-1 0,1 0,25 0,1 0,-26 0,26 0,-27 0,27 0,0 0,0 0,-27 0,27 0,-53 26,0 27,-26-27</inkml:trace>
  <inkml:trace contextRef="#ctx0" brushRef="#br0" timeOffset="15071">11615 1349,'0'0,"0"0,0 53,0 0,0 0,0-27,0 27,0-26,0-1,0 27,0-27</inkml:trace>
  <inkml:trace contextRef="#ctx0" brushRef="#br0" timeOffset="15485">11615 1878,'0'27,"0"26,0-27,0 1,0 25,0-25,0-1,27 27,-27 0,0 0,0-26,-27-27,27 52,0-25,-26-27,26 53,0-27,-53 54,79-80,54-27,-27-26</inkml:trace>
  <inkml:trace contextRef="#ctx0" brushRef="#br0" timeOffset="16478">10848 3413,'26'0,"-26"-27,80 27,-54 0,1 0,26 0,-27 0,1 0</inkml:trace>
  <inkml:trace contextRef="#ctx0" brushRef="#br0" timeOffset="16872">11483 3122,'26'0,"27"0,0 0,-53 79,0-52,0-1,0 27,0 0,0-53,0 26,0-26,27 0,26 0,26 53,-26-53,-27 0,1 0,-27 53,0-53,-27 53,-52 0,26-27,27-26</inkml:trace>
  <inkml:trace contextRef="#ctx0" brushRef="#br0" timeOffset="17984">16034 1296,'0'0,"0"53,0-26,0-1,0 0,26 54,-26-27,0-27,0 27</inkml:trace>
  <inkml:trace contextRef="#ctx0" brushRef="#br0" timeOffset="18311">16034 1931,'0'27,"0"52,0-53,0 1,0-27,0 26,0 54,53-27,-53-27,0 27,0 0,0-27,0 1</inkml:trace>
  <inkml:trace contextRef="#ctx0" brushRef="#br0" timeOffset="18485">16060 2778,'27'0,"-27"53,-27-53</inkml:trace>
  <inkml:trace contextRef="#ctx0" brushRef="#br0" timeOffset="19685">16060 3545,'27'0,"-1"0,-26-53,106 53,-53 0,0 0,-27 0,27 0,-26 0,-1 0</inkml:trace>
  <inkml:trace contextRef="#ctx0" brushRef="#br0" timeOffset="19977">16272 3360,'0'-53,"0"106,0 0,0-27,0 27,0 0,0 0,0-27,0 27,53-26,-53-1,0 27</inkml:trace>
  <inkml:trace contextRef="#ctx0" brushRef="#br0" timeOffset="20771">17066 3307,'0'-53,"0"27,53 26,-27 0,0 0,27 0,27 0,-54 0,-26 26,27-26,-27 79,0 1,-53-54,0 54,53-54,0 27,0-53,53 53,0-53,0 26,-27-26,-26 53,-26 27,-80-54,-27 27,-78 0,26-53</inkml:trace>
  <inkml:trace contextRef="#ctx0" brushRef="#br0" timeOffset="22271">14049 1243,'0'27,"0"26,0 26,0-26,0 0,0 0,0-27,53-26,-53 53,53-53,-26 0,26 0,0-53,-53 27,52-1,-52-26,53 27,-53-1,0 27,0 27,0-1,-26 27,26-26,0 26,0-27,0 1,0 25,0 28,0-1,0-26</inkml:trace>
  <inkml:trace contextRef="#ctx0" brushRef="#br0" timeOffset="23457">13282 3016,'-53'26,"53"1,-53 26,27-27,26 27,-53 0,53-26,26 25,1-52,-1 0,54 0,-54-26,27 0,-53-54,26 27,-26 0,0 0,0 0,-26 27,-27-27,27 53,-27 53,53-27,0 1,0 26,0-27</inkml:trace>
  <inkml:trace contextRef="#ctx0" brushRef="#br0" timeOffset="26632">2752 5900,'0'-27,"0"1,-53-27,53 27,-53-27,0 53,26 0,27 53,-79 52,79 1,-79 27,79-28,0-25,-27-1,27 1,0-54,0 0,0-26,0-52,53 25,-53-52,53 26,-53 26,79-26,1 27,-54 26,-26 0,27 26,-27 27,0-26,0-1,0 27,53 0,-53-26,0 25,0-25,0-1</inkml:trace>
  <inkml:trace contextRef="#ctx0" brushRef="#br0" timeOffset="26935">3254 5715,'0'0,"0"53,0 0,0-1,0 28,0-1,-26 27,26-27,-53 1,53-1,-26 1,26-28,0 1,0-26,26-27,27 53,26-53,27-53</inkml:trace>
  <inkml:trace contextRef="#ctx0" brushRef="#br0" timeOffset="27345">3493 6270,'0'53,"26"0,-26-26,53 26,-27-27,54-26,-54 53,27-53,0 0,-53-27,0 1,0 0,0-54,0 107,79 26,-52-53,-1 0,27 0,-53-53,-53 0,27-53,26 53,-80 0,80 27,0-27,0 26,0-26</inkml:trace>
  <inkml:trace contextRef="#ctx0" brushRef="#br0" timeOffset="27513">4419 5873,'0'53,"0"27,0-27,0 0,0 26,0 27,0-27,0 27,0-27,0 27,-53-26</inkml:trace>
  <inkml:trace contextRef="#ctx0" brushRef="#br0" timeOffset="29507">12065 4392,'0'26,"0"27,0 0,0 0,0 0,0 26,0 1,0 25,0 1,0 27,0 25,0-52,0 0,0 0,53 53,-53-27,53-26,-53 0,53-1,-53-25,53-1,-53 1,26-28,-26 28,0-27,53 0,-53 0,0 26,27 0,-27-26,0 0,52 0,-52 26,0-26,27 0,-27 0,53 27,-53-1,53-26,-53 0,79 26,-79-52,27-1,-27 27,26-53,-26 53,0-27,0 1,0 26,0-27,0 1,0-27,0-27,0-26</inkml:trace>
  <inkml:trace contextRef="#ctx0" brushRef="#br0" timeOffset="30892">8043 6826,'27'0,"26"0,0 0,-27 26,27-26,26 0,27 0,-26 0,25 0,28 0,25 0,-25 0,52 0,53-26,-26 26,-1-79,28 79,-28 0,1-53,26 53,-26 0,-27 0,0 0,-26 0,79 0,-53 0,-26 0,79 0,-53 0,27 0,0 0,-1 0,-26 0,1 0,-1 0,0 0,-53 0,27 0,-27 0,27 0,0 0,0 0,-1 26,1-26,26 0,1 79,-1-79,-26 0,-27 0,27 53,-1-53,-52 0,26 0,54 0,-1 0,-26 0,-27 0,53 0,-26 0,0-26,-27 26,27 0,-53-27,-27 27,0 0,1 0,-27-52,-27 52</inkml:trace>
  <inkml:trace contextRef="#ctx0" brushRef="#br0" timeOffset="31150">18362 6535,'53'53,"-53"-27,53 27,-53 27,53-28,-53 1,0-26,0 26,-53-27,0 27,0-26,-53 26,53-53</inkml:trace>
  <inkml:trace contextRef="#ctx0" brushRef="#br0" timeOffset="31778">18944 6641,'27'26,"-27"27,0 0,0 0,0 0,0 0,0-27,0 1,53-27,-53 53,26-53,27 0,-53 0,53-53,-53 0,79-53,-79 79,27-25,-27 104,0 28,53-27,-53 0,0 0,26 0,27-53,-27-106,-26 0,0-26,0-27,0 53,0 53,0 0,0 27,-26 26,-27 0</inkml:trace>
  <inkml:trace contextRef="#ctx0" brushRef="#br0" timeOffset="32888">12065 4392,'-53'0,"27"53,-27-27,26 27,27-26,-53-1,53 27,0-27</inkml:trace>
  <inkml:trace contextRef="#ctx0" brushRef="#br0" timeOffset="33076">12065 4418,'53'0,"-27"0,27 0,27 0,-1 0,0 0,1 0,-54 53</inkml:trace>
  <inkml:trace contextRef="#ctx0" brushRef="#br0" timeOffset="34552">9499 4154,'0'-53,"0"26,-27 27,1 0,-54 27,27 52,27-26,-27 26,0 27,53-26,-53-1,53-26,0 0,0-27,0 1,27-27,26 0,-1 0,-25 0,26-80,-53 27,0 27,26 0,-26-54,80 80,-80 27,53-27,-53 53,26-53,-26 52,0 28,0-80,0 53,-53 0,53-27</inkml:trace>
  <inkml:trace contextRef="#ctx0" brushRef="#br0" timeOffset="34868">9763 4286,'0'0,"0"53,0-27,-53 27,53 0,0 27,-26-28,26 1,0 0,0-26,0 26,0-27,26-26,1 53,26-53,-27 0,-26-53</inkml:trace>
  <inkml:trace contextRef="#ctx0" brushRef="#br0" timeOffset="35303">9948 4577,'0'26,"0"27,0-26,0 26,53-27,0-26,-26 53,26-53,-1 0,-52-79,0 52,0 1,-26 26,26 0,0 53,0 0,53-53,-27 0,1 0,26 0,-53-53,0 26,0 1,0-27,-27-26,1 26,-27 0,53 0,-53 53,53-53,0 53,53-53</inkml:trace>
  <inkml:trace contextRef="#ctx0" brushRef="#br0" timeOffset="35483">10716 4392,'-53'53,"53"-27,0 27,26 0,-26 0,0 0,0 0,-26 53,-27-54,26-25</inkml:trace>
  <inkml:trace contextRef="#ctx0" brushRef="#br0" timeOffset="35902">11007 4259,'-27'27,"27"26,0 26,0 1,0-1,0 0,0-26,0 0,0 0,27 26,-27-26,0 0,0 0,0-53</inkml:trace>
  <inkml:trace contextRef="#ctx0" brushRef="#br0" timeOffset="36659">8652 4233,'26'0,"1"0,26 53,-53 0,53 53,-53-27,0 0,0 27,0-26,0-1,0 53,0 27,-53-80</inkml:trace>
  <inkml:trace contextRef="#ctx0" brushRef="#br0" timeOffset="38932">9790 5556,'0'0,"53"0,-1 0,-25 0,-1 0,27 0,0 0,-26 0,26 0,-1 0,54 0,-53 0,0 0,0 0,0 0,0 0,26 0,1-27,-27 27,-1 0,1 0,27 0,-27 0,-27 0,1 0,26 0,-1 0,1 0,0 0,27 0,-27 0,-27 0,0 0,54 0,-27 0,0 0,0-26,0 26,26 0,-26 0,0 0,0-53,0 53,26 0,-26 0,0 0,0 0,0 0,26 0,-26 0,0 0,0 0,0 0,0 0,-1 0,1-53,0 53,0 0,27 0,-27 0,-1 0,1 0,0 0,0 0,0 0,0 0,0 0,0 0,26-26,-26 26,0 0,0 0,26 0,-26-53,0 53,0 0,0 0,26 0,-26 0,0 0,0 0,0 0,26 0,1 0,-27 0,0 0,0 0,-1 0,28 0,-54 0,27 0,-26 0,26 0,-27 0,-26 0,0-27,-53 27,-26 0</inkml:trace>
  <inkml:trace contextRef="#ctx0" brushRef="#br0" timeOffset="40008">9763 5635,'0'27,"0"26,0 0,27-53,-27 26,0 1,0 25,0 1</inkml:trace>
  <inkml:trace contextRef="#ctx0" brushRef="#br0" timeOffset="40486">9737 6376,'0'53,"0"-26,0 25,0-25,0-1,0 27,0 27,0-54,0 1,-27 25,27-25,0-1,0 27,0-26</inkml:trace>
  <inkml:trace contextRef="#ctx0" brushRef="#br0" timeOffset="40830">9155 7540,'26'0,"27"0,0 0,0 0,0 0,26 0,-26 0,-27-26</inkml:trace>
  <inkml:trace contextRef="#ctx0" brushRef="#br0" timeOffset="41168">9816 7302,'53'0,"-27"-53,54 53,-80 27,53-27,-53 79,0-26,-27 0,1 0,26 0,-53-53,53 53,0-53,26 0,1 0,52-27,-26 27,26 0,-26 0,-53 53,0-26,-53-1,1 27,-54 0,26-53</inkml:trace>
  <inkml:trace contextRef="#ctx0" brushRef="#br0" timeOffset="42574">14923 5318,'0'0,"-53"0,53 26,26-26,-26 27,27-27,-27 53,26-53,-26 79,0-26,0-27,0 1,0-1,0 27,0-26,0 26,0 0,0-27,0 0,0 27,0 0,0 0,0 0,0-26,0-1,0 0,0 27,0-26,0-1,0 27,0 0,0-26,53-27,-53 53,0-27,-27 0,27 27</inkml:trace>
  <inkml:trace contextRef="#ctx0" brushRef="#br0" timeOffset="43252">14949 6747,'0'-27,"0"1,26-27,-26 79,0 1,-26 26,26-1</inkml:trace>
  <inkml:trace contextRef="#ctx0" brushRef="#br0" timeOffset="43663">14790 7382,'0'0,"0"26,0 0,80-26,25 0,54-26,-27 26,-79 0,-26-26</inkml:trace>
  <inkml:trace contextRef="#ctx0" brushRef="#br0" timeOffset="43875">15002 7223,'0'0,"26"79,-26-26,27 0,-27 0,0 0,0 26,0-52,0-1,0 1</inkml:trace>
  <inkml:trace contextRef="#ctx0" brushRef="#br0" timeOffset="44273">15663 7276,'80'0,"-54"0,1 0,26 0,-27 53,-26-27,53 1,-53 25,-27-25,1 26,-27-27,27-26,-27 53,53 0,53-53,26 0,0 0,1 0,-27 0,-53 27,26-27,-26 26,-26 27,-107 26,-25 1,-28-1,-78-26</inkml:trace>
  <inkml:trace contextRef="#ctx0" brushRef="#br0" timeOffset="45172">11774 7249,'-26'0,"26"53,0-26,0 52,26-26,0-27,1-26,-27 53,53-53,-53-53,0 27,0-1,0 1,-53-27,53 27,-27 26,27-53,-26 53,26 26,0 1,-53-27</inkml:trace>
  <inkml:trace contextRef="#ctx0" brushRef="#br0" timeOffset="46117">12435 5688,'0'-53,"0"53,0 27,0 26,0-27,0 1,0 26,0-1,0-25,0-1,27-26,-1 0,-26 53,80-53,-54 0,1 0,-1 0,27 0,-27-26,27 26,-53-27</inkml:trace>
  <inkml:trace contextRef="#ctx0" brushRef="#br0" timeOffset="46363">12726 5768,'0'53,"0"-27,0 27,0-27,0 1,53 26,-53-27,0 1,27-27,-27 79,0-53</inkml:trace>
  <inkml:trace contextRef="#ctx0" brushRef="#br0" timeOffset="48648">25638 3148,'27'0,"-27"27,26 26,-26 0,0 26,0 27,0 0,0 26,-26-26,26 26,0-26,0 26,0 0,0-26,0 0,26 53,-26-53,53 26,-53-53,53 27,-53-26,53-1,-53 0,0 27,26-27,-26 1,0-1,0 1,0-1,0 0,0 1,53 78,-53-25,0-27,0 26,53-26,-53 0,0 26,0-53,0 1,0-27,0-1,0-25,27-27,-27 79,0-52,52-1,-52 27,0-26,27-27,-27-27,0-26</inkml:trace>
  <inkml:trace contextRef="#ctx0" brushRef="#br0" timeOffset="49989">22119 5662,'0'-27,"27"27,-1 0,27 0,0 0,-27 0,1 0,52 0,-26 0,53 0,79 0,-53 0,54 0,-1 0,0-26,0 26,27 0,26 0,-79 0,79-53,0 53,0 0,-26 0,0 0,-1 0,-26 0,1 0,25 0,-25 0,-1 0,26 0,-25 0,-1 0,26 0,-25 0,-1 0,0 0,0 0,1 0,-1 0,0 26,27-26,-1 0,1 0,53 0,-27 53,-27-53,1 0,-27 0,-53 0,27 0,-26 0,-1 0,-53 0,1 0,-1 0,0 0,-26 0,-26 0,26 0,0 53,-27-53,27 0,-27 0,1 0,26 0,-53 0</inkml:trace>
  <inkml:trace contextRef="#ctx0" brushRef="#br0" timeOffset="50224">31538 5503,'0'0,"80"0,-27 26,-27-26,-26 53,27-26,-27 26,0 0,0 0,-80 26,27 0,-53 1,54-54</inkml:trace>
  <inkml:trace contextRef="#ctx0" brushRef="#br0" timeOffset="51910">32279 5556,'0'53,"0"26,0 1,0-1,0 0,0-26,0 0,0-26,27-27,-27 53,53-53,-1-27,-52-26,53 0,-53-26,80 26,-80 27,0-27,0 79,0 27,26 0,-26 26,80 1,-80-27,53-27,-27-26,-26 0,0-79,0-27,0 0,0-53,0 53,0 1,0 52,0 0,0 0,0 26</inkml:trace>
  <inkml:trace contextRef="#ctx0" brushRef="#br0" timeOffset="52885">25744 3095,'-26'0,"-27"0,26 27,-26-1,27 27,-27 0,26 0,-26 26,53-52,-26-1</inkml:trace>
  <inkml:trace contextRef="#ctx0" brushRef="#br0" timeOffset="53065">25744 3122,'53'0,"-27"0,27 0,27 0,25 0,28 0,-27 0,-1-27,1 1</inkml:trace>
  <inkml:trace contextRef="#ctx0" brushRef="#br0" timeOffset="54182">24791 1296,'-26'0,"-27"80,53-1,-26-26,26 26,0 1,0-28,0 1,26-53,27 27,26-27,27-27,-26 1,-27-53,-1-1,-52 1,53-1,-53-52,0 26,-26 0,26 54,-53 52,53-27,-79 27,26 0,53 0,-27 0,27 79,0-26,0-26,0-1,0 27,0-53,0 53,53-53,-53 27,27-27,-27 26,26-26</inkml:trace>
  <inkml:trace contextRef="#ctx0" brushRef="#br0" timeOffset="55089">25532 1614,'0'-80,"-26"80,-27 0,53 27,-53-1,53 27,-26 0,26 0,-53 0,53-27,0 1,0 26,53-53,-1 0,28 0,-27 0,-27-27,-26 1,0-27,0 53,27 0,26 0,-27 53,-26-27,53 27,-53-26,0-1,0 27,0 26,-26-52,-1-27</inkml:trace>
  <inkml:trace contextRef="#ctx0" brushRef="#br0" timeOffset="55389">26035 1270,'0'26,"0"54,0-54,0 27,-26-27,26 1,0 26,0-27,0 27,0 0,26 0,-26-27,53-26,0 53,-27-53</inkml:trace>
  <inkml:trace contextRef="#ctx0" brushRef="#br0" timeOffset="55846">26273 1376,'0'26,"0"0,0 27,0-26,0 26,27-27,-27 27,26-53,-26 27,53-27,-27 0,-26-53,0 26,0 1,0-27,0 79,0 27,27-53,-27 27,53-27,-27 0,1 0,-27-53,0 26,0 1,0-27,0 0,0 53,-27-26,-26 26</inkml:trace>
  <inkml:trace contextRef="#ctx0" brushRef="#br0" timeOffset="56027">27093 1005,'-53'27,"53"25,0 1,0 0,0 27,0-1,0 0,0 1,0-1,-26 1,0-80</inkml:trace>
  <inkml:trace contextRef="#ctx0" brushRef="#br0" timeOffset="60234">24289 3968,'0'27,"0"-1,26-26,-26 27,53-27,-26 53,-1-53,-26 26,53-26,-53 27,26-27,-26 53,27-53,-27 26,53-26,-53 26,26-26,-26 53,27-26,-27-1,53-26,-53 53,26-53,-26 27,27-27,-27 26,52-26,-52 53,27-53,-1 0,-26 27,27-27,-27 26,53-26,-53 53,26-53,-26 26,27-26,26 27,-27-27,-26 53,27-53,25 26,-25 27,-27-26,53-27,-53 26,26 27,27-27,-26-26,-27 27,26-27,-26 53,53-53,-53 26,26-26,1 0,-27 27,26-27,-26 53,53-53,-26 26,26-26,-53 27,26 25,1-25,-27 26,53-53,-53 26,26-26,27 27,-27-27,-26 53,53-53,-53 26,27-26,-27 27,53-27,-53 52,26-52,-26 27,27-27,25 26,-25-26,26 53,-27-53,-26 27,53-27,-53 26,53-26,-53 53,53-53,-53 27,79-27,-79 26,53-26,-53 53,53-53,-53 53,53-53,-53 26,53-26,-53 53,53-53,-53 80,26-80,-26 53,27-53,-27 26,53-26,-53 26,26-26,-26 53,27-53,-27 27,53-27,-53 26,79-26,-79 53,53-53,-53 27,53-27,-53 26,53-26,-53 53,26-53,27 27,-26-27,-27 26,53-26,-27 53,27-27,53 27,-80-53,1 27,26-27,-27 53,27-27,26 27,-26-27,-26 27,26-53,-53 27,26-27,-26 53,27-53,-27 26,52-26,-52 27,0-27,0-27,-26 27</inkml:trace>
  <inkml:trace contextRef="#ctx0" brushRef="#br0" timeOffset="61980">24236 4154,'0'53,"0"-27,53-26,-53 53,0 0,0 26</inkml:trace>
  <inkml:trace contextRef="#ctx0" brushRef="#br0" timeOffset="62190">24289 4789,'0'26,"0"53,0 1,0-27</inkml:trace>
  <inkml:trace contextRef="#ctx0" brushRef="#br0" timeOffset="62370">24262 5291,'0'27,"0"52,-26-26</inkml:trace>
  <inkml:trace contextRef="#ctx0" brushRef="#br0" timeOffset="62536">24156 5635,'0'0,"0"0,0 27</inkml:trace>
  <inkml:trace contextRef="#ctx0" brushRef="#br0" timeOffset="62949">23654 6244,'53'0,"26"0,0 0,-26-53</inkml:trace>
  <inkml:trace contextRef="#ctx0" brushRef="#br0" timeOffset="63301">24156 5900,'27'0,"26"0,-27 0,27 0,-53 26,0 1,0 26,0 0,0-27,0 27,0-27,0 1,27-27,-1 0,27 0,26 0,-26 0,-26 0,-27 79,-27-26,-26-26,-26 26,0-27,26-26</inkml:trace>
  <inkml:trace contextRef="#ctx0" brushRef="#br0" timeOffset="64358">27914 5556,'0'26,"0"27,0 0,0-26</inkml:trace>
  <inkml:trace contextRef="#ctx0" brushRef="#br0" timeOffset="64584">27993 6032,'26'27,"-26"26,0-27,0 53,0-52,0-1,53 27</inkml:trace>
  <inkml:trace contextRef="#ctx0" brushRef="#br0" timeOffset="64868">27940 6667,'0'27,"0"26,0-27,0 0</inkml:trace>
  <inkml:trace contextRef="#ctx0" brushRef="#br0" timeOffset="65448">28284 5106,'-53'0,"106"0,26 0,1 0,-1-53,-26 53,0-26,-27 26</inkml:trace>
  <inkml:trace contextRef="#ctx0" brushRef="#br0" timeOffset="65656">28416 4815,'27'0,"-27"27,0 52,0 0,0-26,0 0,0 0,0 0,0-27</inkml:trace>
  <inkml:trace contextRef="#ctx0" brushRef="#br0" timeOffset="66136">29025 4868,'0'-26,"53"26,0 0,-27 0,-26 26,0 27,0 0,0 26,-26-52,-1 26,-26-27,80-26,26 0,-27 0,1 0,-1 0,27 0,-27 0,-26 27,0 25,-79-25,26 26,-26 0,-54-27,54-26</inkml:trace>
  <inkml:trace contextRef="#ctx0" brushRef="#br0" timeOffset="67044">25426 3810,'27'0,"52"0,-26 0,0 0,27 0,-1 0,-26 0,0 0,0 0</inkml:trace>
  <inkml:trace contextRef="#ctx0" brushRef="#br0" timeOffset="67577">26194 3439,'0'-26,"79"26,-52 0,-1 0,27 79,-53-52,53 26,-53-1,0 1,-53-53,53 27,-53-27,53 53,27-53,25 0,-25 0,26 26,0-26,-27 53,-26 0,-26-26,-54 25,1 1,26-53,27 0</inkml:trace>
  <inkml:trace contextRef="#ctx0" brushRef="#br0" timeOffset="67860">26776 3360,'0'26,"0"54,0 26,0-1,0 28,0-27,-53 26,53-26,-53-27,53-26</inkml:trace>
  <inkml:trace contextRef="#ctx0" brushRef="#br0" timeOffset="68184">26988 4074,'26'0,"0"0,-26 27,0 52,0-52,-52 25,52-25,-53 26,53-27,26-26,27 0,0 0,0 0,0 0,-27 0</inkml:trace>
  <inkml:trace contextRef="#ctx0" brushRef="#br0" timeOffset="69407">26114 7064,'-53'0,"80"0,26 0,-27 0,27 0,27 0,-1 0,0-26</inkml:trace>
  <inkml:trace contextRef="#ctx0" brushRef="#br0" timeOffset="69908">26802 7038,'53'0,"-26"0,26 0,-27-27,1 27,25 0,1 0,-53 0,27 0,26 0,0 0,-27 53,1-53,25 0,-25 0,26 0,-27 0,-26-26,80 26,-54 0,1 0,26 0,-27 0,0 0,27 0,-26 0,-54 0</inkml:trace>
  <inkml:trace contextRef="#ctx0" brushRef="#br0" timeOffset="70500">24553 7329,'0'0,"27"-27,52 27,-26 0,-26 0</inkml:trace>
  <inkml:trace contextRef="#ctx0" brushRef="#br0" timeOffset="70846">24897 6905,'53'0,"-53"0,27 27,-27 26,0-27,0 27,0 0,0 0,-27-53,27 53,0-53,27 0,26 0,26 0,-26 0,-27 0,-26 79,-26-26,-53 26,-1-26,1 27,26-54,26-26</inkml:trace>
  <inkml:trace contextRef="#ctx0" brushRef="#br0" timeOffset="71145">25400 6852,'0'53,"0"0,0 27,0-1,0 27,0 26,0-26,0 26,-53-26,53 26,-26-52,26-54</inkml:trace>
  <inkml:trace contextRef="#ctx0" brushRef="#br0" timeOffset="71455">25585 7831,'27'0,"-1"0,27 0,-53 27,0-1,-26 27,26-26,-53-27,53 53,-27-53,80 0,0 0,26 0,1 0,26-53,-27 53,-26-53</inkml:trace>
  <inkml:trace contextRef="#ctx0" brushRef="#br0" timeOffset="72337">25532 5900,'-53'0,"53"53,-79-27,79 27,0-26,0-1,0 27,53-53,0 26,0-26,0 0,0 0,-27 0,-26-79,0 26,0 27,0-1,0-26,-53 27,27 26,-1 0,-26 0,27 0,-27 26</inkml:trace>
  <inkml:trace contextRef="#ctx0" brushRef="#br0" timeOffset="73306">24897 6852,'0'-26,"0"-1,-26 27,-27 0,53 0,-27 0,27 53,-26-53,26 53,-26-53,26 53,-53-53</inkml:trace>
  <inkml:trace contextRef="#ctx0" brushRef="#br0" timeOffset="75816">847 9922,'0'0,"0"79,0 0,0-26,0 0,-53 0,53 0,0 0,0-27,0 1,0 26,-27-53,27 26,0-79,0 0,0-26,0 0,27-27,-27 53,0 0,53 0,-27 53,54 0,-80 26,52 27,-52 0,27 27,-27-27,0 0,0-1,53 1,-27-53,-26-26,80-27,-54-26,27-54,0 1,0 53,-53 26,53 0,-27 53,-26 0,53 79,-53 1,0-1,53 27,-53 0,0 26,0-53,0 1,0-27,-26-53</inkml:trace>
  <inkml:trace contextRef="#ctx0" brushRef="#br0" timeOffset="76115">1826 10133,'0'0,"0"53,0 0,0 26,0-26,0 0,53 0,-27-53,-26 27,53-27,0-53,-53-27,0 27,-27-26,27 26,-53 0,27 27,-53 26,79 26,-27 1</inkml:trace>
  <inkml:trace contextRef="#ctx0" brushRef="#br0" timeOffset="77427">2672 10371,'-26'0,"26"-53,-53-26,26 53,1 26,-53 0,52 26,-26 27,27 0,-27 0,53 0,-53 26,53-52,0-1,0-26,53 0,-27 0,27-26,27-27,-27 26,-1-26,1 0,-26 0,-27-26,53-27,-53 27,0 26,0 26,0 1,0 26,0-53,0 106,0 53,0 26,26 27,-26-53,0 0,27-27,-27 0,53 1,-53-54,26-26,1 0,-27-26,52-27,-52-53,53-26,-53 26,27 26,-27 54,0 26,0 79,79-26,-79 0,27 0,-27 0,53-53,-53 26,26-26,0-52,-26-1,0-27,0 54,0-1,0-26,53 53,27-52,26-1,-53 26,-1-52,1 26,-26-27,-27 1,0-53,0 0,0 52,-53 54,26-27,-52 53,53 0,-27 26,53 54,0 52,0 53,0 0,0-52,53 25,0 1,-1-27,1-26,0 0,27-53,-54 0,1-27,25-26,-25 0</inkml:trace>
  <inkml:trace contextRef="#ctx0" brushRef="#br0" timeOffset="77876">4128 10398,'0'-53,"-27"0,-26 0,27 53,26 27,0 25,0 1,0-53,53 0,0 0,-53 0,26 0,0 0,-26 27,53 26,-53-27,27 27,26-53</inkml:trace>
  <inkml:trace contextRef="#ctx0" brushRef="#br0" timeOffset="78260">4498 9631,'0'-106,"-27"0,27 26,-52 54,25 26,27 106,0 53,0-27,0 53,27 27,-27-53,105-27,-52-53,0 1,27-80,-1 0,-26 0,26-53,-26-27,0-52,-53 0,0-54,0 81,0 52,-53 53,27 0,-1 0,-26 79,53 53,0-26,0 0,0-27,0 1,53-1,27-26,-27-53,-1 53,1-53,0 0,-53-53</inkml:trace>
  <inkml:trace contextRef="#ctx0" brushRef="#br0" timeOffset="78530">4128 9922,'0'0,"26"0,53-27,-26 27,0 0,0 0,0 0,0 0,-27 0,-26 53</inkml:trace>
  <inkml:trace contextRef="#ctx0" brushRef="#br0" timeOffset="79460">5821 10160,'0'-53,"0"53,-53-27,0-26,0 53,0 0,27 80,26-27,-53 26,53 0,0 1,0-54,0 1,26-27,1 0,26 0,0 0,-27-53,27 0,0 0,-27-53,27-53,-53 1,80-1,-80 0,0 0,0 54,0 25,0 27,0 27,0 26,0 79,0 27,-53 26,53-26,0 0,0 26,-53 1,53 25,0-52,0-26,0-1,0 0,0 1</inkml:trace>
  <inkml:trace contextRef="#ctx0" brushRef="#br0" timeOffset="80766">900 11456,'0'-53,"-80"53,54 0,-27 0,0 27,-26-27,52 53,-26 0,53-27,-26 0,26 27,53 0,26-53,-26 80,0-80,0 53,-27-1,-26-25,0 26,-53-27,0 27,-52 0,52-53,26 0</inkml:trace>
  <inkml:trace contextRef="#ctx0" brushRef="#br0" timeOffset="80984">1032 11641,'-27'27,"27"-1,0 54,0-27,53-1,-53 1,53 27,-53-27,53-27</inkml:trace>
  <inkml:trace contextRef="#ctx0" brushRef="#br0" timeOffset="81164">1032 11377,'0'0,"0"-27,53 27,-53 0,0 27</inkml:trace>
  <inkml:trace contextRef="#ctx0" brushRef="#br0" timeOffset="82197">1508 11853,'0'-53,"0"27,0-1,-26 27,26-53,-27 53,27-53,-26 53,-54 80,80-27,-26 0,26-1,-53 1,53 0,26-53,27 0,-26 0,52-79,-52 26,-1 53,-26 0,53 0,-53 79,27-26,-27 0,0 27,0-1,0 0,0 1,0-1,0 0,-80 1,80-54,-26-26,26 27,-27-27,27-27,-53-26,53-26,0-27,0 0,0 27,0 0,0 52,80-26,-54 53,27 0,26 27,-26-1,-26 27,26 0,-53 0,26 26,-26-52,0-1,0-79,0-26,0 0,53-1,-53 27,27 0,25 27,-25 26,26 26,-53 1,0 26,26-27,-26 1,0 26,0-1,53-52,-53 27</inkml:trace>
  <inkml:trace contextRef="#ctx0" brushRef="#br0" timeOffset="82741">2328 12171,'-26'-53,"26"0,-27 26,-25-26,25 53,1 0,26 53,0-26,0-1,0 27,26-53,1 0,-27 53,26-53,27-26,-27 26,54 0,-27 0,26 0,-26-53,-27 26,27-52,-53 26,27-27,-27-25,0-54,-27-26,27 26,-79 80,26 26,27 53,-1 26,27 53,-53 54,53 52,0 0,0 0,0 1,27-1,52-26,27-27,-53-53,26 1,1-80,25 0,28 0</inkml:trace>
  <inkml:trace contextRef="#ctx0" brushRef="#br0" timeOffset="83217">3863 11483,'0'-27,"-53"80,53 106,-53-27,53 27,0 0,0-54,27-25,25-27,-25-53</inkml:trace>
  <inkml:trace contextRef="#ctx0" brushRef="#br0" timeOffset="83427">4128 11588,'0'-26,"0"26,0 53,0 79,0-26,0 0,26 26,-26-26,0 0,0-27,0-26</inkml:trace>
  <inkml:trace contextRef="#ctx0" brushRef="#br0" timeOffset="83645">3863 12171,'26'0,"1"0,26 0,0 0,0 0,0 0,26-27,-26-26</inkml:trace>
  <inkml:trace contextRef="#ctx0" brushRef="#br0" timeOffset="83899">4471 11694,'0'-53,"0"53,0 53,0 27,0 25,-52 1,52-26,0 26,0-27,26 27,-26-53,53-27,-27-26,1 0</inkml:trace>
  <inkml:trace contextRef="#ctx0" brushRef="#br0" timeOffset="84305">4736 12065,'0'26,"0"27,0-26,0-1,27 27,-27-27,79-26,-79 53,53-53,-27 0,-26-53,0-26,53 0,-53 26,0 0,0 79,53-26,-53 53,53-53,0 0,0 0,-53-26,0-54,0-52,-27 26,-26 53,53 0,-52 53,52-26,-53 26</inkml:trace>
  <inkml:trace contextRef="#ctx0" brushRef="#br0" timeOffset="84528">5239 11641,'0'106,"0"0,53 0,-53-27,0 1,0-1,0 27,0 0,-27-1,27-78,-53-27,53 26</inkml:trace>
  <inkml:trace contextRef="#ctx0" brushRef="#br0" timeOffset="84853">6138 11456,'80'0,"-80"53,0 0,0 0</inkml:trace>
  <inkml:trace contextRef="#ctx0" brushRef="#br0" timeOffset="85003">6191 12091,'27'0,"-27"-26,0 26</inkml:trace>
  <inkml:trace contextRef="#ctx0" brushRef="#br0" timeOffset="87283">1296 7329,'-79'0,"26"-27,27 27,-1 0,-26 0,27 0,-27 27,27 52,26-26,-53-27,53 27,0 0,26-53,1 0,25 0,1 0,27-53,-27 27,-27-27,-26 0,79 0,-79 0,0-26,0 26,0 0,0 0,0 27,0-27,0 79,-26 54,26-1,0 0,-26 1,26-1,0 0,0 1,0-1,0-52,0-1,0 27,52-27,1-26,-26 0,-1 0</inkml:trace>
  <inkml:trace contextRef="#ctx0" brushRef="#br0" timeOffset="87646">1455 7673,'80'-53,"-54"53,-26-80,79 27,-79 27,53-27,-53 27,0-1,0-26,-26 53,-1 0,-25 53,52 0,-53 26,53 1,0-1,0-26,0 26,0-52,26-1,27 27,26-79</inkml:trace>
  <inkml:trace contextRef="#ctx0" brushRef="#br0" timeOffset="87986">1826 7831,'53'-79,"-53"53,52-27,1-53,27 0,-27-26,26-1,-26-25,-53 52,53 26,-53 1,0 53,0 26,-53 0,27 52,-27 28,0 26,53 0,-27-1,27-25,0-1,0 27,0-27,0-26,0 0,0 27,0-54,0 0,80-26</inkml:trace>
  <inkml:trace contextRef="#ctx0" brushRef="#br0" timeOffset="88587">2540 7408,'0'-79,"-26"79,26-27,-27 27,1 0,-27 0,53 0,-106 0,79 106,-25-80,52 27,-27-26,27 26,27 0,25-53,-25 0,-1 0,27-27,-26 27,-27-53,53 27,-53-27,53 26,-53-25,26 52,27 52,-53-25,79 26,-79 0,27 0,-27-27</inkml:trace>
  <inkml:trace contextRef="#ctx0" brushRef="#br0" timeOffset="89277">2725 7434,'53'0,"-26"27,-27 26,53-27,-53 27,52-26,-25-27,26 53,0-53,-53-27,26 1,-26-54,0-26,80 27,-80 53,0-1,0 27,26 53,-26 0,53 26,-53 1,0-1,0-26,0 0,0 26,0-52,-27-1,1-26,0 53,-27-53,0 0,26-26,27-54,0 54,53 26,27-79,52 26,27-27,-1 1,54-1,-53-25,-53 78,-80 27,-26-53,0 27,-79 26,-1 0,1 26,-27 27,53 0,0 0,53-27,-26 54,26-54,0 27,53-26,0 26,52-53,54 53,26-53,-26 0,-79 0,-28 0,-25 0,-1 0,-26-80</inkml:trace>
  <inkml:trace contextRef="#ctx0" brushRef="#br0" timeOffset="89876">4921 7143,'0'-26,"0"0,-26 26,-27 0,-26 0,-1 52,1 28,-1-1,1 27,79-27,-26-26,26-26,0-27,52 53,1-53,27-27,-1 1,27-54,-27-25,-26-1,0-27,-53 28,0-54,53 27,-53 26,0 26,0 27,0 53,0 53,0 53,-53 26,53 1,0 26,-53-1,53 54,-53-27,53-26,0-27,0 0,0-52</inkml:trace>
  <inkml:trace contextRef="#ctx0" brushRef="#br0" timeOffset="90716">2646 8149,'-27'0,"-26"0,27 0,26 26,-53-26,53 80,-53-80,53 79,0-26,0-27,27-26,52 53,-26-53,-53 27,0-1,0 54,0-80,0 53,-53-53</inkml:trace>
  <inkml:trace contextRef="#ctx0" brushRef="#br0" timeOffset="90934">2858 8413,'0'0,"26"27,-26 26,53-27,-53 1,0 26,0-27,0 1,0 25</inkml:trace>
  <inkml:trace contextRef="#ctx0" brushRef="#br0" timeOffset="91098">2937 8149,'26'0,"-26"-27,27 27</inkml:trace>
  <inkml:trace contextRef="#ctx0" brushRef="#br0" timeOffset="91962">3413 8308,'0'0,"-53"0,0 0,27 0,-27 53,26-27,27 27,0-27,27-26,26 0,0-26,26-27,-26 27,0-27,0 53,-53-27,0 27,0 27,0 52,0 0,0 1,0 26,0-1,0 1,0-26,-27 25,27-52,-52-26,-1-27,26 0,1 0,26 0,-80-53,80 0,-26-26,26 26,0 0,0 0,0 53,53-27,0 27,0 0,26 0,0 0,1 0,-1 0,0 0,-52 53,-1-53,-26 27,0-27,0 0,0-27,27-52,52 52,-52 27,26 0,0 0,-1 0,-25 80,-27-54,0 1,0-1,0 27</inkml:trace>
  <inkml:trace contextRef="#ctx0" brushRef="#br0" timeOffset="92532">4815 8704,'-79'0,"53"0,-1 0,-26 0,27 27,26-27,53 0,-27 0,1 0,26 0,-53 0,52 0,-25 0,26 26,-27 1,54-27,-1 0,0 0,-26 0,27-53,-27 0,26-26,-53-1,-26 1,0 0,0-1,0 27,-26 27,0 26,26 0,-80 53,80 53,0-27,0 0,0 1,0-1,0 0,27 1,-27-27,0 26</inkml:trace>
  <inkml:trace contextRef="#ctx0" brushRef="#br0" timeOffset="93620">4657 8625,'-53'0,"-27"0,27 106,53-80,0 1,0 26,27-53,26 53,26-53,-26 0,0 0,0 0,26-27,-52 27,-27-79,0 105,-53 1</inkml:trace>
  <inkml:trace contextRef="#ctx0" brushRef="#br0" timeOffset="103839">14446 6112,'0'0,"53"0,-26 0,-1 0,27 0,26 0,27 0,0 0,53 0,-27 0,27 0,-27 0,27-53,0 53,-54 0,-25-53,-1 53,1 0,-54 0,1 0,25 0,-25 0,-27 0,26 0,27 53,53-53,-53 26,0-26,26 0,1 0,-1 0,0 53,54-53,-27 0,-1 0,1 0,27 0,-54 0,0-26,-26 26,-26 0,26 0,-53-27,26 27,0 0,27 0,-26 0,-27 53</inkml:trace>
  <inkml:trace contextRef="#ctx0" brushRef="#br0" timeOffset="104094">17833 5926,'26'0,"1"0,-1 0,1 0,79 0,-80 0,-26 80,0-27,-53 52,-26-25,-27 52,-26 0,26-52</inkml:trace>
  <inkml:trace contextRef="#ctx0" brushRef="#br0" timeOffset="105099">16007 5053,'0'27,"0"52,0-26,0 26,0 1,0-1,0 0,0-26,0-26,27-27,-27 53,53-53,0 0,-27-27,27 1,-27-27,27-26,-26 52,-27 1,53-27,-53 26,0 54,26 26,-26 0,0 26,0 27,0-53,0 0,0-27,0 27,0-27,0 1</inkml:trace>
  <inkml:trace contextRef="#ctx0" brushRef="#br0" timeOffset="106035">17383 5106,'0'-26,"0"-27,-53 132,53-26,0 26,0-26,0 0,0 0,0 0,53-53,-26 27,-1-27,53 0,-26-27,-26 1,52-27,-52 0,26-27,-53 28,52 25,-52-26,27 53,-27 53,0-26,0-1,0 27,0-27,0 1,0 26,0 0,0-53,0 53</inkml:trace>
  <inkml:trace contextRef="#ctx0" brushRef="#br0" timeOffset="106366">18018 5318,'27'53,"26"0,-53 0,26-53,-26 26,26-26,27 0,-26-53,-27 27,53-27,-53 26,0 1,26 26,-26 0,0 26,0 27,0-26,0-1,53 27,-53-27,27-26</inkml:trace>
  <inkml:trace contextRef="#ctx0" brushRef="#br0" timeOffset="106584">18653 5318,'-26'0,"26"53,-53 0,53 26,0-53,0 1,53 26,-27-53,27 26,-26-26,-1 0,27 0,-53-53</inkml:trace>
  <inkml:trace contextRef="#ctx0" brushRef="#br0" timeOffset="106748">18680 5159,'0'0,"0"-53,26 53,-26-53,0 53</inkml:trace>
  <inkml:trace contextRef="#ctx0" brushRef="#br0" timeOffset="106974">18891 4921,'53'0,"-53"-27,27 27,-27 106,0 0,0 53,-27-27,27-26,0-27,0-26,0-26,0 26</inkml:trace>
  <inkml:trace contextRef="#ctx0" brushRef="#br0" timeOffset="107154">18812 5477,'53'-53,"26"53,-52-27,26 27,-27 0,0 0,1 0,26 0,-27 0</inkml:trace>
  <inkml:trace contextRef="#ctx0" brushRef="#br0" timeOffset="107462">19632 5291,'27'0,"-27"-53,52 53,-78 0,0 27,-27-27,0 53,26-53,27 53,0 0,27-27,26-26,26 53,-26-53,-53 53,26-53,-26 53,-26 0,-53-27,-80 27,-79-53</inkml:trace>
  <inkml:trace contextRef="#ctx0" brushRef="#br0" timeOffset="109064">10345 6085,'0'-26,"0"-1,-26 27,-27 0,0 0,-26 0,-27 53,-27-53,-25 53,25-53,-25 0,52 53,-26-53,52 0,27 0,27 0,-27 0,26-53,1 27,-53 26,52 0,-26 0,-26 0,-1 0,28 0,-1 0,26 0,-26 0,53 0,27 0,-1-53,27 53</inkml:trace>
  <inkml:trace contextRef="#ctx0" brushRef="#br0" timeOffset="109281">8546 5873,'0'0,"-53"53,27-26,-27 52,26-26,-26-26,53 25,0-25,0 26,80 26,-27-79,26 27,-26-27</inkml:trace>
  <inkml:trace contextRef="#ctx0" brushRef="#br0" timeOffset="110489">5689 5529,'0'0,"0"0,0 53,0 0,0 0,0 27,-27-1,27 0,0 1,0-54,0 1,53-27,0 0,26-27,-26-26,0 27,0-27,-26 26,25-25,-52-1,0 53,0 26,-52 1,52 25,0 1,0 27,0-27,0 0,0-1,0 1,0 27,0-27,0 0</inkml:trace>
  <inkml:trace contextRef="#ctx0" brushRef="#br0" timeOffset="111076">6376 5847,'53'0,"-53"53,0 26,0 1,0-1,0-26,0 0,0-27,53 27,-26-53,26 0,-27 0,27-26,-26-27,25 0,-25-26,26-54,-53 54,53 26,-53 0,0 106,-27 26,27 1,0-27,0 0,0-27,0 27,0-27,53 54,0-80</inkml:trace>
  <inkml:trace contextRef="#ctx0" brushRef="#br0" timeOffset="111397">7038 6191,'0'26,"0"27,53-53,-53 27,26-27,1-27,-27-52,53 26,-53 27,0-27,26 79,-26 1,0 25,53-52,-53 80,27-80,-27 26,26-26</inkml:trace>
  <inkml:trace contextRef="#ctx0" brushRef="#br0" timeOffset="111585">7329 6112,'0'52,"0"-25,0 26,0 0,0 0,0 0</inkml:trace>
  <inkml:trace contextRef="#ctx0" brushRef="#br0" timeOffset="111801">7488 5397,'-53'53,"0"0,0 53,0-27,53-52</inkml:trace>
  <inkml:trace contextRef="#ctx0" brushRef="#br0" timeOffset="112372">7832 5477,'0'0,"0"52,0 28,0-27,0 26,0 27,0 0,0-27,0 1,0-28,0 28,0-27,0-27</inkml:trace>
  <inkml:trace contextRef="#ctx0" brushRef="#br0" timeOffset="112559">7594 6032,'0'0,"0"-53,26 53,27 0,-27 0,1 0,-27 27,53-27,0 26</inkml:trace>
  <inkml:trace contextRef="#ctx0" brushRef="#br0" timeOffset="112881">8176 5715,'26'0,"-26"26,-26-26,26 27,-53-27,53 53,-53-1,53-25,26 26,1-53,26 53,-27-53,-26 79,27-79,-27 27,-27 25,-26-52,0 80,-53-54,27-26,53 0</inkml:trace>
  <inkml:trace contextRef="#ctx0" brushRef="#br1" timeOffset="128348">12938 8652,'0'-27,"0"27,-53 0,53 0,0 53,0 26,0-52,0-1,0 27,0-26,0-1,0 27,0 26,0-52,0-1,0 1,0 26,0-27,0 1,0 26,0-27,0 27,0 0,0 0,0 0,0 0,0 0,0-1,0 28,0-54,0 1,0 26,0-27,0 1,0 25,27-52,-27 53,0 0,26-53,-26 53,0 0,0 0,0 26,27-26,-27 27,0-54,0 27,0-26,53-1,-53 27,0-27,0 1,26 26,-26 0,0-27,53 27,-53-26,0-1,0 27,26-27,-26 1,0 26,0 0,53-53,-53 53,0-1,0 1,27-53,-27 27,0-1,0 27,0-26,26-27,-26 26,0 27,0 26,0-26,0-26,0-1,0 27,0-26,0-1,0 27,0-27,0 1,0 26,0 0,0 0,0 0,0-27,0 53,0-26,0 0,0 0,0-26,0 26,0-80</inkml:trace>
  <inkml:trace contextRef="#ctx0" brushRef="#br1" timeOffset="130276">8440 11139,'27'0,"-1"0,54 0,-1 0,-53 0,1 0,26 0,26 0,0 26,27-26,0 0,53 0,-27 0,27-26,0 26,-53 0,-1 0,28 0,-28 0,1 0,53 0,-53 0,0 0,52-53,-52 53,0 0,26 0,-26-53,0 53,26 0,-26 0,0 0,0 0,53 0,-54 0,1 0,27 0,-28 0,1 0,0 0,0 0,26 0,-26 0,26-53,-52 53,-1 0,0 0,27 0,0 0,0 0,0 0,26 0,-26 0,26 26,-26-26,0 0,0 0,0 0,26 0,-26 0,-27 0,0 0,27 0,53 0,-27 0,-26 0,26 0,-26 0,0 0,0 0,26 0,-26 0,-27 0,1 0,-1 0,1 0,-1 53,0-53,27 0,26 0,-26 0,0 0,-27 0,27 0,0 0,0 0,-27 0,1 0,-1 0,0 0,1 0,-1 0,1 0,-1 0,0 0,1 0,-1 0,0 0,-26 0,27 0,-27 0,0 0,26 0,-26 0,26 0,1 0,-1 0,27 0,-27 0,1 0,-1 0,0 0,-26 0,0 0,0 0,0 0,-27-26,1 26,26 0,0 0,-27 0,27 0,-26 0,-1 0,27 0,0 0,0-27,0 27,0 0,0 0,-27 0,-26 0,-53 0</inkml:trace>
  <inkml:trace contextRef="#ctx0" brushRef="#br1" timeOffset="130492">20267 10821,'27'0,"-1"0,27 27,-53 26,0-27,0 27,0 0,-79-27,52 27,-52-26,26 26,26-53</inkml:trace>
  <inkml:trace contextRef="#ctx0" brushRef="#br1" timeOffset="131106">20876 10927,'53'0,"-53"53,0-27,0 1,0 52,0-26,-27 0,27 0,0-27,0 27,0-26,0-27,0 0,79-53,-52 0,26-26,-53 26,26 0,-26 106,0 0,53 26,-53-53,0 1,53-27,-53 53,27-53,-27-53,53 0,-53-79,52-54,-52 28,80-28,-80 81,0 25,0 27,0 27,-27 26,-26 0</inkml:trace>
  <inkml:trace contextRef="#ctx0" brushRef="#br1" timeOffset="132450">12965 8625,'-27'0,"1"0,-1 0,27 27,-53-27,53 79,-53-26,27-27,26 1,-79-27,52 79,-26-52,0-27</inkml:trace>
  <inkml:trace contextRef="#ctx0" brushRef="#br1" timeOffset="132646">12938 8704,'0'-26,"27"26,-1 0,-26 79,106-26,-80-26,27-27,0 0,79 0,-52 0</inkml:trace>
  <inkml:trace contextRef="#ctx0" brushRef="#br1" timeOffset="133547">10425 8228,'0'-53,"53"53,-27 0,-26 80,0 26,0-1,-53 28,0-1,53-53,-26-26,26 0,0-26,0 26</inkml:trace>
  <inkml:trace contextRef="#ctx0" brushRef="#br1" timeOffset="133791">10663 8493,'0'-27,"0"1,0 26,0 53,0 0,-27 53,27-27,0-26,0 0,0 0,-26 0,26-27</inkml:trace>
  <inkml:trace contextRef="#ctx0" brushRef="#br1" timeOffset="134026">10292 8757,'0'-26,"0"26,80 0,-27 0,0 0,-1 0,1 0,27-53,-27 53,0 0,-1-26</inkml:trace>
  <inkml:trace contextRef="#ctx0" brushRef="#br1" timeOffset="134460">11033 8281,'0'-26,"0"26,0 53,0-27,0 27,0 0,0 26,0-26,0 0,0 0,0 0,53 0,-53-27,53-26,-27 53,27-53,-26 0</inkml:trace>
  <inkml:trace contextRef="#ctx0" brushRef="#br1" timeOffset="134865">11377 8625,'-26'53,"26"-27,0 1,0 26,0-27,0 1,26 26,1-53,25 26,-25-26,26 0,-53-53,53 0,-53 0,0 0,0 27,0 52,0 27,0-26,0-1,0 27,26-53,27 0,27-53,-80 0,0-26,0-27,0-26,0 79,0 27,0-1</inkml:trace>
  <inkml:trace contextRef="#ctx0" brushRef="#br1" timeOffset="135054">11906 8361,'0'26,"0"53,0-26,0 27,0-27,0 26,0 0,-79 1,79-27,-53-53,53 26</inkml:trace>
  <inkml:trace contextRef="#ctx0" brushRef="#br1" timeOffset="135419">12435 8175,'0'0,"0"53,-52 0,52 27,0-28,0 28,0-1,0 1,0-1,0 0,0 1,0-27,26 0</inkml:trace>
  <inkml:trace contextRef="#ctx0" brushRef="#br1" timeOffset="137091">9631 8361,'0'0,"0"52,0-25,0-1,0 54,0-27,0 0,0-1,0 1,0 0,0 27,0-27,0 0,0-1,0 1,0 0,0-26,0 26,53 0,-53-27,0 0,26-26,-26 53,27-53,-27 27</inkml:trace>
  <inkml:trace contextRef="#ctx0" brushRef="#br1" timeOffset="140843">16034 9631,'26'0,"27"0,-26 0,26 0,-27 26,27-26,-27 0,27 0,27 0,-54 0,27 0,-27 0,27 0,0 0,27 0,-27 0,0 0,-1 0,-25 0,26 0,-27 0,27 0,0 0,-26 0,-1 0,27 0,-53 0,53 0,-27 0,1 0,26 0,-27 0,1 0,26 0,-27 0,0 0,27 0,-26 0,-1 0,27 0,-26 0,-1 0,1 0,25 0,-25 0,-1 0,27 0,0 0,-26 0,26 0,-27 0,27 0,-27 0,54 0,-1 0,-52 0,-1 0,27 0,-27 0,1 0,-1 0,27 0,0 0,-26 0,26 0,0 0,-27 0,0 0,27 0,-53 0,27 0,-1 0,27 0,-26 0,-1 0,27 0,-27 0,1 0,26 0,-27 0,-52-53,26 80,53-27</inkml:trace>
  <inkml:trace contextRef="#ctx0" brushRef="#br1" timeOffset="141891">16060 9736,'0'27,"0"26,0-27,0 27,0-53,0 27</inkml:trace>
  <inkml:trace contextRef="#ctx0" brushRef="#br1" timeOffset="142169">16060 10266,'0'26,"27"-26,-27 26,0 27,0-26,0-1,0 27,53-53,-53 27,0-1,0 1</inkml:trace>
  <inkml:trace contextRef="#ctx0" brushRef="#br1" timeOffset="142475">16087 10742,'0'26,"0"1,0 26,0-27,0 1,53-27,-53 52,0-25,26-27</inkml:trace>
  <inkml:trace contextRef="#ctx0" brushRef="#br1" timeOffset="143391">19262 9710,'0'26,"0"27,0-26,0-1,0 54,0-28,0 1,0-26,0-1,0 27,-27-53,27 27</inkml:trace>
  <inkml:trace contextRef="#ctx0" brushRef="#br1" timeOffset="143751">19209 10345,'0'53,"0"-27,0 1,0 26,0-27,0 1,0 25,0 1,53-53,-53 27,0 26,0 0,26-27,-26 1,0 26</inkml:trace>
  <inkml:trace contextRef="#ctx0" brushRef="#br1" timeOffset="144013">19288 10901,'0'26,"0"0,0 27,0-26,0-1,0 27,0-26</inkml:trace>
  <inkml:trace contextRef="#ctx0" brushRef="#br1" timeOffset="145701">16298 11615,'53'0,"-26"53,-27 0,0 26,0-26,0 0,0 0,0 0,0 26,0-52,0-1,0 1,53-27,-27 0</inkml:trace>
  <inkml:trace contextRef="#ctx0" brushRef="#br1" timeOffset="146706">19076 11456,'53'53,"-26"-53,-1 27,54-27,-27 0,0 0,-1 0,1 0,-26 0,-27 52,0 1,-27-26,27-1,0 27,0-26,0-1,-26 27,26-27,0 27,0-26,0-1,0 1</inkml:trace>
  <inkml:trace contextRef="#ctx0" brushRef="#br1" timeOffset="148049">12885 11588,'0'0,"-79"27,79-1,-27 27,27-26,0-1,0 1,0 52,27-79,26 0,0-26,-53-1,0 1,0-27,0 26,-27 27,27-26,-26 26,-1 0,-26 0,53 0,0 26,27-26</inkml:trace>
  <inkml:trace contextRef="#ctx0" brushRef="#br1" timeOffset="149863">8440 9736,'53'0,"-26"0,26 0,-1 0,-25 0,-1 0,27-26,-26 26,-1 0,27 0</inkml:trace>
  <inkml:trace contextRef="#ctx0" brushRef="#br1" timeOffset="150140">9022 9710,'53'0,"-26"0,-1 0,27 0,-26 0,25 0</inkml:trace>
  <inkml:trace contextRef="#ctx0" brushRef="#br1" timeOffset="150380">9763 9710,'53'0,"0"0,0 0,0 0,0 0,-27 0,1 0,26 0</inkml:trace>
  <inkml:trace contextRef="#ctx0" brushRef="#br1" timeOffset="150658">10610 9736,'53'0,"0"0,0 0,-27 0,27 0,-27 0</inkml:trace>
  <inkml:trace contextRef="#ctx0" brushRef="#br1" timeOffset="150899">11007 9736,'0'0,"26"0,1 0,26 0,-80 0</inkml:trace>
  <inkml:trace contextRef="#ctx0" brushRef="#br1" timeOffset="152374">11139 9789,'0'0,"26"0,-26 27</inkml:trace>
  <inkml:trace contextRef="#ctx0" brushRef="#br1" timeOffset="152818">11165 10027,'0'27,"0"26,0-27,0 27,0 0,0 26,53-79,-53 27,0-1,27-26,-27 53,0-26,0-1,26-26,-26 53,0 0,0-27</inkml:trace>
  <inkml:trace contextRef="#ctx0" brushRef="#br1" timeOffset="152944">11271 10715,'0'27,"0"26</inkml:trace>
  <inkml:trace contextRef="#ctx0" brushRef="#br1" timeOffset="153244">11271 10953,'0'27,"0"26,0-27</inkml:trace>
  <inkml:trace contextRef="#ctx0" brushRef="#br1" timeOffset="153852">10954 11615,'0'0,"26"0,27 0,0 0,0 0,0 0,0 0,-27 0</inkml:trace>
  <inkml:trace contextRef="#ctx0" brushRef="#br1" timeOffset="154076">11430 11456,'53'-26,"-53"52,-27 1,27 26,0-27,-26 27,26 26,0-26,0-26,0-1</inkml:trace>
  <inkml:trace contextRef="#ctx0" brushRef="#br1" timeOffset="155990">7091 11112,'53'0,"-27"0,1 0,26 0,0 0,-27 0,0 0,54 0,-27 0,0 0,-27 0,53 0,-26 0,-26 53,26-53,0 0,0 0,-27 0,1 0,-27 27,52-27,-25 0,26 0,0 0,-27 0,-26 0,27 0,-1 0,27 0,-27 0,27 0,0 0,-26 0,-1 0,27 0,-53-27,53 27,-26-53,-27 53</inkml:trace>
  <inkml:trace contextRef="#ctx0" brushRef="#br1" timeOffset="156874">8493 9842,'0'27,"0"-1,0 27,0 0,0 0,-53-53,53 26,0 27,0-26</inkml:trace>
  <inkml:trace contextRef="#ctx0" brushRef="#br1" timeOffset="157346">8414 10398,'0'53,"0"-53,0 26,0 1,0-27,0 53,0-27,0 0,0 54,53-80,-53 26,26 1,-26 26,0-27,0 1,0 26,0-27,0 0</inkml:trace>
  <inkml:trace contextRef="#ctx0" brushRef="#br1" timeOffset="157557">8493 11059,'0'53,"0"-26,0-1,-53 27,80-79</inkml:trace>
  <inkml:trace contextRef="#ctx0" brushRef="#br1" timeOffset="158180">7964 11879,'0'0,"79"0,-52 0,-1 53,54-53,-27 0</inkml:trace>
  <inkml:trace contextRef="#ctx0" brushRef="#br1" timeOffset="158824">8573 11774,'26'0,"0"0,1 0,26 0,0 0,0 0,26 0,0 0,-26 0,0 0,-26 0,-27 0,0 53,0-27,0 0,-27 27,27-26,0-1,0 27,0 0,27 0,-27-26</inkml:trace>
  <inkml:trace contextRef="#ctx0" brushRef="#br1" timeOffset="159110">8996 11959,'26'-27,"1"27,26 0,0 0,0 0,52 0,28-53,-54 53,-26 0,-27 0</inkml:trace>
  <inkml:trace contextRef="#ctx0" brushRef="#br1" timeOffset="160251">12515 9683,'26'0,"27"0,0 0,0 0,0 0,0 0,0 0,0 0,-27 0,1 0,-27 0</inkml:trace>
  <inkml:trace contextRef="#ctx0" brushRef="#br1" timeOffset="161000">13388 9472,'0'-53,"0"53,26 0,27 0,-26 0,26 0,-53 53,0 26,0-52,-53 26,0-27,26 0,-26 27,106-26,-26-27,26 0,0 0,26 0,-26 0,-27 0,1 0</inkml:trace>
  <inkml:trace contextRef="#ctx0" brushRef="#br1" timeOffset="165210">26802 11694,'0'53,"0"-26,0-1,0 27,0 26,0 1,0-1,0 1,0-1,0 0,0 27,0 0,0 26,0-52,0-1,0 0,0 1,0-1,0-26,53 26,-53-26,53 0,-53 0,0 0,53 26,-53-26,27 0,-27 0,52 27,-52-28,27 1,-27 0,53 53,-53-26,26-28,-26 1,0 27,53 26,-53-27,0 0,53 1,-53-1,27 0,-27 1,52-1,-52-26,27 0,-27 0,53 26,-53-26,0 0,26 27,-26-1,0 0,0 1,0-27,53-1,-53 1,0 0,0 27,53-27,-53 0,27-1,-27 28,53-27,-53 0,0-27,26 27,-26-27,0 1,0 26,0-27,0 1,0 26,0-27,0 54,0-28,0 1,26-53,-26-79</inkml:trace>
  <inkml:trace contextRef="#ctx0" brushRef="#br1" timeOffset="167228">20664 14843,'26'0,"27"0,0 0,-26 0,26 0,-27 0,27 0,26 0,27 0,0 0,53 0,26 0,27 0,26-27,-27 27,28 0,25 0,-52-53,52 53,-25 0,-1-52,-27 52,54 0,-53 0,-1-53,54 53,-53 0,-1 0,27 0,-26 0,-27 0,0 0,-26 0,0 0,26 0,0 0,1 0,-54 0,53 0,0 0,-26 0,-27 0,27 0,0-53,-53 53,-1 0,54-53,-27 53,27 0,0-53,0 53,-27 0,27 0,-27 0,-26 0,26 0,-26 0,0 0,0 0,26 0,-26-53,0 53,26 0,-53 0,27-53,-26 53,-1 0,0 0,1 0,-1 0,27-26,0 26,0 0,-1 0,1 0,26 0,-26 0,-26-53,-27 53,26 0,-53 0,1 0,26 0,-27-53,1 53,26 0,-27 0,1 0,25 0,-25 0,-1 0,27 0,-53-27,53 27,-26 0,-1 0,27 0,-53-26,0 26,27 0,-1 0,-26 0,53 0,-27 0,1 0,26 0,-27 0,27 0,0 0,0 0,26 0,-26 0,-26 0,-1 0,27 0,-26 0,-27 0,0 0</inkml:trace>
  <inkml:trace contextRef="#ctx0" brushRef="#br1" timeOffset="167490">33285 14049,'26'0,"1"53,25 0,-52 0,0 26,0-52,-52 26,-28-1,27-52,27 27</inkml:trace>
  <inkml:trace contextRef="#ctx0" brushRef="#br1" timeOffset="168232">33285 14658,'0'0,"0"53,0-27,0 27,0-27,0 27,0-26,0-1,0-26,53 0,-1 0,-25 0,-27-53,53 0,-53 0,53 1,-53 25,-27 80,27 0,0 26,0-26,0-26,27 26,-1-53,27 0,-53-53,27-53,-27-79,52-27,-52 133,0 26,0 26,0 1,0 26,0 0,-26 26</inkml:trace>
  <inkml:trace contextRef="#ctx0" brushRef="#br1" timeOffset="169483">26749 11641,'0'0,"0"0,-53 27,1 26,-1 0,-27 26,54-26,-27 0,26 0,27-27</inkml:trace>
  <inkml:trace contextRef="#ctx0" brushRef="#br1" timeOffset="169709">26776 11774,'0'-53,"0"79,79-26,-26 80,0-80,26 26,1-26,-27 0,0 0,0 0,26 0,0 0,-52 0</inkml:trace>
  <inkml:trace contextRef="#ctx0" brushRef="#br1" timeOffset="171407">26009 9631,'-27'26,"27"27,-53 0,53 26,-53 27,53-53,-53 0,53 26,0-52,0-27,53 53,0-53,0 0,26 0,-52-53,26 0,-53-27,53-25,-53-1,0-27,0-25,0 78,0 27,0 0,-53 53,26 0,1 0,26 53,-53-26,53-1,0 27,0-26,0-1,0 27,0 0,26-53,1 26,26-26,26 0,-26 0</inkml:trace>
  <inkml:trace contextRef="#ctx0" brushRef="#br1" timeOffset="172171">26485 9922,'0'0,"0"52,0 1,0 53,0-26,0-1,0 0,0-26,0-26,0 26,0-27</inkml:trace>
  <inkml:trace contextRef="#ctx0" brushRef="#br1" timeOffset="172411">26749 10054,'0'26,"0"27,0 0,-26 53,26-27,-27-26,27 0,-52 0,52-26</inkml:trace>
  <inkml:trace contextRef="#ctx0" brushRef="#br1" timeOffset="172637">26405 10318,'53'0,"-26"0,26-52,0 52,52 0,-25 0,-54 0,1 0,52-27</inkml:trace>
  <inkml:trace contextRef="#ctx0" brushRef="#br1" timeOffset="173109">27358 9128,'0'0,"-27"53,27 0,0 26,-52 27,52-27,0 1,0-1,-53 27,53-27,0 1,26-28,27 1,0 0,0-53</inkml:trace>
  <inkml:trace contextRef="#ctx0" brushRef="#br1" timeOffset="173559">27702 9631,'0'79,"0"-26,26-27,-26 27,53 0,-53-26,53-27,-53 26,53-26,0 0,-53-26,0-1,26-26,-26 0,0 27,0 26,0 53,0-27,0 1,53 26,0-27,-26-26,26 0,-53 0,53-53,-53-53,0-26,0 53,0 26,0 26,-27 27,27-53,0 0,0 27</inkml:trace>
  <inkml:trace contextRef="#ctx0" brushRef="#br1" timeOffset="173748">28496 9419,'0'53,"-53"0,53-27,0 27,0 26,0-26,0 0,0 0,0 0,0 0,0 0</inkml:trace>
  <inkml:trace contextRef="#ctx0" brushRef="#br1" timeOffset="179844">3572 13493,'0'0,"0"27,-53-1,53 1,-53 26,53-27,0 27,53-53,26 0,27-26,-26-27,-28 0,1 0,-53 0,0 27,-26-27,-53 53,26 0,-27 0,27 0,0 26,1-26,52 27,26-27,27 0,0 0</inkml:trace>
  <inkml:trace contextRef="#ctx0" brushRef="#br1" timeOffset="180108">3651 13202,'0'-53,"0"80,27 52,-27 1,26 26,-26 52,0-52,53 26,-53-26,0 0,0-27,0 1,0-27,53-53</inkml:trace>
  <inkml:trace contextRef="#ctx0" brushRef="#br1" timeOffset="180399">4128 13811,'0'-53,"0"27,0 26,-27 79,27 0,0 1,-26-27,26 26,0-26,0 0</inkml:trace>
  <inkml:trace contextRef="#ctx0" brushRef="#br1" timeOffset="180888">4551 13202,'0'27,"0"-1,-53 27,53 27,-53 25,53-25,0-1,0 1,0-28,0 28,0-27,53 0,-27-53,27 0,0 0</inkml:trace>
  <inkml:trace contextRef="#ctx0" brushRef="#br1" timeOffset="181314">4763 13732,'0'26,"0"0,0 27,0-26,0-1,79 27,-53-53,27 53,0-53,-26 0,-27 0,0-53,0-26,0 26,0 26,0 80,0 27,53-27,-27-53,27 0,-53 0,53-53,-53-27,0-25,0 25,-27 1,1 26</inkml:trace>
  <inkml:trace contextRef="#ctx0" brushRef="#br1" timeOffset="181623">5371 13467,'27'26,"25"80,-52-79,53 26,-53 26,0 0,0 27,0-26,-26-27,-27-1,0-52</inkml:trace>
  <inkml:trace contextRef="#ctx0" brushRef="#br1" timeOffset="182724">5980 13705,'0'-26,"0"26,53 0,-1-53,-25 53,26 0</inkml:trace>
  <inkml:trace contextRef="#ctx0" brushRef="#br1" timeOffset="182918">6059 13970,'79'0,"-52"0,-27 0,53 0,0 0,0 0,-27 0</inkml:trace>
  <inkml:trace contextRef="#ctx0" brushRef="#br1" timeOffset="185700">6694 13705,'26'0,"54"0,-54 0,1 0,26 0,-27 0,27 0,-27 0,-26 27</inkml:trace>
  <inkml:trace contextRef="#ctx0" brushRef="#br1" timeOffset="186200">7435 13176,'0'26,"0"27,0 27,0-1,-53 0,53 1,0-1,0-26,0 0,0 26,26-52,80 26,-53-53,0 0</inkml:trace>
  <inkml:trace contextRef="#ctx0" brushRef="#br1" timeOffset="187028">7541 13229,'26'0,"-26"26,53 1,-53 26,53-27,-53 27,53-53,-53 53,26-27,1-26,-27 0,53-52,-53 25,0 1,0 79,26-27,-26 27,0-27,53-26,-53 53,53-53,-27 0,-26 0,53-53,-53-52,0 25,0 27,0 27,-26 26,26-27,0 54,0-1,0 1,53-27</inkml:trace>
  <inkml:trace contextRef="#ctx0" brushRef="#br1" timeOffset="187299">8229 13493,'52'0,"1"0,-26 0,-1 0,27 0,-26 27,26-27</inkml:trace>
  <inkml:trace contextRef="#ctx0" brushRef="#br1" timeOffset="187688">8678 13202,'0'27,"27"-1,-27 27,0 0,0-26,53 26,-53-27,26 0,27-26,-53 0,53-79,-53 0,0-1,53 27,-53 27,0 79,0 0,0 0,0 0,0 26,0-26,0 0,0 0,0-27</inkml:trace>
  <inkml:trace contextRef="#ctx0" brushRef="#br1" timeOffset="188146">9260 13097,'0'26,"0"53,0 1,0-1,0 1,0-28,0 28,27-27,-27-27,0 27,0 26,-27-52,-25 26,-28-53</inkml:trace>
  <inkml:trace contextRef="#ctx0" brushRef="#br1" timeOffset="188694">7964 13784,'79'0,"-79"-26,53 26,-26 0,52 0,0 26,54-26,-27 0,52 53,-52-53,-53 0,-26 0,25 0</inkml:trace>
  <inkml:trace contextRef="#ctx0" brushRef="#br1" timeOffset="189039">8229 14128,'52'0,"-25"0,52 0,-79 53,27-26,-27-1,0 27,0-26,-27 26,27-27,-26-26,79 0,0 0,0-26,52 26,1 0,0 0,-27 0,-26 0</inkml:trace>
  <inkml:trace contextRef="#ctx0" brushRef="#br1" timeOffset="190007">9631 13679,'0'-27,"79"27,-52 0,-1 0,27 0,-26 0,-27 27,0-1,-27-26</inkml:trace>
  <inkml:trace contextRef="#ctx0" brushRef="#br1" timeOffset="190156">9604 13970,'53'0,"0"0,-26 0,-1-53,27 53,0 0</inkml:trace>
  <inkml:trace contextRef="#ctx0" brushRef="#br1" timeOffset="190741">10001 13705,'53'-26,"0"26,0 0,0 0,26 0,-52 0</inkml:trace>
  <inkml:trace contextRef="#ctx0" brushRef="#br1" timeOffset="191236">10504 13308,'0'27,"0"26,0 26,0 0,26-26,-26 0,53 0,-26-53,-27 27,79-27,-52 0,-27 0,0-53,0 0,26 0,-26 26,0-26,0 106,0 0,79-26,-52 26,26-27,0-26,-27 0,-26-53,0 0,0-26,0 0,0-1,0 54,0-1,-53 27,53-53</inkml:trace>
  <inkml:trace contextRef="#ctx0" brushRef="#br1" timeOffset="192115">11165 13652,'27'0,"26"0,0 0,0-26,0 26,-1 0,28 0,-54 0,-26 0</inkml:trace>
  <inkml:trace contextRef="#ctx0" brushRef="#br1" timeOffset="192354">11351 13388,'0'-27,"-53"27,53 80,0-28,0 28,-27-27,27-27,0 27,0-26,0-1,0-26</inkml:trace>
  <inkml:trace contextRef="#ctx0" brushRef="#br1" timeOffset="192775">11615 13202,'0'-26,"0"26,0 53,0 26,0 1,0-1,0-26,0 0,53 0,0-27,-26-26,25 0,-52-53,0 0,27 0,-27 1,0-1,0 106,0 26,0-26,0 0,0 0,0 26,-53-26,53 0,-26-53</inkml:trace>
  <inkml:trace contextRef="#ctx0" brushRef="#br1" timeOffset="193307">10610 14023,'53'-53,"26"53,27 0,53-53,52 53,1 0,26 0,-53 0,-79 0,-53 0,-26 0,-27 26,0 1</inkml:trace>
  <inkml:trace contextRef="#ctx0" brushRef="#br1" timeOffset="193673">11113 14287,'52'0,"1"0,-53 27,27 26,-27-27,0 0,0 27,-27-26,-26 26,27-53,26 26,0-26,79-26,-26 26,0 0,0 0,0 0,26 0</inkml:trace>
  <inkml:trace contextRef="#ctx0" brushRef="#br1" timeOffset="196936">1640 14949,'0'26,"0"53,0-26,0 0,27 0,-27-26,0-1,0 1,53-27,-27-27,-26 1,0-1,0-52,27 79,-27 53,53-53,-53 26,53-26,-27 0,27 27,-27-27,1 0,-27 0,0-80,0 27,0-26,-53 53,53-1,-79 27,79 0</inkml:trace>
  <inkml:trace contextRef="#ctx0" brushRef="#br1" timeOffset="197190">2328 15002,'53'0,"0"-27,0 27,0-26,0 26,-53 26,-53 27</inkml:trace>
  <inkml:trace contextRef="#ctx0" brushRef="#br1" timeOffset="197340">2408 15372,'79'-106,"0"80,-26-27,27 53,-54-27,1 27,-27-53</inkml:trace>
  <inkml:trace contextRef="#ctx0" brushRef="#br1" timeOffset="197670">2910 14896,'0'53,"27"0,26-1,0 28,0-80,-27 0,27-53,-53 0,53 0,-53 27,0 52,0 27,0 0,0 0,0 26,0-26,0-26</inkml:trace>
  <inkml:trace contextRef="#ctx0" brushRef="#br1" timeOffset="197844">3519 15293,'0'26,"0"27,-26 0,-1 0,1-53</inkml:trace>
  <inkml:trace contextRef="#ctx0" brushRef="#br1" timeOffset="198646">5239 14896,'-27'-53,"-26"53,53 26,-26 54,26-27,0-1,0 1,0-26,0 26,53-53,-27 0,27 0,0-27,-26 1,-27-27,53-26,-53-1,0 1,0-1,0 1,0 26,-27 53,27-26,-53 26,53 0,0 26,0 27,0 26,0 1,0-27,0 26,0 0,0-26,0 27,0-27,0 26,0-52,-26-27</inkml:trace>
  <inkml:trace contextRef="#ctx0" brushRef="#br1" timeOffset="198971">5556 14949,'0'26,"0"27,0 26,0 1,-26-1,26 1,0-28</inkml:trace>
  <inkml:trace contextRef="#ctx0" brushRef="#br1" timeOffset="199207">5900 15081,'27'0,"-1"0,-26-27,80 27,-1 0,-26-52,-27 52,27 0</inkml:trace>
  <inkml:trace contextRef="#ctx0" brushRef="#br1" timeOffset="199366">6006 15240,'53'0,"0"0,-53 0,53 0,-27-27</inkml:trace>
  <inkml:trace contextRef="#ctx0" brushRef="#br1" timeOffset="199717">6906 14975,'0'53,"-27"0,27 26,-26-26,26 0,0-26,0 26,26-27,27-26,0 0,0-53,0 0,-53 0,26 0,-26-26,0 0,-53-1,0 54,1 26,-28 0,54 0,-1 0,-26 53</inkml:trace>
  <inkml:trace contextRef="#ctx0" brushRef="#br1" timeOffset="202755">1667 16033,'0'53,"26"-26,-26 26,0-27,0 27,27-53,-27 53,79-53,-52 0,26-26,-1-80,-52 79,0 54,53 26,-53-27,80 1,-80 25,53-52,-27 27,27-27,0 0,-53 0,0-53,0-26,0-1,0 1,0 0,-26-1,26 54,0-1,0 27,0 27,0 26</inkml:trace>
  <inkml:trace contextRef="#ctx0" brushRef="#br1" timeOffset="203279">2514 16060,'26'-27,"0"27,27 0,53 0,-53 0,-26 0,-27 27</inkml:trace>
  <inkml:trace contextRef="#ctx0" brushRef="#br1" timeOffset="203437">2619 16351,'53'0,"0"0,0-79,27 79,-1-53,-26 53,-27 0,27 0</inkml:trace>
  <inkml:trace contextRef="#ctx0" brushRef="#br1" timeOffset="203661">3201 15795,'53'-53,"-53"133,0-1,0 1,0-1,0 27,0-27,27 0,-27-26</inkml:trace>
  <inkml:trace contextRef="#ctx0" brushRef="#br1" timeOffset="203857">3942 16245,'27'27,"-27"25,0-25,0-27,-53 79</inkml:trace>
  <inkml:trace contextRef="#ctx0" brushRef="#br1" timeOffset="204719">5556 15822,'-53'0,"27"26,26 27,0-26,0-1,0 27,0-27,0-26,26 27,54-27,-27 0,0-27,-1 1,-52-27,27 0,-27-26,0-1,0-25,-27-1,27 53,-79 0,26 26,53 27,0 53,0-26,0 26,0 0,0 0,0 26,0-26,0 0,0 0,0 26,0 0,0 1,53-1,-53-52</inkml:trace>
  <inkml:trace contextRef="#ctx0" brushRef="#br1" timeOffset="205387">5980 15901,'53'27,"-53"-1,0 27,26 0,-26 26,0-26,0-26,0-1,0 53,53-79</inkml:trace>
  <inkml:trace contextRef="#ctx0" brushRef="#br1" timeOffset="205651">6668 15848,'26'0,"0"0,27 0,27 0,-80 27,0-1</inkml:trace>
  <inkml:trace contextRef="#ctx0" brushRef="#br1" timeOffset="205777">6720 16219,'27'0,"26"-27</inkml:trace>
  <inkml:trace contextRef="#ctx0" brushRef="#br1" timeOffset="206541">7197 15504,'53'-53,"26"0,-26 53,26-26,1 26,-27 0,-1 0,-52 26,27 27,-27 0,-27 27,-52 25,26-78,0 26,27 26,79-79,0 0,0 0,-1 0,-25 0,26 0,-80 80,-26-27,-26-1,26 1,0 27,0-80</inkml:trace>
  <inkml:trace contextRef="#ctx0" brushRef="#br1" timeOffset="206827">8334 15240,'-26'0,"26"-27,0 27,0 53,26 0,-26 0,0 53,0-27,-53 53,1-26,-1 0,53-26,-27-28,27-25</inkml:trace>
  <inkml:trace contextRef="#ctx0" brushRef="#br1" timeOffset="207112">8546 15901,'53'0,"-27"0,1 0,26 0,-27 0,-26 27,0 26,0-53,0 52,0-52,27 0,26 0,0 0,-1 0,1 0,27 0,-27 0</inkml:trace>
  <inkml:trace contextRef="#ctx0" brushRef="#br1" timeOffset="208837">1588 17515,'0'27,"0"25,0 28,0-27,0 0,26-27,-26 27,79-26,-52-27,-1 0,27 0,-26 0,26-27,-53 1,52-27,-52 26,27 54,-27-1,79-26,-26 80,-26-80,-1 0,27 26,-26-26,-27 0,0-26,0-54,0 1,-27-1,27 27,-79 1,79 25,-27 27</inkml:trace>
  <inkml:trace contextRef="#ctx0" brushRef="#br1" timeOffset="209137">2434 17621,'53'0,"0"0,-27 0,1 0,26 0,-53 53</inkml:trace>
  <inkml:trace contextRef="#ctx0" brushRef="#br1" timeOffset="209279">2619 17912,'80'0,"-27"-26,-27 26,1 0</inkml:trace>
  <inkml:trace contextRef="#ctx0" brushRef="#br1" timeOffset="209728">2884 17489,'53'0,"26"0,54-80,25 27,28 0,-28 1,-78 52,-54-27,-26 54,0-1,0 27,0 0,0 0,0 0,0 0,0 26,0-53,0 27,0 0,0 0,0 27,0-54</inkml:trace>
  <inkml:trace contextRef="#ctx0" brushRef="#br1" timeOffset="209909">4286 17753,'27'0,"-27"0,0 27,0 26,-27-53</inkml:trace>
  <inkml:trace contextRef="#ctx0" brushRef="#br1" timeOffset="210786">5477 17145,'0'-27,"-53"54,53-1,-26 27,26 0,0 0,0 0,0-27,26 27,27-53,26 0,1 0,-27-26,-1-27,1 0,-53-53,27 0,-27 0,0 1,-27 25,-26 54,27 26,0-53,-27 53,26 0,1 0,26 26,26 1,-26 26,27 0,-27 26,0 0,0 1,0-1,0 0,53 1,-53 26,0-27,52-26</inkml:trace>
  <inkml:trace contextRef="#ctx0" brushRef="#br1" timeOffset="211267">6165 17303,'0'-26,"53"52,0 27,0 0,-53 0,52 0,-52-26,-26 25,0-25,-27 26,26-27,27 1,53-27,26 0,27 0,27 0,-28-53,-52 0</inkml:trace>
  <inkml:trace contextRef="#ctx0" brushRef="#br1" timeOffset="212115">7011 17330,'53'0,"27"0,-54 0,27 0,-26 0,-27 0</inkml:trace>
  <inkml:trace contextRef="#ctx0" brushRef="#br1" timeOffset="212264">7223 17594,'53'0,"0"0,-27 0,27 0</inkml:trace>
  <inkml:trace contextRef="#ctx0" brushRef="#br1" timeOffset="212720">7938 17409,'26'0,"0"0,54 0,-54 0,27 0,27 0,-54 0</inkml:trace>
  <inkml:trace contextRef="#ctx0" brushRef="#br1" timeOffset="213254">8414 16933,'53'0,"-27"-26,27 26,-26 0,-1 0,-26 26,53 27,-53-27,0 27,-53 0,0 27,0-27,27-1,26-25,0-27,53 0,0 0,-1-27,1 27,0 0,-26 0,-27 27,0 26,-53 0,0 26,0-52,0 25,0-25,27 26,-27-53</inkml:trace>
  <inkml:trace contextRef="#ctx0" brushRef="#br1" timeOffset="213839">9340 16854,'-53'0,"53"-53,-27 79,27 27,0 0,-52 53,52-27,-53 1,53 25,0-25,-27-27,27 26,0-52,0-1,0 27</inkml:trace>
  <inkml:trace contextRef="#ctx0" brushRef="#br1" timeOffset="214191">9393 17383,'53'0,"-27"0,1 0,25 0,-25 0,-1 0,-26 0,0 53,0 0,0-27,0-26,0 53,0-27,0-26,80 0,-27 0,26 0,0 0,1 0,-27 0,0-52</inkml:trace>
  <inkml:trace contextRef="#ctx0" brushRef="#br1" timeOffset="215543">12409 13493,'0'53,"0"-26,0 26,0-27,0 1</inkml:trace>
  <inkml:trace contextRef="#ctx0" brushRef="#br1" timeOffset="215777">12330 14314,'0'0,"0"53,53-27,-53 27,26-27,-26 27,0 0,53 0,-53 0,0-26,0 25,0 1,0 0,0 0</inkml:trace>
  <inkml:trace contextRef="#ctx0" brushRef="#br1" timeOffset="215941">12488 15293,'0'53,"0"-1,0 1,0 0,0 27,0-27</inkml:trace>
  <inkml:trace contextRef="#ctx0" brushRef="#br1" timeOffset="216084">12435 16033,'-26'27,"26"26,0-27,0 27,0 27,0-28,0-25,-53-1,53 27</inkml:trace>
  <inkml:trace contextRef="#ctx0" brushRef="#br1" timeOffset="216382">12330 16907,'0'52,"53"-25,-53-1,0 54,0-54,26 1,-26 26,0-27,53 1,-53 25,0-25,0-1,0 27,26-53,-26 53,0 0,0-26,0 25,0-25,0-1</inkml:trace>
  <inkml:trace contextRef="#ctx0" brushRef="#br1" timeOffset="218206">13520 12858,'-53'0,"0"0,27 0,-27 27,27 26,26 0,0 0,0 0,26 26,80-53,0-26,26 0,27 0,-27-79,-53 26,-26 0,-53 27,0-1,0-26,-53 27,-26 26,-53-79,26 79,27 0,26 0,0-27,79 27,1 0,-1 0,-26 53,0 0</inkml:trace>
  <inkml:trace contextRef="#ctx0" brushRef="#br1" timeOffset="218482">13626 12594,'0'-27,"0"27,0 53,0 27,0 26,0-27,0 0,0 1,0 25,0-25,0-1,0-26,0 0,0 0</inkml:trace>
  <inkml:trace contextRef="#ctx0" brushRef="#br1" timeOffset="219098">13970 13255,'0'-26,"53"26,-53 26,26-26,-26 80,0-27,-26 0,26-1,53-52,-27 0,1 0,26 0</inkml:trace>
  <inkml:trace contextRef="#ctx0" brushRef="#br1" timeOffset="219398">14314 12911,'-26'0,"-1"0,27 27,0 26,-26-27,26 1,0 52,0 0,0 1,0-1,0-26,0 0,0 0</inkml:trace>
  <inkml:trace contextRef="#ctx0" brushRef="#br1" timeOffset="219870">14367 13255,'0'27,"0"52,0-52,0 26,0-1,0-25,53-1,-53 27,26-53,-26-53,27 0,-27 1,0-1,0 0,53 53,-27 53,-26-27,53 27,-27-27,1-26,-27-52,0-1,0-27,0 1,0-1,0 54,0 0</inkml:trace>
  <inkml:trace contextRef="#ctx0" brushRef="#br1" timeOffset="220890">14737 12991,'53'0,"27"0,-27 53,-1 0,28-1,-54 54,-26 0,53-26,-53-1,0 27,-79-27,26 0,-26-52,26 26,26-53,-26 26,27-26,26 0,26 0</inkml:trace>
  <inkml:trace contextRef="#ctx0" brushRef="#br1" timeOffset="221242">15266 13388,'27'0,"-27"-27,53 27,0 0,-27 27,-26-1</inkml:trace>
  <inkml:trace contextRef="#ctx0" brushRef="#br1" timeOffset="221392">15319 13705,'80'0,"-27"0</inkml:trace>
  <inkml:trace contextRef="#ctx0" brushRef="#br1" timeOffset="222458">15743 13229,'26'-27,"1"27,26 0,-1 0,-25 0,26 0,0 0,-53 0,53 0</inkml:trace>
  <inkml:trace contextRef="#ctx0" brushRef="#br1" timeOffset="223388">16272 12885,'0'26,"0"54,0-27,0 26,0 0,0-26,53 27,-53-54,53-26,-53 27,26-27,27 0,-53-53,27 0,-27 0,0 0,0 0,0 27,0 26,52 79,-52-26,27-53,-27 0,0-80,0 28,0-1,0 0,0 0,0 26,26 27,-26 0</inkml:trace>
  <inkml:trace contextRef="#ctx0" brushRef="#br1" timeOffset="223689">16748 13308,'0'0,"27"0,26 0,-1 0,28 0,-27 0,0 0,-27 0</inkml:trace>
  <inkml:trace contextRef="#ctx0" brushRef="#br1" timeOffset="224113">17119 12911,'0'53,"0"27,0-27,0-1,0 1,0 27,0-54,0 1,52-27,1 0,-26 0,-1 0,-26 0,80-27,-80-52,26-1,-26 28,0 25,0 54,0-1,0 0,0 27,0-26,0-1,0 54,0-27,0-27,0 27,-53 0</inkml:trace>
  <inkml:trace contextRef="#ctx0" brushRef="#br1" timeOffset="224782">16193 13599,'0'-26,"26"26,27 0,79 0,0 0,27 0,26 26,27-26,-27 53,1-53,-28 0,-78 0,-54 0,-26 27,0-1,0-26</inkml:trace>
  <inkml:trace contextRef="#ctx0" brushRef="#br1" timeOffset="225210">16828 13864,'0'0,"26"0,27 26,-27-26,54 80,-80-54,0 27,-27-53,1 79,-27-52,53-1,0-26,26 0,27 0,27 0,-27 0,-27 0,27 53</inkml:trace>
  <inkml:trace contextRef="#ctx0" brushRef="#br1" timeOffset="228834">13282 14711,'-26'0,"-27"0,0 26,0 27,53-27,-53 1,53 26,26-53,27 0,53 0,0-27,0-26,26 0,-79 27,-53-27,-26 53,-27 0,0 0,0 0,0 0,26 0,27 0,0 0</inkml:trace>
  <inkml:trace contextRef="#ctx0" brushRef="#br1" timeOffset="228963">13441 14684,'26'-26,"27"26,-26 0</inkml:trace>
  <inkml:trace contextRef="#ctx0" brushRef="#br1" timeOffset="229966">13203 14605,'0'-53,"-27"53,27 0,0 53,0 26,0 27,0-27,0-26,27 0,-27-26,26-27,-26 52,27-52,26-26,-53 0,52-27,-52 0,27 0,-27 0,0 0,0 106,53 0,-53 0,53 0,0 26,-27-53,27-26,-26 0,25 0,-52-26,0-53,0-27,0-53,0 53,0 27,0 26,0 0,-52 53,25-26,-26 26,53 52,0-25,0 26,0 0,53 26,-26-26,25-53</inkml:trace>
  <inkml:trace contextRef="#ctx0" brushRef="#br1" timeOffset="230169">13732 14816,'0'0,"53"0,-27 27,-26 26,0 0,0 52,0-25,0-27,0 0,0-27</inkml:trace>
  <inkml:trace contextRef="#ctx0" brushRef="#br1" timeOffset="230432">13970 14816,'53'0,"-53"-53,53 53,-27-26,1 26,26 0,-27-26,27 26,-53 0</inkml:trace>
  <inkml:trace contextRef="#ctx0" brushRef="#br1" timeOffset="230581">14023 15160,'26'0,"1"0,26-26,-27 26,27-27,-26 27</inkml:trace>
  <inkml:trace contextRef="#ctx0" brushRef="#br1" timeOffset="231293">14526 14896,'0'0,"26"0,1 0,25 0,1 26,-26-26,26 0</inkml:trace>
  <inkml:trace contextRef="#ctx0" brushRef="#br1" timeOffset="231727">15002 14499,'0'0,"0"26,-53 54,53-27,0 0,0-1,0 1,0-26,53-27,-53 53,79-53,-52 0,-1 0,27 0,-53 0,0-53,53 26,-53 1,0-27,0 106,0-27,0 1,0 26,0 26,0-26,0 0</inkml:trace>
  <inkml:trace contextRef="#ctx0" brushRef="#br1" timeOffset="231907">15452 15107,'0'0,"0"27,0 26,0-27,-53 27</inkml:trace>
  <inkml:trace contextRef="#ctx0" brushRef="#br1" timeOffset="232643">16034 14578,'0'27,"-53"26,26-27,-26 27,53 26,0-26,0-26,0-1,53-26,0 0,53 0,-53-26,0-27,0-27,-53 28,0-1,0 0,0 0,-27 53,-52-27,26 27,0 0,0 0,0 0,53 0,0 53</inkml:trace>
  <inkml:trace contextRef="#ctx0" brushRef="#br1" timeOffset="232936">16060 14419,'0'-26,"0"26,0 0,0 53,53 53,-53-27,0 27,0-27,0 27,0-26,0-28,0 1,0 0,0-26,27-1</inkml:trace>
  <inkml:trace contextRef="#ctx0" brushRef="#br1" timeOffset="233222">16484 14790,'0'26,"0"27,0 0,0 0,-53 26,53-26,-27-26</inkml:trace>
  <inkml:trace contextRef="#ctx0" brushRef="#br1" timeOffset="233505">16828 14684,'26'-53,"27"53,0 0,-27 0,1 0,26 0,-53 27</inkml:trace>
  <inkml:trace contextRef="#ctx0" brushRef="#br1" timeOffset="233665">16880 15002,'27'0,"26"-53,-27 53,-26-53,53 53,0 0,-26-27</inkml:trace>
  <inkml:trace contextRef="#ctx0" brushRef="#br1" timeOffset="233986">17489 14631,'0'0,"0"80,0-28,0 1,0-26,0 26,26-53,-26 53,80-53,-27 0,-27 0,-26-27,53-52,-53 26,0-26,-26 26,-1 0,-26 26,27 27,-27 0,26 0,1 0,0 0,26 27</inkml:trace>
  <inkml:trace contextRef="#ctx0" brushRef="#br1" timeOffset="235485">12753 15637,'0'0,"0"52,0-25,0 26,0 0,0 0,0 26,0-52,0-1,26 27,27-53,-53 0,27-53,-27 27,0-27,53 26,-53 80,0-26,0 25,53-52,-53 53,53-53,-1 0,1-26,-53-1,0-25,0-28,0 1,0-1,0 1,0 26,0 27,0 52,0 27</inkml:trace>
  <inkml:trace contextRef="#ctx0" brushRef="#br1" timeOffset="236124">13282 16139,'0'-26,"0"79,0-27,0 27,0 0,0 26,0-52,0-1</inkml:trace>
  <inkml:trace contextRef="#ctx0" brushRef="#br1" timeOffset="236948">13520 15954,'53'-26,"-26"26,52 0,-26 0,-53 0</inkml:trace>
  <inkml:trace contextRef="#ctx0" brushRef="#br1" timeOffset="237105">13653 16219,'79'-27,"-53"27,1 27</inkml:trace>
  <inkml:trace contextRef="#ctx0" brushRef="#br1" timeOffset="237945">14023 16060,'0'-27,"26"27,27 0,0 0,-26 0,-1 0,27-52</inkml:trace>
  <inkml:trace contextRef="#ctx0" brushRef="#br1" timeOffset="238231">14367 15742,'0'-26,"0"79,53-27,-53 27,0 27,0-1,0-26,0 0,0 0,0 0,0 0,26-53</inkml:trace>
  <inkml:trace contextRef="#ctx0" brushRef="#br1" timeOffset="238477">14949 16139,'53'0,"-53"27,0 26,0-27,-27 27,-25-53</inkml:trace>
  <inkml:trace contextRef="#ctx0" brushRef="#br1" timeOffset="239865">15610 15848,'-26'0,"0"0,-27 106,53-79,0-1,53 53,26-79,0 0,1 0,-27-26,-1-1,1-25,-53 25,0 1,0-27,-53 26,27-26,-27 53,0 0,-26 0,52 0,1 0,26 27,0-1</inkml:trace>
  <inkml:trace contextRef="#ctx0" brushRef="#br1" timeOffset="240263">15716 15531,'0'26,"0"27,0 0,53 0,-53 26,27 27,-27-26,0-28,0 1,53 0,-53 0,0-26,0-1,0 27</inkml:trace>
  <inkml:trace contextRef="#ctx0" brushRef="#br1" timeOffset="242085">16272 15875,'26'26,"-26"1,0 26,0-27,0 0,0 1,0 26,0-27,0 27</inkml:trace>
  <inkml:trace contextRef="#ctx0" brushRef="#br1" timeOffset="242302">16642 15848,'80'0,"-54"0,-26 0</inkml:trace>
  <inkml:trace contextRef="#ctx0" brushRef="#br1" timeOffset="242460">16695 16113,'27'0,"-1"0,1 0,-27 26</inkml:trace>
  <inkml:trace contextRef="#ctx0" brushRef="#br1" timeOffset="243097">17119 15848,'0'-26,"52"26,-25 0,-1 0,27 0,0-53</inkml:trace>
  <inkml:trace contextRef="#ctx0" brushRef="#br1" timeOffset="243510">17515 15504,'27'0,"-1"0,-26 0,0 80,0-54,-53 27,1-27,25-26,27 53,-53-53,106 0,0 0,0 27,26-27,-26 0,-53 26,27-26,-27 53,0 0,-53 0,0-26,-27-27,28 52,-1-52</inkml:trace>
  <inkml:trace contextRef="#ctx0" brushRef="#br1" timeOffset="243803">17992 15478,'0'-27,"0"80,0 0,0 27,0-1,0 0,-53 1,53-1,-27 0,27 1,0-1,-53 1</inkml:trace>
  <inkml:trace contextRef="#ctx0" brushRef="#br1" timeOffset="244110">18177 16060,'26'0,"1"0,52 26,-79 1,0-1,0 27,-26-53,26 27,-27-27,54 53,26-53,26 0,-26 0,26 0,-26 0,-26-27</inkml:trace>
  <inkml:trace contextRef="#ctx0" brushRef="#br1" timeOffset="245347">17568 15504,'0'-26,"0"-1,-53 27,27 0,0 0,-27 0,26 0,27-53,-79 53,52 0,-26 27</inkml:trace>
  <inkml:trace contextRef="#ctx0" brushRef="#br1" timeOffset="247019">12806 17118,'0'53,"0"0,0 0,0-27,0 54,0-80,53 26,0-26,-53-26,26-27,-26 26,0-25,53-1,-53 106,0 26,0-26,27-27,-27 27,52-53,1 27,-26-27,26 0,-53 0,0-53,53 0,-53-27,0-25,0 25,0 27,0 53,0-53,0 159,0-53,0-26</inkml:trace>
  <inkml:trace contextRef="#ctx0" brushRef="#br1" timeOffset="248676">13573 17330,'27'0,"-1"0,27 0,-27 0</inkml:trace>
  <inkml:trace contextRef="#ctx0" brushRef="#br1" timeOffset="248842">13679 17515,'26'0,"27"53,-26-53,-27 26,26-26</inkml:trace>
  <inkml:trace contextRef="#ctx0" brushRef="#br1" timeOffset="249194">14367 17356,'0'-53,"26"53,54 0,-54 27,27-27,-53 26,53-26</inkml:trace>
  <inkml:trace contextRef="#ctx0" brushRef="#br1" timeOffset="249585">14631 17118,'0'-53,"27"27,26 26,0-53,0 53,0 0,26-27,-26 27,-27 0,27 0,-53 80,0-1,0-52,0 26,0-27,0 27,0-27,0 1,27 26,-27-27,0 1</inkml:trace>
  <inkml:trace contextRef="#ctx0" brushRef="#br1" timeOffset="249772">15452 17436,'26'0,"-26"26,-26 27</inkml:trace>
  <inkml:trace contextRef="#ctx0" brushRef="#br1" timeOffset="250462">15928 17065,'-53'0,"27"53,-27-26,26 26,27 26,0-53,0 1,0-27,53 53,26-53,1-27,26-26,26 1,-79-1,-53 26,26-26,-26 27,0 26,-26-27,-53 27,26 0,26 0,1 0,-27 0,79 0,27 0,-26 0,-27 0</inkml:trace>
  <inkml:trace contextRef="#ctx0" brushRef="#br1" timeOffset="250721">16060 16774,'27'0,"-27"53,0 0,0 26,0 27,0-26,0-1,0 0,0 1,0-27,-27 0,27 0,0-1</inkml:trace>
  <inkml:trace contextRef="#ctx0" brushRef="#br1" timeOffset="251414">16457 17356,'0'53,"0"-26,0-1,0 1,0 26,0-27,0 0,0 27,0 0,53-53</inkml:trace>
  <inkml:trace contextRef="#ctx0" brushRef="#br1" timeOffset="251736">16960 17251,'0'-27,"26"27,27 0,-26 0,-1 0,27 0,-27 0,-26 0</inkml:trace>
  <inkml:trace contextRef="#ctx0" brushRef="#br1" timeOffset="251894">17066 17462,'26'0,"27"0,-53 53</inkml:trace>
  <inkml:trace contextRef="#ctx0" brushRef="#br1" timeOffset="254428">17568 16721,'80'-53,"-54"53,1 0,26 0,26 0,-53 27,-26-1,0 1,0 52,0-26,-53-26,27-27,-27 79,27-79,26 26,0-26,53 0,-27 0,27 0,0 0,0 0,-27 27,-26 52,0-52,-79 26,26-27,0 27,0-53</inkml:trace>
  <inkml:trace contextRef="#ctx0" brushRef="#br1" timeOffset="254692">18574 16616,'-53'0,"53"52,0 1,-27 0,27 53,-53-27,53 27,-79 27,79-54,-26 0,26 1,0-27</inkml:trace>
  <inkml:trace contextRef="#ctx0" brushRef="#br1" timeOffset="255044">18706 17251,'27'0,"25"0,1 0,-53 26,0 27,0-27,-26 54,26-54,0 1,0-27,79 0,-26 0,0 0,0 0,0 53,0-53</inkml:trace>
  <inkml:trace contextRef="#ctx0" brushRef="#br1" timeOffset="259661">29395 12144,'0'0,"53"53,-26-53,-27 26,0 1,26-27,-26 53,0-27,53-26,-53 27,0-1,0 27,26-53,-26 27,0-1,0 27,27-53,-27 26,53 1,-27 26,27-27,-53 27,27-53,-27 27,53 26,-53-1,26-52,-26 80,26-80,-26 53,27-53,-27 53,53-53,-53 26,26-26,-26 53,27-53,-27 53,53-53,-53 26,26-26,-26 53,27-53,-27 53,53-53,-53 53,26-53,-26 53,53-53,-53 53,53-53,-53 53,79-53,-79 79,53-79,-53 53,53-53,-53 53,53-53,-53 53,53-53,-53 53,53-53,-53 79,79-52,-52 26,52 26,-79-52,53 25,-53-25,53-1,-53 27,79-26,-79 26,53-27,-53 1,27 25,25 1,-25 0,26 0,-53-26,26-27,-26 53,27-53,-27 79,53-79,-53 26,26-26,-26 27,27-27,-27 53,53-53,-53 26,26-26,-26 53,26-53,-26 27,53-27,-53 53,27-27,-27 0,26-26,-26 53,53-26,-26 26,26-27,-53 1,52-27,-52 53,27-27,26 27,-27-27,27 27,-53-26,27-27,-27 26,26-26,-26 27,53-27,-53 53,27-53,-27 26,26-26,-26 27,53-27,-53 52,26-52,-26 53,27-53,-27 27,53-27,-53 53,-53-27</inkml:trace>
  <inkml:trace contextRef="#ctx0" brushRef="#br1" timeOffset="263051">22384 12673,'0'0,"0"27,53-27,-53 53,26-53,-26 26,27-26,-27 27,26-27,-26 52,53-52,-53 27,26-27,-26 26,0 27,27-53,-27 27,53-27,-53 26,26-26,1 53,26-26,-27 25,27-25,-27-1,27 27,-26-26,26 26,-27-27,27 27,-26-26,26 25,-27-25,0 26,27 0,-26 0,-27-27,79-26,-79 79,53-52,-53 26,53-53,-53 53,53-27,-53 1,26 26,-26-27,53 27,-53-27,80-26,-80 53,53 0,0 0,26 27,-53-54,-26 0,53-26,-53 80,53-80,-53 79,80-79,-80 53,52-26,1 52,0-79,-53 79,80-52,-54 26,27-27,-26 27,25-26,-25 25,-1-52,-26 53,106-26,-79 26,-1-53,27 79,-27-79,27 53,-26-53,26 79,-27-52,27-27,-26 79,26-26,-53-26,79 26,-53-27,27 27,-26-27,26 27,-27-53,27 80,-27-80,-26 53,53-53,0 53,0 26,0-53,0 27,0-26,0 26,26-27,-52 27,26-27,-27 27,27 0,-27 0,27-26,-26-27,-27 26,26-26,-26 53,27-53</inkml:trace>
  <inkml:trace contextRef="#ctx0" brushRef="#br1" timeOffset="264153">26829 14949,'0'53,"-27"-53,27 26,0 27,-26-53,26 53,0 0,0-27,26-26,54 0,-54 0,-26 0,0-53,0 27,0-27,-26 26,26 1,-27 26,27-53,-26 53,-27 0,53 27,0-1,-27-26</inkml:trace>
  <inkml:trace contextRef="#ctx0" brushRef="#br1" timeOffset="265383">31380 13493,'0'27,"0"26,0 26,0 1,0-1,0-26,0-27,53 27,-1-53,-25-26,-27-1,79-26,-79 0,27 1,-27-1,0-27,26 80,-26-26,0 52,0 27,0 27,0 25,0-25,0-27,0 0,0 0,0-1,0 1</inkml:trace>
  <inkml:trace contextRef="#ctx0" brushRef="#br1" timeOffset="267079">24183 14181,'0'0,"53"-26,0 26,-27 0,27 0,-53-53</inkml:trace>
  <inkml:trace contextRef="#ctx0" brushRef="#br1" timeOffset="267483">24474 13890,'0'0,"0"53,0-26,0-1,0 27,26 0,1-53,-1 0,27-26,-53-27,27 26,-27 1,0-27,26 53,-26-27,0 54,0-1,0 54,0-27,0-1,0 1,0 0,0 0,0-26,0-1</inkml:trace>
  <inkml:trace contextRef="#ctx0" brushRef="#br1" timeOffset="268635">25929 14737,'0'0,"0"26,0 27</inkml:trace>
  <inkml:trace contextRef="#ctx0" brushRef="#br1" timeOffset="269029">25929 15319,'0'27,"0"52,27-79,-27 53,26 0,-26-27,53 27,-53-26,0 25,0-25,0 26,0-27,0 27</inkml:trace>
  <inkml:trace contextRef="#ctx0" brushRef="#br1" timeOffset="269172">26141 16192,'0'53,"-27"-53</inkml:trace>
  <inkml:trace contextRef="#ctx0" brushRef="#br1" timeOffset="269329">26088 16457,'26'53,"1"-27,26-26,-53 53,0-26,-27 25</inkml:trace>
  <inkml:trace contextRef="#ctx0" brushRef="#br1" timeOffset="269943">25453 13970,'0'0,"53"0,0 0,-27 0,1 0,26 0,-27 0,1 0</inkml:trace>
  <inkml:trace contextRef="#ctx0" brushRef="#br1" timeOffset="270169">25982 13573,'0'0,"0"79,0 1,0 25,0 1,0-26,0-1,0 0,0-26,0-26</inkml:trace>
  <inkml:trace contextRef="#ctx0" brushRef="#br1" timeOffset="271473">22384 12673,'0'53,"0"0,0 0,0-27</inkml:trace>
  <inkml:trace contextRef="#ctx0" brushRef="#br1" timeOffset="271879">22278 13361,'0'27,"0"52,0-53,0 1,0 26,0-27,0 1,0-1,0 27,0-26,0-1,0 27,26-27,-26 1,0 26,0-27,27-26,-27 53,0 0,0 0,0 0,0 0,0 0,0 26,0-52,0-1</inkml:trace>
  <inkml:trace contextRef="#ctx0" brushRef="#br1" timeOffset="272157">22304 14658,'0'0,"0"26,27-26,-27 27,0-27</inkml:trace>
  <inkml:trace contextRef="#ctx0" brushRef="#br1" timeOffset="272569">21431 15531,'0'0,"27"0,-27 0,79 53,-52-53,-1 0</inkml:trace>
  <inkml:trace contextRef="#ctx0" brushRef="#br1" timeOffset="272966">21696 15319,'0'0,"26"0,27 0,0-53,0 53,0 0,26 0,-26 0,0-26,-26 26,-27 26,0 1,0 26,0 26,0-26,0 0,53 0,-53 0,26 26,-26-53,0 1,0 26,0-27,0 1</inkml:trace>
  <inkml:trace contextRef="#ctx0" brushRef="#br1" timeOffset="273235">22146 15610,'0'-26,"0"26,26 53,27-53,0 0,0 26,26-26,1 0,-1 0,0 0</inkml:trace>
  <inkml:trace contextRef="#ctx0" brushRef="#br1" timeOffset="274802">29395 12250,'0'26,"0"27,0-26,0 52,0-26,0-27,0 1,0 26,0-27,0 1,0 26</inkml:trace>
  <inkml:trace contextRef="#ctx0" brushRef="#br1" timeOffset="275081">29395 13017,'0'27,"0"26,0-27,0 27,0 0,0 0,0-27,0 1,0 26,0 26,0-53,0 27,0 0,0 27</inkml:trace>
  <inkml:trace contextRef="#ctx0" brushRef="#br1" timeOffset="275681">29448 13811,'0'53,"0"-27,0 1,0-1,27-26,-27 53,0-26,0 26,0-1,0-25,26-27,-26 26,0 27,0-26,0-1,53-26,-53 27,0 52,0-26,0 0,26-53,-26-27,27 27,-27-26,0 26,0-53</inkml:trace>
  <inkml:trace contextRef="#ctx0" brushRef="#br1" timeOffset="277000">29633 14843,'0'-27,"27"27,-27 27,0-1,26 27,-26-26,0-1,0 27,0-27,0 1,0 26</inkml:trace>
  <inkml:trace contextRef="#ctx0" brushRef="#br1" timeOffset="278232">32279 14340,'0'27,"0"-1,0 27,0-27,0 54,0-54,0 27,0 0,0-53,0 53</inkml:trace>
  <inkml:trace contextRef="#ctx0" brushRef="#br1" timeOffset="278808">32253 14869,'0'27,"0"26,0-27,0 1,0 52,0-26,0 0,0-27,0 27,0-26,0-1,26-26,-26 53,0-27,0-26,0 53,-26-53,26 27,0 26,-53-53,53 26,0 1,26-27,-26 53,0-27,0 0,0 27,0-26,0-27</inkml:trace>
  <inkml:trace contextRef="#ctx0" brushRef="#br1" timeOffset="279744">32200 13255,'53'0,"0"0,0 0,-1 0,1 0,0 0,-53 27,0 52,0-52,27-1,-27 53,0-26,0 0,0 0,0-26,0 52,0-26,0 0,0 0,0 26</inkml:trace>
  <inkml:trace contextRef="#ctx0" brushRef="#br1" timeOffset="281713">26696 12356,'27'0,"52"0,-26 0,-26 0,26 26,0-26,-1 0,1 0,0 0</inkml:trace>
  <inkml:trace contextRef="#ctx0" brushRef="#br1" timeOffset="282640">27411 12144,'0'-26,"0"-1,0 27,79-53,1 53,-54 0,-26 80,-53-1,0-26,27-53,26 53,26-53,1 0,26 0,52 26,-52-26,-26 0,-27 53,53-53,-53 27,-53 26,0-53,-26 52,-1-52,1 0,26 27,26-27</inkml:trace>
  <inkml:trace contextRef="#ctx0" brushRef="#br1" timeOffset="283000">27914 11985,'0'-79,"26"79,-26-27,0 27,0 80,0-1,0 1,-26 25,-27 28,53-27,-80-1,80-25,-26-1,26-26,0 0,0 0,0-53</inkml:trace>
  <inkml:trace contextRef="#ctx0" brushRef="#br1" timeOffset="283352">28046 12594,'26'0,"27"0,-53 0,0 53,0 0,0-27,-26 1,26 26,-53-53,53 26,0 0,0-26,53 0,-27 0,27 0,27 53,-54-53,-26 27</inkml:trace>
  <inkml:trace contextRef="#ctx0" brushRef="#br1" timeOffset="285024">27649 16721,'0'-26,"53"26,-27 0,-26 0,0 26,0 54,0-1,0 27,0-27,0 27,0 0,0 0,0 53,0-54,0-25,0-1,0 1,0-28,0 28,0-27,0-27,0 1,0 52,27-79,-27 26,0 1,53-27,-53 0,-27 0,27-106</inkml:trace>
  <inkml:trace contextRef="#ctx0" brushRef="#br1" timeOffset="285948">27437 16589,'-26'0,"26"53,0-27,53-26,0 0,26 0,27 0,26-26,0 26,1-53,-54 53,-52 0,-27 27,0 52,0-79,-27 26</inkml:trace>
  <inkml:trace contextRef="#ctx0" brushRef="#br1" timeOffset="286494">28549 16695,'26'0,"53"0,-26 0,0 0</inkml:trace>
  <inkml:trace contextRef="#ctx0" brushRef="#br1" timeOffset="287042">28919 16298,'0'-79,"53"79,-53-27,53 27,-27 0,1 0,26 0,-53 0,53 53,-53 0,0 0,0 0,-27-27,-26 27,27-26,-1-27,27 26,0-26,27 0,-1 0,27 0,-26 53,25-53,-52 27,0 25,-52 1,-1-26,0 26,-27-27,27 27,27-53</inkml:trace>
  <inkml:trace contextRef="#ctx0" brushRef="#br1" timeOffset="287492">29580 16139,'27'-26,"-27"-27,0 0,0 27,0 105,0 0,0 1,-27 52,27-26,0 0,-52 26,52-26,-27 26,27-53,-53 1,53-27,-26 0,26-27</inkml:trace>
  <inkml:trace contextRef="#ctx0" brushRef="#br1" timeOffset="287942">29924 16748,'27'0,"26"0,-27 0,27 0,-26 0,-27 26,53 27,-53-26,0 26,0-27,-53 27,0 26,0-52,26-27,27 53,0-53,80 0,-1 0,0 0,1 0,-27 53,0-53,0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16:46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25374 6217,'0'-26,"0"-1,0-25,0 25,0 1,-53-54,53 27,-27 53,27-26,-53 26,0 0,27 0,-53 79,26 1,-27 52,1 27,26-27,0-53,53 1,0-1,0 0,0 1,26-27,1-27,26-26,-27 0</inkml:trace>
  <inkml:trace contextRef="#ctx0" brushRef="#br0" timeOffset="240">24712 6667,'53'0,"-27"0,54 0,26 0,0 0,-1 0,1 0,-53 0,-26 0</inkml:trace>
  <inkml:trace contextRef="#ctx0" brushRef="#br0" timeOffset="571">25903 6164,'0'-79,"-27"79,1 0,-1 0,-26 0,27 0,0 53,-27-27,53 27,-53 53,53 0,0-27,0 1,26-27,27 26,0-52,0-27,-27 0</inkml:trace>
  <inkml:trace contextRef="#ctx0" brushRef="#br0" timeOffset="790">26300 6085,'0'79,"-53"1,53 52,-53-26,53 0,0-27,0 1,0-54</inkml:trace>
  <inkml:trace contextRef="#ctx0" brushRef="#br0" timeOffset="991">26009 6641,'0'-27,"0"27,132-53,-79 53,0 0,0 0,-27 0</inkml:trace>
  <inkml:trace contextRef="#ctx0" brushRef="#br0" timeOffset="1182">26670 6350,'53'26,"-53"27,26 26,-26 1,0-1,0 1,-26-1,-27-26,0 53,0-80</inkml:trace>
  <inkml:trace contextRef="#ctx0" brushRef="#br0" timeOffset="2182">27358 6588,'0'-27,"-27"27,27-26,53 26,27 0,-1 0,27 0,0 0,-27 0,-26 0,0 53,0-53,-27 0,1 0,-1 0,27 0,-26 0,-1 0,27 0</inkml:trace>
  <inkml:trace contextRef="#ctx0" brushRef="#br0" timeOffset="2400">28231 6456,'-53'-27,"27"-26,26 53,0 53,26-26,-26 25,53-25,-53-1,0 27,0 0,-26 0,-27 0,0 26,0-79</inkml:trace>
  <inkml:trace contextRef="#ctx0" brushRef="#br0" timeOffset="2970">27437 6350,'0'0,"53"0,-79 0,-54 26,27-26,1 53,52 0,-27-27,27 1,0 26,27 0,-1-53,0 53,27-53,-53 53,53-53,-53 52</inkml:trace>
  <inkml:trace contextRef="#ctx0" brushRef="#br0" timeOffset="4214">29395 6059,'0'-53,"0"26,-26 27,-1 0,-26 0,-26 0,-27 27,53-27,0 26,27-26,-27 0,53 0,26 0,-26 27,27 26,-27 26,0 0,0 1,0-1,0 0,0 1,0-27,0 0,0 0</inkml:trace>
  <inkml:trace contextRef="#ctx0" brushRef="#br0" timeOffset="4464">28813 6376,'53'0,"-53"-53,53 53,0 0,-27 0,27 0,-26 27,-1-27,27 0,0 26,0-26,0 0,26 0,-26 0</inkml:trace>
  <inkml:trace contextRef="#ctx0" brushRef="#br0" timeOffset="4747">29951 5953,'0'-27,"-53"27,26 0,-25 53,25-26,1 52,-27 0,53 1,-53-1,53 1,0-27,26 26,1-26,26 0,0-27,-1-26,1 0,27 0,-27 0</inkml:trace>
  <inkml:trace contextRef="#ctx0" brushRef="#br0" timeOffset="5009">30559 5873,'27'0,"-27"27,53 26,-53 53,0-27,0 0,0-26,-27 0,27 0,-79 27,0-54,26 27,0-53,26 26,-26-26</inkml:trace>
  <inkml:trace contextRef="#ctx0" brushRef="#br0" timeOffset="5181">30798 5529,'0'-26,"0"-27,0 27,0 26,0 53</inkml:trace>
  <inkml:trace contextRef="#ctx0" brushRef="#br0" timeOffset="5585">31168 6376,'0'53,"0"26,0-26,0 0,0-26,26-27,1 0,26-53,0-53,-27 53,27 27,-53 26,0 53,27-53,-27 52,26-52,27 0,-53 0,53-52,-53-81,53 54,-53 26,0 26,0-25</inkml:trace>
  <inkml:trace contextRef="#ctx0" brushRef="#br0" timeOffset="5781">32385 6032,'0'27,"0"-1,26 53,-26 1,0 52,0-26,-52 26,-1-52,-27 25,-26-52,54-53</inkml:trace>
  <inkml:trace contextRef="#ctx0" brushRef="#br0" timeOffset="6830">23945 7620,'26'0,"-26"-27,0 54,0 79,0 79,0 0,-26-26,26-1,-53-25,53-54,0 27,0-53,53-53,-27 26,27-26,-26 0,-27-26</inkml:trace>
  <inkml:trace contextRef="#ctx0" brushRef="#br0" timeOffset="7005">23574 8255,'27'0,"-1"0,54 0,-27 0,52 0,28 26,-54-26,0 0</inkml:trace>
  <inkml:trace contextRef="#ctx0" brushRef="#br0" timeOffset="7506">25268 7805,'0'-27,"0"-52,-27 53,27-27,-53 53,53-27,-26 27,-53 53,52 27,-26 52,0 27,0-1,53 28,-79-81,79-25,0-1,26 0,1-26,-27-26,79-27</inkml:trace>
  <inkml:trace contextRef="#ctx0" brushRef="#br0" timeOffset="7701">24633 8466,'0'-26,"53"26,0 0,26-53,0 53,1 0,26 0,-54 0,1 0</inkml:trace>
  <inkml:trace contextRef="#ctx0" brushRef="#br0" timeOffset="7979">26114 7699,'0'-53,"0"27,0-27,0 79,0 27,-53 27,1 52,-1 0,53-53,0 1,0-1,0 1,0-27,53-1,-1-52</inkml:trace>
  <inkml:trace contextRef="#ctx0" brushRef="#br0" timeOffset="8213">26458 7884,'0'-79,"0"105,0 27,0 27,0-1,0 0,-53 27,53 0,0-27,0-26,0-26</inkml:trace>
  <inkml:trace contextRef="#ctx0" brushRef="#br0" timeOffset="8389">26194 8175,'26'-53,"1"53,26 0,0 0,-1 0,1 0,27 0,-54 0</inkml:trace>
  <inkml:trace contextRef="#ctx0" brushRef="#br0" timeOffset="8570">26749 7911,'53'0,"-53"53,0-27,27 1,-27 52,0-26,0 26,-53 27,0 26,0-52,0 26,53-80</inkml:trace>
  <inkml:trace contextRef="#ctx0" brushRef="#br0" timeOffset="9269">27279 8308,'0'0,"52"-27,-25 27,26 0,0 0,26 0,1 0,52 0,-26-53,52 53,-25 0,25 0,-52 0,-26 0,-54 0,-26-26</inkml:trace>
  <inkml:trace contextRef="#ctx0" brushRef="#br0" timeOffset="9448">28390 8017,'26'0,"-26"52,0 1,0 0,-26 53,-54 26,-25 27,25-79,54-80</inkml:trace>
  <inkml:trace contextRef="#ctx0" brushRef="#br0" timeOffset="9898">27358 8255,'0'0,"-27"53,-25-27,25 27,1-27,-27-26,53 53,0 0,79-26,27-27,53 53,26-53,-53 53</inkml:trace>
  <inkml:trace contextRef="#ctx0" brushRef="#br0" timeOffset="10844">27755 8096,'-27'0,"27"0,-53 0,53-53,-26 53,26 26,-53 1,0 26,27 0,-27 0,-53 26,0 0,53-52,27 26</inkml:trace>
  <inkml:trace contextRef="#ctx0" brushRef="#br0" timeOffset="11719">23865 9498,'0'-26,"-26"26,-27 0,53 106,-53 79,53 26,0-25,0-28,0-25,0-27,0-27,0 0,0-52,53-27</inkml:trace>
  <inkml:trace contextRef="#ctx0" brushRef="#br0" timeOffset="11908">23654 10292,'0'-26,"26"26,1 0,26 0,26 0,-53 0,27 0,-26 0</inkml:trace>
  <inkml:trace contextRef="#ctx0" brushRef="#br0" timeOffset="12208">24289 9710,'26'-53,"27"53,0 53,-53-27,27-26,-27 80,0-54,0 27,-27-26,27 25,-53-52,53 27,27-1,-1-26,53 0,-26 0,0 0</inkml:trace>
  <inkml:trace contextRef="#ctx0" brushRef="#br0" timeOffset="12810">25426 9683,'0'-52,"-52"52,-1 0,0 0,-27 52,27 28,1-1,-1 53,53-26,-27-26,27-1,0 0,0-26,27 0,-27 0,53 0,-53-26,0 25,52-52,-52 27</inkml:trace>
  <inkml:trace contextRef="#ctx0" brushRef="#br0" timeOffset="13026">24897 10213,'27'0,"26"-27,-27 27,27-53,-26 53,25-26,1 26,27 0,-27 0,-27 0,1 0,25 0</inkml:trace>
  <inkml:trace contextRef="#ctx0" brushRef="#br0" timeOffset="13378">26141 9657,'0'-26,"0"-1,-27 27,1 0,-27 27,0 25,27 54,26-26,-53-1,53 27,0 0,26 26,27-53,-26 1,25-54</inkml:trace>
  <inkml:trace contextRef="#ctx0" brushRef="#br0" timeOffset="13596">26432 9763,'0'-53,"0"79,0 54,0-1,0 0,0 27,0 0,0 26,0-52,0-54</inkml:trace>
  <inkml:trace contextRef="#ctx0" brushRef="#br0" timeOffset="13759">26273 10107,'0'0,"53"0,0-53,53 53,-53 0,0 26</inkml:trace>
  <inkml:trace contextRef="#ctx0" brushRef="#br0" timeOffset="13956">26776 9816,'26'0,"54"0,-54 0,27 53,-53 0,27 26,-27 0,-27 54,-52 25,-27 1,53-80,0 27,53-79</inkml:trace>
  <inkml:trace contextRef="#ctx0" brushRef="#br0" timeOffset="14690">27384 10160,'-26'0,"26"-27,26 27,54 0,26 0,79 0,0 0,27 0,52-53,-52 53,-53 0,-53 0,-54 0,-25 0,26 0,-80 0,27-53</inkml:trace>
  <inkml:trace contextRef="#ctx0" brushRef="#br0" timeOffset="14894">28972 9869,'0'0,"0"53,0-1,0-25,0-1,0 54,0-54,0 27,-106 53,-53 0,1-53</inkml:trace>
  <inkml:trace contextRef="#ctx0" brushRef="#br0" timeOffset="15456">27596 9948,'0'-53,"-26"53,-27 0,26 0,1 0,-27 27,26 25,-26-25,53 26,-52-27,52 27,0-26,-27-27,27 26,0 1,0 26,0-27,27 27,25-27,81 27,-54-53</inkml:trace>
  <inkml:trace contextRef="#ctx0" brushRef="#br0" timeOffset="23591">27067 846,'0'-26,"0"-27,0 27,0 105,0 27,0 52,0-52,0-26,0-1,0-26,0-27,53-26,-27 53,27-53,0 0,0-53,0 1,-27-1,27 0,-53-53,27 26,-27 28,0 25,0-26,0 106,0 26,0-26,0 27,0-27,0 0,0 0,0 26,53-53,-53 1,53-27,-27 0</inkml:trace>
  <inkml:trace contextRef="#ctx0" brushRef="#br0" timeOffset="23831">27940 741,'0'26,"-26"53,-27 54,53-28,-80 28,80-27,0-27,0-26,0 26,27-52,-1-27,27 53,0-53</inkml:trace>
  <inkml:trace contextRef="#ctx0" brushRef="#br0" timeOffset="24062">28231 873,'0'0,"0"53,0 26,0 27,-26 26,26-26,-80 26,80-52,0-1,0-26</inkml:trace>
  <inkml:trace contextRef="#ctx0" brushRef="#br0" timeOffset="24258">27993 1402,'26'0,"27"0,27 0,-27 0,26 0,0 0,-26 0,-26 0</inkml:trace>
  <inkml:trace contextRef="#ctx0" brushRef="#br0" timeOffset="24469">28496 1058,'26'0,"53"0,-79 53,53 0,-53 26,0 1,0 25,-26-25,-1 26,-25-27,-28 0,54-26,-27-26,53 26,-27-53</inkml:trace>
  <inkml:trace contextRef="#ctx0" brushRef="#br0" timeOffset="25075">28893 1349,'26'0,"53"0,1 53,-1-53,0 0,1 0,-27 0,0-79,-27 52,-26-26,0 0,0 0,-26 27,-27 26,-27 0,-25 26,52 54,-27-27,54 26,26 0,0 1,0-27,79-27,-26 27,26-53,-26 27,0-27,0 0,-53-27</inkml:trace>
  <inkml:trace contextRef="#ctx0" brushRef="#br0" timeOffset="25399">28919 741,'0'0,"53"0,26 0,1 0,52 0,-26 0,-27 26,1-26,-28 0</inkml:trace>
  <inkml:trace contextRef="#ctx0" brushRef="#br0" timeOffset="25795">29977 582,'0'-53,"-79"53,26 0,-53 0,27 0,-1 0,28 26,25 27,27 0,27-53,25 53,28-53,-1 0,-26-26,26 26,-52-27,-27 27,0 53,0 0,53 0,-53 0,79-53</inkml:trace>
  <inkml:trace contextRef="#ctx0" brushRef="#br0" timeOffset="26034">30454 238,'0'0,"0"53,-53 0,53 26,-27 0,27 1,0-1,0 1,0-1,0 27,0 0,0-27</inkml:trace>
  <inkml:trace contextRef="#ctx0" brushRef="#br0" timeOffset="26209">30163 661,'26'0,"0"0,27 0,0 0,0 0,27 0,-1 53,-26-53</inkml:trace>
  <inkml:trace contextRef="#ctx0" brushRef="#br0" timeOffset="27439">30427 1561,'53'0,"-27"0,1 0,-1 0,54 0,-1 0,27 0,0 0,0 0,-27 0,0 0,1 0,-54 0</inkml:trace>
  <inkml:trace contextRef="#ctx0" brushRef="#br0" timeOffset="27628">31221 1349,'26'0,"1"0,-27 53,0 0,0 26,-53 54,-79-1,-27 27,27-54</inkml:trace>
  <inkml:trace contextRef="#ctx0" brushRef="#br0" timeOffset="28009">30215 1640,'53'0,"-26"0,-27 0,0 27,-80-27,80 52,-52 1,52 0,0-26,0-27,52 79,1-79,27 27,52-27,-26 0</inkml:trace>
  <inkml:trace contextRef="#ctx0" brushRef="#br0" timeOffset="28816">30321 1508,'0'-80,"27"80,-27-52,53 52,-53-27,0 27,-27 0,1 79,-27-52,26-1,-26 27,53-26,-26 26,26-27,0 1</inkml:trace>
  <inkml:trace contextRef="#ctx0" brushRef="#br0" timeOffset="29583">31882 476,'80'-53,"-54"53,27 0,-53 53,0 26,0 54,0-54,-53 27,53 53,-53-80</inkml:trace>
  <inkml:trace contextRef="#ctx0" brushRef="#br0" timeOffset="29847">31591 1270,'27'0,"-1"0,54 0,-1 0,53 0,53 0,1 0,25 0,1 0,-53 0,-27 0,-53 0</inkml:trace>
  <inkml:trace contextRef="#ctx0" brushRef="#br0" timeOffset="30761">31803 1719,'0'-52,"-27"-1,-25 53,-28 0,1 53,26-27,0 27,53-27,0 27,26 0,54-53,-27 0,0 0,0-26,-1 26,-25-27,-1 27,-26 27,0-1,0 1,0 52,0-26,0-27,53-26</inkml:trace>
  <inkml:trace contextRef="#ctx0" brushRef="#br0" timeOffset="31023">32173 1825,'0'-26,"53"26,-26 0,-1 0,54 26,-28-26,-25 0</inkml:trace>
  <inkml:trace contextRef="#ctx0" brushRef="#br0" timeOffset="31293">32306 1667,'0'-27,"0"54,0 25,0 1,0 27,0-27,26 0,1-27</inkml:trace>
  <inkml:trace contextRef="#ctx0" brushRef="#br0" timeOffset="31608">32755 1719,'-26'0,"0"80,26-54,-80 27,80 0,0 27,-26-1,26-26,0 0,0-27,0 27,0-26,-53-27,26 0</inkml:trace>
  <inkml:trace contextRef="#ctx0" brushRef="#br0" timeOffset="31788">32623 1719,'0'-52,"80"-1,-80 0,52 53,-52-27,0 27,0 53,0-26</inkml:trace>
  <inkml:trace contextRef="#ctx0" brushRef="#br0" timeOffset="32244">32782 2090,'53'26,"-27"54,-26-54,53 27,-53-26,27 25,-27-25,53-27,-27-27,-26-25,79-1,-79 0,27 53,-27-53,0 79,26-26,-26 53,80 0,-54-53,-26 0,27-79,-27 26,0 26,0 1,0-53,0 105,0 0</inkml:trace>
  <inkml:trace contextRef="#ctx0" brushRef="#br0" timeOffset="33820">26353 2540,'0'-27,"0"107,0-1,0 0,0 27,0-26,0-1,0 0,0-26,0 0,0-26,0 26,0-27,0 0</inkml:trace>
  <inkml:trace contextRef="#ctx0" brushRef="#br0" timeOffset="34067">26141 3016,'0'-27,"26"27,27 0,0 0,27 0,25 0,28 0,-28 0,-25 0,-54 0</inkml:trace>
  <inkml:trace contextRef="#ctx0" brushRef="#br0" timeOffset="34654">26988 2831,'0'26,"0"27,0 0,0 26,-27 1,27-1,0 1,0-28,0-25,53-27,0 0,0-27,0-52,0-27,-27 27,27-27,-53 80,0-1,0 54,0-1,0 27,0-27,0 1,0 52,0-26,0-26,0 26,79-53</inkml:trace>
  <inkml:trace contextRef="#ctx0" brushRef="#br0" timeOffset="34900">27517 2725,'0'53,"0"26,0 1,0-1,0 27,0 0,0-27,0 0,0-52,26-27</inkml:trace>
  <inkml:trace contextRef="#ctx0" brushRef="#br0" timeOffset="35140">27887 2884,'0'26,"-53"27,0 53,53-27,-53 1,53 25,0-25,0-54,0 1,0 26</inkml:trace>
  <inkml:trace contextRef="#ctx0" brushRef="#br0" timeOffset="35342">27675 3281,'0'-27,"27"27,26-53,-27 53,1 0,26 0,-27 0,-26 27</inkml:trace>
  <inkml:trace contextRef="#ctx0" brushRef="#br0" timeOffset="35553">28019 2937,'27'0,"-27"79,0-26,0 26,0 54,-53 25,0-78,0-1,0 0,27-52,-27-27</inkml:trace>
  <inkml:trace contextRef="#ctx0" brushRef="#br0" timeOffset="36526">28549 3466,'0'26,"52"-26,1 0,27-26,-54 26,-26-80,27 54,-27-1,0-25,0 52,0-27,-80 27,27 0,-26 27,53 52,-27-26,53 0,0 0,0 0,0-1,0-25,79 26,-26-53,26 53,1-53,-1 0,0 0,1 0</inkml:trace>
  <inkml:trace contextRef="#ctx0" brushRef="#br0" timeOffset="37045">28469 2857,'27'0,"-1"0,27 0,-27 0</inkml:trace>
  <inkml:trace contextRef="#ctx0" brushRef="#br0" timeOffset="37510">28998 2698,'0'-52,"-26"-1,-1 53,-25 0,-1 26,26 27,27-27,-53 1,53 26,27 0,52-53,-52 0,-1 0,27 0,-27-53,-26 26,80-26,-80 27,0 52,0 27,0 0,26 27,-26-27,27-53</inkml:trace>
  <inkml:trace contextRef="#ctx0" brushRef="#br0" timeOffset="37734">29289 2487,'0'-27,"0"54,0 26,0 53,0-27,0 0,0 1,0-1,0 0,0 1,0-27</inkml:trace>
  <inkml:trace contextRef="#ctx0" brushRef="#br0" timeOffset="37929">29263 2884,'0'-27,"53"27,0 0,-27 0,54 80</inkml:trace>
  <inkml:trace contextRef="#ctx0" brushRef="#br0" timeOffset="38955">29528 3704,'0'-27,"26"27,27 0,-27 0,1 0,26 0,26 0,-26 0,0 0,-27 0,27 0</inkml:trace>
  <inkml:trace contextRef="#ctx0" brushRef="#br0" timeOffset="39144">30004 3466,'0'26,"0"1,0 26,0 26,0-26,0 0,-27 26,1 1,-1-80</inkml:trace>
  <inkml:trace contextRef="#ctx0" brushRef="#br0" timeOffset="39527">29554 3413,'0'0,"-53"53,0-27,27 1,-1 26,-26-27,53 27,-26-53,26 53,0-27,53-26,53 80,-1-80,1 53,0 0,-27-53</inkml:trace>
  <inkml:trace contextRef="#ctx0" brushRef="#br0" timeOffset="40613">30348 3836,'0'-26,"0"26,53 0,-27 0,27 0,-27 26,27-26</inkml:trace>
  <inkml:trace contextRef="#ctx0" brushRef="#br0" timeOffset="40875">30718 3624,'0'0,"27"80,-27-27,0 0,0 0,0 0,0 26,0 27,0-53,0 0,0-1,-80 1,80-26,-26-27</inkml:trace>
  <inkml:trace contextRef="#ctx0" brushRef="#br0" timeOffset="41056">30850 3016,'53'0,"-53"26,0 27,-26 27,26-27</inkml:trace>
  <inkml:trace contextRef="#ctx0" brushRef="#br0" timeOffset="42045">31485 3545,'0'-26,"0"-1,-26-26,26 0,0 27,-26-1,-1 27,-52 27,52-27,27 79,-26-79,26 53,0 0,0-53,26 0,27 0,-26 0,-1 0,27-26,-53-1,26-26,-26 0,53-26,-53 26,0 0,0-26,0 52,0 54,0 26,0-27,0 27,0 0,0 26,0 1,0-1,0 0,0-26</inkml:trace>
  <inkml:trace contextRef="#ctx0" brushRef="#br0" timeOffset="42302">31353 3863,'27'0,"26"0,-27 0,53 0,-26 0,27 0,-27 0,-1 0,1 0</inkml:trace>
  <inkml:trace contextRef="#ctx0" brushRef="#br0" timeOffset="43773">31433 4392,'0'-27,"0"-52,-27 52,1 27,-54 0,54 0,-1 0,-26 27,0-27,1 79,-1-79,0 53,26-26,27 26,53-53,0 0,0 0,0-27,26 27,-26-53,-26 0,26 0,-53 0,53 1,-53-28,0 27,52 0,-52 0,0 1,0 78,-26 0,26 27,-26 27,26-27,0 0,0-1,0 1,0 0,0-26,0-1,0 54,26-80,0 0,27 0</inkml:trace>
  <inkml:trace contextRef="#ctx0" brushRef="#br0" timeOffset="44191">31644 4418,'-26'0,"-1"0,27 0,0 53,0 0,27-53,52 27,-52-27,-27 0,26 0,-26-53,0 0,0 79,0 27,53-26,-27-27,27 0,0-53,-53-53,27 53,-27 0,0 26,0-25,0 25,0 54,0 25</inkml:trace>
  <inkml:trace contextRef="#ctx0" brushRef="#br0" timeOffset="45064">32438 3413,'0'0,"-53"79,0 27,53 79,-53-26,53 0,0-27,0 53,0-26,53-27,26-26,-26-27,0-26,0 0,-26-26,-27-54</inkml:trace>
  <inkml:trace contextRef="#ctx0" brushRef="#br0" timeOffset="45594">32861 3228,'0'-53,"0"0,0 79,0 27,0 27,-26-1,26 0,0 1,0 25,-53 28,53-80</inkml:trace>
  <inkml:trace contextRef="#ctx0" brushRef="#br0" timeOffset="45871">32623 3968,'53'0,"-26"0,25 0,54 0,53 0,-53 0,-27 0,1 0</inkml:trace>
  <inkml:trace contextRef="#ctx0" brushRef="#br0" timeOffset="46531">32782 4233,'-27'0,"27"-53,-52 53,-1 0,0 0,26 0,1 27,-27-1,53 27,-27-27,27 1,0 26,0 0,27-53,-1 0,1 0,26 0,-27 0,27-53,-53 26,53 1,-53-27,0 79,0 1,0-1,26 27,-26-26,53 26,-53-27,53 1</inkml:trace>
  <inkml:trace contextRef="#ctx0" brushRef="#br0" timeOffset="46868">32967 4418,'27'0,"-1"0,53 0,-26 0,-26 0</inkml:trace>
  <inkml:trace contextRef="#ctx0" brushRef="#br0" timeOffset="47123">33179 4259,'-53'-26,"53"52,-27-26,27 53,0 27,-53-27,53 0,0-27,0 27</inkml:trace>
  <inkml:trace contextRef="#ctx0" brushRef="#br0" timeOffset="47467">33285 4339,'0'0,"0"26,0 1,0 26,0 0,0 0,0-1,0 1,0 0,-27-26,27 26,-79-27,52-26,-26 53</inkml:trace>
  <inkml:trace contextRef="#ctx0" brushRef="#br0" timeOffset="47647">33232 4207,'53'-80,"-53"133,0-26</inkml:trace>
  <inkml:trace contextRef="#ctx0" brushRef="#br0" timeOffset="48068">33338 4498,'0'53,"0"26,52-26,-52-27,27 27,26-53,-53-53,0 27,0-1,0-26,26 53,-26-26,0 26,53 79,-26 1,26-107,-53 1,0-27,0 0,0 0,0 27,0-1,0-26</inkml:trace>
  <inkml:trace contextRef="#ctx0" brushRef="#br0" timeOffset="48623">33681 3783,'0'27,"0"52,53 27,-53 53,0-1,0 1,0 26,0-52,-53-54,53 0,-52 1,-1-27,53-27,-53-26,53 27</inkml:trace>
  <inkml:trace contextRef="#ctx0" brushRef="#br0" timeOffset="50056">31671 4365,'0'-26,"0"-27,0 26,0 1,0-27,0 80,0 25,0-25,0-27,0 53,-53 0,53-27</inkml:trace>
  <inkml:trace contextRef="#ctx0" brushRef="#br0" timeOffset="50400">31909 4392,'-27'0,"-26"0,53 0,-26 0,26 26,0 27,0 0,0-26</inkml:trace>
  <inkml:trace contextRef="#ctx0" brushRef="#br0" timeOffset="51496">28681 4947,'26'0,"54"0,-27 0,79 106,27-53,26-53,79 80,80-80,27 79,52-79,27 0,-53 0,-80 0,27 53,-106-53,-52 0,-28 0,-78 53,-27-53,-80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18:13.2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 8043,'0'0,"0"26,0 27,0-26,0-1,0 27,0-26,0-1,0 27,0 0,0-27</inkml:trace>
  <inkml:trace contextRef="#ctx0" brushRef="#br0" timeOffset="348">344 7778,'53'0,"-27"0,1 0,26 0,0 53,26-53,0 0,27 0,53 0,-53-26,26 26,-79 0,-27 0,-52 26,-27 27</inkml:trace>
  <inkml:trace contextRef="#ctx0" brushRef="#br0" timeOffset="752">953 7964,'0'53,"0"-1,0 28,26-1,-26-26,53 27,-53-28,53 1,-53-26,79-27,-79 79,27-79,-1-53,-26 27,0-1,53 27,-27 53,54-26,-27-27,-53 26,26-26</inkml:trace>
  <inkml:trace contextRef="#ctx0" brushRef="#br0" timeOffset="1142">1535 8466,'0'-26,"26"26,-26 0,53 0,0 0,0 0,-53-27,0 1,0-27,0 53,0 27,53-1,0 27,0-27,-1 27,-52-26,53 26,-53-27,53 1,-79 25,-27-52,-26 0,-1 0,27 0,0 0,27 0,26 0</inkml:trace>
  <inkml:trace contextRef="#ctx0" brushRef="#br0" timeOffset="1368">1455 8043,'27'0,"26"0,-27 0,-26 0</inkml:trace>
  <inkml:trace contextRef="#ctx0" brushRef="#br0" timeOffset="2298">2619 8175,'0'53,"0"-26,0 26,0-27,27-26,52 0,-52 0,26 0,-27-53,-26 0,0 53,-26 0,26 27,0 52,0-52,79 25,-79-25,26 26,-26 0,0 26,0-52,-52 25,-28-52,-52 53,52-53,28 0</inkml:trace>
  <inkml:trace contextRef="#ctx0" brushRef="#br0" timeOffset="2462">2619 7858,'0'0</inkml:trace>
  <inkml:trace contextRef="#ctx0" brushRef="#br0" timeOffset="3159">3440 8281,'-27'0,"27"0,-26 27,26 26,0-27,0 27,26 26,27-79,-26 27,52-27</inkml:trace>
  <inkml:trace contextRef="#ctx0" brushRef="#br0" timeOffset="3326">3625 8069,'0'27,"0"-1</inkml:trace>
  <inkml:trace contextRef="#ctx0" brushRef="#br0" timeOffset="3799">3784 8731,'0'0,"52"-53,-52 27,80-1,-80-26,26 53,-26-26,27 26,52 26,-52 27,26-53,-27 0,0 0,-26-26,27 26,26 0,-53-27,26 27,-26-26,27 26,-27-53,53 53,-27 0,1 0,25 0,-25 0,-1 0</inkml:trace>
  <inkml:trace contextRef="#ctx0" brushRef="#br0" timeOffset="4331">4604 7990,'0'-79,"0"52,26 107,-26-1,27 27,-27 0,0 0,0-1,53 28,-53-28,0-25,0-1,0-26,0-26,0-27,0 0,0-53,0 0,0-27,0 27,0-26,26-27,-26 53,27 0,-27 27,52-27,-52 27,53 26,-26-53,26 53,0 0,-53 0,26 26,-26 54,0-28,0 1,-53 0,0 27,-26-54,26 27,-26-27,26 54,0-80</inkml:trace>
  <inkml:trace contextRef="#ctx0" brushRef="#br0" timeOffset="4841">5239 8361,'0'-27,"-27"27,1 0,-1 0,-26 0,53 0,106 53,-26-53,-1 53,0-53,1 26,-27-26,-53 53,0-26,-80 26,27-53,27 0,0 0,-27 0,53-27,26-26,27 0,26 27,27-27,-26 53,-1-53,27 53,-27-79,-79 26</inkml:trace>
  <inkml:trace contextRef="#ctx0" brushRef="#br0" timeOffset="5055">6033 7778,'0'0,"26"0,27 27,-53 52,53 54,-53-1,0 27,0-54,0 1,0 0,0 0,0-53,0-27,0 1</inkml:trace>
  <inkml:trace contextRef="#ctx0" brushRef="#br0" timeOffset="5229">5980 8546,'0'-53,"79"53,-53-27,27 27,0 0,0 0,-26 0,26 27</inkml:trace>
  <inkml:trace contextRef="#ctx0" brushRef="#br0" timeOffset="6050">6826 8228,'-53'0,"0"-26,1 26,-1 0,0 0,26 0,1 0,26 26,0 27,26-53,1 53,52-53,-52 0,-1 0,0 0,-26 0,53 0,-53 0,53 0,-26 0,26 0,-27 0,1 0,25 0,-25-26,26-27,-53 26,26 27,27 0,-53 53,53-53,27 0,-28 0,-25 0</inkml:trace>
  <inkml:trace contextRef="#ctx0" brushRef="#br0" timeOffset="6331">7620 7434,'0'0,"0"27,0 26,0-27,0 1,0 26,0-27,0 1,0 26,53-1,-53 28,0-1,0 1,26-1,-26-26,0 26,0-26,0-26</inkml:trace>
  <inkml:trace contextRef="#ctx0" brushRef="#br0" timeOffset="6520">7514 7911,'53'0,"0"-27,0 27,0 0,0 0,0 0,26 53,-26-53,0 0</inkml:trace>
  <inkml:trace contextRef="#ctx0" brushRef="#br0" timeOffset="7607">8652 7673,'0'0,"-53"53,53 26,-26-26,26 0,0 0,0 0,0-1,52-25,-25-27,-1 53,27-53,-26 0,-1-27,-26 1,53-1,-53-25,0 25,0 1,0 26,0 79,0-53,53 27,0-53,0 0,-53-26,0-53,0-1,0-26,0 1,0-1,0 0,0-26,0 26</inkml:trace>
  <inkml:trace contextRef="#ctx0" brushRef="#br0" timeOffset="7974">9181 7355,'-26'27,"26"25,-27-25,27 52,0 1,0-1,0 0,0 1,0-1,27 1,-27-54,53-26,-53 26,26-26,53 0,-79-52,53-54,-53 53,53 26,-53 27,0 27,27 26,-27-27,26-26,-26 53,53-53,0 0,0 0,-53-53,53-26</inkml:trace>
  <inkml:trace contextRef="#ctx0" brushRef="#br0" timeOffset="8197">9763 7752,'27'0,"-27"79,0-26,0 0,0 27,0-28,0-25,0-1,26-26</inkml:trace>
  <inkml:trace contextRef="#ctx0" brushRef="#br0" timeOffset="8378">9975 7461,'53'-53,"-27"0,-26 27,0 79,0 26,-53-26</inkml:trace>
  <inkml:trace contextRef="#ctx0" brushRef="#br0" timeOffset="8939">9895 8017,'0'26,"27"-26,26 53,0-53,0 0,0-27,-1 1,28-27,-27-53,26-26,27-27,-27-26,-26 53,-53 79,0 26,0-26,-26 53,-27 80,26-1,-52 53,26 27,53-26,0-28,-53 28,53-54,0-26,27 0,-1-53,1 26,52-26,27 0,53-26,-27-27,-53 26,1-52,-80 26,26 27,-26-27,0 53,-53-27,27 27,-27 0,0 0,0 0,26 106,27-79,0 26,0-1,53-25,53 26,0-53,53 79,105-26,-52 0,-106-53</inkml:trace>
  <inkml:trace contextRef="#ctx0" brushRef="#br0" timeOffset="10695">2646 7831,'0'0,"0"27,0-1,0-26</inkml:trace>
  <inkml:trace contextRef="#ctx0" brushRef="#br0" timeOffset="12205">794 9525,'-53'-53,"-27"53,28 26,-1 1,0 26,26-27,-26 27,53-27,0 1,53-27,27 53,-27-53,-1 53,1 0,-53-27,27 27,-27-27,0 1,0 26,-53-27,0 27,27-53,-27 27,26-27,-26 0,53 0</inkml:trace>
  <inkml:trace contextRef="#ctx0" brushRef="#br0" timeOffset="12482">1032 9869,'0'-53,"0"53,-79 53,79 0,0-27,52-26,28 0,-54 0,1-26,-27-27,79 26,-79-26,0 0,-26 53,-27-79,26 79,-26 0,27 0,-27 26,53 1</inkml:trace>
  <inkml:trace contextRef="#ctx0" brushRef="#br0" timeOffset="13063">1296 10054,'0'0,"0"-27,0-26,0 1,53-1,0 0,0-53,-26 0,26-53,0 1,-53 78,0 27,0 0,0 27,-27 26,-26 0,0 53,0 26,27-26,26 26,-53-26,53 27,26-1,1-26,26-26,0 25,0-52,0 53,-1-53,-25 53,26-53,-27 27,1-27,26 0</inkml:trace>
  <inkml:trace contextRef="#ctx0" brushRef="#br0" timeOffset="13369">1826 9683,'0'0,"0"53,26-26,27 52,-27-79,27 80,-26-80,-1 0,27-53,-53 26,0 1,0-27,0 26,0 1,0-27,0 27,0 26,27 0,-27 79,26-79</inkml:trace>
  <inkml:trace contextRef="#ctx0" brushRef="#br0" timeOffset="13600">2434 9763,'0'0,"0"53,0-27,0 1,0 26,0-27,27 0,-27 54,53-80</inkml:trace>
  <inkml:trace contextRef="#ctx0" brushRef="#br0" timeOffset="13772">2461 9419,'0'-80,"26"80,-26 27,0 26</inkml:trace>
  <inkml:trace contextRef="#ctx0" brushRef="#br0" timeOffset="14209">2619 9816,'0'26,"0"27,27-53,26 0,-27 0,-26-53,53 27,-53-1,0-26,0 27,27 26,-27 0,26 53,27-27,26 27,-52-53,26 0,0-26,-27-27</inkml:trace>
  <inkml:trace contextRef="#ctx0" brushRef="#br0" timeOffset="14754">3254 9498,'0'0,"0"-26,-53 26,1-53,25 53,-52 0,-1 26,54 27,26-26,53 26,0-53,0 0,26 0,-26 0,-27 0,1 0,-27-27,0 1,0-1,0 54,0-1,79 54,-79-28,0 28,0 26,27-27,-27 0,0 1,0 26,0-27,0-26,-80 0,1-53,26 0,0-80,0 54,27-27,-27 0,53-26,26 26,27 26,27-26,-1 53,27-52,-27 52,-26 0,-26 0</inkml:trace>
  <inkml:trace contextRef="#ctx0" brushRef="#br0" timeOffset="15641">4313 9498,'26'0,"-26"53,0 0,0 0,53 26,-53-26,0-26,27 26,-27 0,52-53,-52 52</inkml:trace>
  <inkml:trace contextRef="#ctx0" brushRef="#br0" timeOffset="16083">4313 9445,'53'0,"0"0,-1 0,28 0,-27 0,0 80,26-54,-52 27,-27-26,52 25,-52 1,0 27,0-1,-79 0,0 27,26-53,0 27,0-80,-26 26,52-26,-26 0,0 0,53-26,-26 26,26-53,-27 53,54 0,26 0,26-80</inkml:trace>
  <inkml:trace contextRef="#ctx0" brushRef="#br0" timeOffset="16571">5239 9392,'-27'27,"27"-1,-53 27,53 0,0 27,0-28,0 1,0 0,27-26,52-27,-26 53,0-53,0 0,0 0,0 0,-53-27</inkml:trace>
  <inkml:trace contextRef="#ctx0" brushRef="#br0" timeOffset="16780">5133 9710,'0'0,"53"0,-27-27,27 27,0 0,27 0,-28 0,1 0,-26 0,-27-52</inkml:trace>
  <inkml:trace contextRef="#ctx0" brushRef="#br0" timeOffset="17004">5265 9366,'0'-27,"27"27,-1 0,27 0,26 0,-26 0,-26 0,-1 0,54 0,-54 0</inkml:trace>
  <inkml:trace contextRef="#ctx0" brushRef="#br0" timeOffset="17484">5953 9392,'0'-53,"0"53,-53 53,27-53,-1 53,27 0,0 0,0-53,80 27,-1-27,27 0,0 53,-53-53,-27 26,-26 27,0-27,0-26,-53 27,-26-27,26 0,26 0</inkml:trace>
  <inkml:trace contextRef="#ctx0" brushRef="#br0" timeOffset="17642">6641 9736,'0'-53,"-26"53,-1 0</inkml:trace>
  <inkml:trace contextRef="#ctx0" brushRef="#br0" timeOffset="18003">5265 10451,'80'0,"-54"-53,1 53,52 0,0 0,1 0,52 0,27 0,26 0,-26 0,-54 0,-52 0,0 0,-53 26,-53-26,-52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10:16:45.6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11192 8916,'0'27,"0"26,0-27,-27 27,27 26,0-26,-52-26,52 26,0-27,26 0,27-26,-27 0,1 0,26 0,-53-26</inkml:trace>
  <inkml:trace contextRef="#ctx0" brushRef="#br0" timeOffset="172">11218 8757,'0'-26,"0"26,0 0,0 26</inkml:trace>
  <inkml:trace contextRef="#ctx0" brushRef="#br0" timeOffset="491">11536 9048,'26'-26,"27"26,-26-26,-1 26,27 0,-26 0,-1 0,27 0,-53 0</inkml:trace>
  <inkml:trace contextRef="#ctx0" brushRef="#br0" timeOffset="630">11721 9419,'0'0,"79"-27,1 27,-54 0,1-26</inkml:trace>
  <inkml:trace contextRef="#ctx0" brushRef="#br0" timeOffset="1418">14076 8704,'-53'0,"53"-52,-53 52,0-27,0 27,0 0,0 0,-26 0,26 0,0 106,-26-80,52 27,27-26,0-1,0 27,53-53,0 0,0 0,53-53,-27 0,1 0,-27 0,-27-26,27 0,-53-1,53-25,-53-54,0 53,-27 0,27 27,-26 52,26 1,-53 26,53 53,0 26,0 0,0 1,0 26,0-27,0 0,0 1,0-1,0-26,53 26,-27-26,27-53</inkml:trace>
  <inkml:trace contextRef="#ctx0" brushRef="#br0" timeOffset="1898">14499 8334,'0'-53,"53"27,-53-1,-53 27,-26 0,26 53,26-26,-25 26,25-27,27 0,0 27,0-53,53 53,0-53,26 53,-26-53,0 27,26 26,-79-1,0-25,0-1,0 27,-52 0,78-53,27-26,0-27,0 26,26 27,1-53,-1 53,-53-26</inkml:trace>
  <inkml:trace contextRef="#ctx0" brushRef="#br0" timeOffset="2242">13309 9710,'79'0,"80"-53,26 53,27-106,26 27,-53 26,-26 53,-27 0,-26 0,-27 0</inkml:trace>
  <inkml:trace contextRef="#ctx0" brushRef="#br0" timeOffset="2880">14658 9736,'-79'0,"-1"0,27 0,-26 0,-27 80,-53-1,27 27,26 0,27-27,52 1,27-54,0 0,80-26,-1 0,27-26,26-53,1-1,-1 1,-53-1,1 1,-54 0,-26 26,0 0,0 0,0 27,0-54,0 80,0 53,0 0,0 0,0 0,26 26,-26 1,53 25,0-25,0 26,0-80,-26-26</inkml:trace>
  <inkml:trace contextRef="#ctx0" brushRef="#br0" timeOffset="3119">15266 9657,'0'53,"0"0,0 0,0 26,0 0,0 27,0 0,0 26,0-52,0-1,0-26,0-26</inkml:trace>
  <inkml:trace contextRef="#ctx0" brushRef="#br0" timeOffset="3306">15081 9974,'27'0,"26"-52,26 52,53 0,1 0,-28-53,1 26</inkml:trace>
  <inkml:trace contextRef="#ctx0" brushRef="#br0" timeOffset="3458">16589 9578,'0'53,"0"-27,0 27,-53 53,1-27,-54 27</inkml:trace>
  <inkml:trace contextRef="#ctx0" brushRef="#br0" timeOffset="4200">18971 9022,'-27'0,"1"-53,-27 53,26 0,-26 0,27 0,-27 27,53 25,0-25,0-1,0 27,53-26,0 26,0-27,26 27,-26-27,0 27,-27 0,-26 0,53 27,-53-1,0 0,27-26,-27 0,0 0,0-26,26-27,-26-27,80-26,-80 27,53-27,-27 26,27-26,-27 27,54 26,-27-53,0 0</inkml:trace>
  <inkml:trace contextRef="#ctx0" brushRef="#br0" timeOffset="4410">20399 9154,'0'-26,"53"26,-53-53,53 53,-26 0,26 0,0 26,-53 1</inkml:trace>
  <inkml:trace contextRef="#ctx0" brushRef="#br0" timeOffset="4539">20558 9525,'27'0,"52"-27,-26 27,0 0,0-26,0 26</inkml:trace>
  <inkml:trace contextRef="#ctx0" brushRef="#br0" timeOffset="5113">22595 8308,'-26'-27,"0"-26,-27 53,26 0,-26 27,-26 26,26 79,0 27,53-27,0 27,0 26,0 0,79-26,1 0,-27-1,0 1,-53-53,79 26,-79-52,0-27,0-1,0-25,-26-27,26 53,-27-53</inkml:trace>
  <inkml:trace contextRef="#ctx0" brushRef="#br0" timeOffset="5970">23865 8969,'0'0,"0"27,-79 25,79 28,0-27,0 0,0 0,0-1,27-25,-1-27,27 0,0 0</inkml:trace>
  <inkml:trace contextRef="#ctx0" brushRef="#br0" timeOffset="6151">23945 8519,'0'-26,"0"26,0 53,0 0</inkml:trace>
  <inkml:trace contextRef="#ctx0" brushRef="#br0" timeOffset="6397">24527 8678,'0'0,"0"79,0-26,0 0,0 0,0 0,0 26,0 1,0-27,0 0,0 0,53-1</inkml:trace>
  <inkml:trace contextRef="#ctx0" brushRef="#br0" timeOffset="6638">24977 8731,'0'-27,"0"54,0 26,0 53,53-27,-53 0,0 1,26-27,-26 0,0 0</inkml:trace>
  <inkml:trace contextRef="#ctx0" brushRef="#br0" timeOffset="6856">24765 9101,'53'-26,"0"26,-27 0,1 0,52 0,-26 0,-26 0,25 0,-25 0</inkml:trace>
  <inkml:trace contextRef="#ctx0" brushRef="#br0" timeOffset="7058">25426 8863,'0'27,"0"-1,0 1,0 26,0-1,0 1,0 0,-26 27,0-27,-27-1,26 1,1-53</inkml:trace>
  <inkml:trace contextRef="#ctx0" brushRef="#br0" timeOffset="7651">26644 8996,'0'-27,"0"-26,-53 53,0 0,-27 0,1 0,-27 0,-26 53,0 0,52 0,54-27,26 1,0 26,53-53,52 0,1 0,-26-27,-1 27,0-53,-26 0,-26 27,-27-27,53 0,-53 0,0-26,0-1,0 1,0 0,0 52,0-26,0 80,0 26,0 26,0 0,-27 27,27-26,0-1,0 0,0 1,0-27,53 0,-26-53</inkml:trace>
  <inkml:trace contextRef="#ctx0" brushRef="#br0" timeOffset="7873">27279 8704,'0'80,"-27"26,27-27,0 0,0 1,0-1,-53 27,53-53,0 0</inkml:trace>
  <inkml:trace contextRef="#ctx0" brushRef="#br0" timeOffset="8070">27014 9075,'26'0,"-26"-27,27 27,-1 0,27 0,-26 0,-1 0,27 0,26 0,-26 0,0 0</inkml:trace>
  <inkml:trace contextRef="#ctx0" brushRef="#br0" timeOffset="8992">25188 9101,'0'0,"80"0,-54 0</inkml:trace>
  <inkml:trace contextRef="#ctx0" brushRef="#br0" timeOffset="10971">18944 8996,'-26'0,"26"52,-53 28,53-54,-27 27,27-26,-26-27,26 53,-53-1,53-52</inkml:trace>
  <inkml:trace contextRef="#ctx0" brushRef="#br0" timeOffset="12000">20399 9154,'0'0,"53"0,-26 0,26 0,26-26,-26 26,26 0,-26 0,0 0,-26 0,26 0,-27 26</inkml:trace>
  <inkml:trace contextRef="#ctx0" brushRef="#br0" timeOffset="12531">20638 9551,'26'0,"0"0,27-53,-26 53,-1 0,27 0,-26 0,-1 0,53 0</inkml:trace>
  <inkml:trace contextRef="#ctx0" brushRef="#br0" timeOffset="13769">16642 9604,'0'-26,"0"26,0-53,-26 53,-54 0,54 0,0 0,26 26,0 1</inkml:trace>
  <inkml:trace contextRef="#ctx0" brushRef="#br0" timeOffset="14571">15214 9525,'0'-53,"0"26,26 27,-26 0,0 53,0-26,53 26,-53 0,0-1,0 28,0-27,0 26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20:34.2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25770 13176,'-26'0,"0"-27,-27 27,26 0,-26 0,27 0,26 53,-27-53,27 27,-26-27,26 53,0-27,0 27,0-26,0 26,53 26,0-26,0 0,26 26,-79-26,26 0,-26 0,0 0,0-53,-52 53,-1-53,26 0,1 0,-27-27,0-26,53 27,0-1,0-26,0 27,0-27,79-26,1 52,-1-26,0 53,1 0,-54 0,1 0</inkml:trace>
  <inkml:trace contextRef="#ctx0" brushRef="#br0" timeOffset="339">26405 13255,'-26'0,"0"0,-1 0,-26 0,27 80,-27-27,53 52,-53 28,53-54,26-26,27 0,0 0,0-53,26 53,-26-53,27 0,-54-27</inkml:trace>
  <inkml:trace contextRef="#ctx0" brushRef="#br0" timeOffset="578">26802 13335,'0'26,"0"54,0-1,0 27,0 0,-26-27,26 0,0 1,0-54</inkml:trace>
  <inkml:trace contextRef="#ctx0" brushRef="#br0" timeOffset="803">26644 13652,'26'0,"0"0,1 0,-1 0,27 0,-26 0,26 0,26 27,-26-27,0 0</inkml:trace>
  <inkml:trace contextRef="#ctx0" brushRef="#br0" timeOffset="1013">27437 13652,'27'0,"-1"0,54 0,-54 0,1 0,25 0,-25-53</inkml:trace>
  <inkml:trace contextRef="#ctx0" brushRef="#br0" timeOffset="1266">28072 13229,'53'-27,"-53"80,-26 0,26 27,0-1,-27 53,27-26,0 0,-53-27,53-26,0 0,0-26,-26-27</inkml:trace>
  <inkml:trace contextRef="#ctx0" brushRef="#br0" timeOffset="1479">27887 13732,'27'-53,"52"53,-53 0,27 0,-26 0,26 0,0 0,26 0</inkml:trace>
  <inkml:trace contextRef="#ctx0" brushRef="#br0" timeOffset="1732">28654 13705,'-26'27,"26"25,0-25,-27-1,27 27,0-26,27 26,-1-53,27 0,-26 0,-27-27,0 1,0-27,0-27,0 28,-27 25,-26 27,27-53,-27 53</inkml:trace>
  <inkml:trace contextRef="#ctx0" brushRef="#br0" timeOffset="1981">29051 13441,'53'52,"-53"-25,0 26,0 0,0 0,0 26,0 27,-79-27,26-26,-53 27,27-1,-1-26,27 0,27-53</inkml:trace>
  <inkml:trace contextRef="#ctx0" brushRef="#br0" timeOffset="2926">26035 14763,'0'-26,"53"26,-27 0,27 0,-26 0,26 0,-53 26,0 54,0-54</inkml:trace>
  <inkml:trace contextRef="#ctx0" brushRef="#br0" timeOffset="3044">26141 15028,'26'0,"1"0,26 0,0 0,0 0</inkml:trace>
  <inkml:trace contextRef="#ctx0" brushRef="#br0" timeOffset="3661">27014 14525,'-53'-53,"53"27,-26 26,-1 0,27 53,-79 0,79 26,-53 27,53-27,-53 27,53 0,0 53,0-27,0 53,0-26,0-53,53 0,-53-27,26 0,-26-26,53 0,-53-26,27-27,26 0,-27 0,1-27,25-26</inkml:trace>
  <inkml:trace contextRef="#ctx0" brushRef="#br0" timeOffset="4342">27966 14472,'-26'27,"26"26,-26-53,26 79,-80-52,54-27,-27 79,26-79,-26 0,53 26,-26-26,0 0,26 0,-53 0,53-52,0 25,26 27,1 0,-1 0,27 0,-27 0,1 0,26 0,-27 0,27 27,0-1,-53-26,0-26,0-27,0 26,0 1,0-27,0 79,0 27</inkml:trace>
  <inkml:trace contextRef="#ctx0" brushRef="#br0" timeOffset="5439">28681 14658,'26'-27,"1"27,-1 0,27 0,-26 0,-27 0,0 53,-53-53,0 53,26-53</inkml:trace>
  <inkml:trace contextRef="#ctx0" brushRef="#br0" timeOffset="5782">29501 14102,'27'0,"-27"-53,0 80,-53 25,53 1,-53 53,53 0,0-27,0 1,0-27,53 26,-27-52,27-27</inkml:trace>
  <inkml:trace contextRef="#ctx0" brushRef="#br0" timeOffset="5984">29289 14472,'53'-26,"27"26,-27 0,0 0,26 0,27 0,-27 0,-26 0,0 0</inkml:trace>
  <inkml:trace contextRef="#ctx0" brushRef="#br0" timeOffset="6224">30215 14367,'53'0,"-26"0,-1 0,27 0</inkml:trace>
  <inkml:trace contextRef="#ctx0" brushRef="#br0" timeOffset="6369">30242 14658,'0'0,"26"0,54 0,-27 0,26 0,0 0,-26-27</inkml:trace>
  <inkml:trace contextRef="#ctx0" brushRef="#br0" timeOffset="6622">30983 14076,'0'-53,"0"132,0 0,-53 1,53-1,-53 53,53-26,0-26,-27-1,27-26,0 0</inkml:trace>
  <inkml:trace contextRef="#ctx0" brushRef="#br0" timeOffset="6840">30824 14578,'26'-53,"1"53,26 0,26 0,-52 0,26 0,-1 0,54 0,-26 0</inkml:trace>
  <inkml:trace contextRef="#ctx0" brushRef="#br0" timeOffset="7072">31750 14552,'0'26,"-26"-26,26 27,-27 26,27-27,0-26,0 27,53-27,0 0,-53-27,0-26,-27 53,1-26,0 26,-27 0</inkml:trace>
  <inkml:trace contextRef="#ctx0" brushRef="#br0" timeOffset="8564">27808 14658,'-53'0,"53"26,-53 1,26 25,-25-25,25-1,-26-26,27 80,-1-80,-52 0,26 0,0-27,53-26,0 27,0-27,0 0,0 27,0-1,26 27,27-79,0 79,0 0,27 0,-1 0,-26 26,26 1,-52 26,-27-27,53 27,-53-27,0 27,26-53,-26 27,27-27,25 0,-52-27,0 1,27-27,-27 0,0 27,0-1,0-26,0 53,-53 0,27 53,-27-26,26-27</inkml:trace>
  <inkml:trace contextRef="#ctx0" brushRef="#br0" timeOffset="9434">27649 15557,'-26'0,"26"27,-53-27,53 79,0-53,0 54,53-80,-1 0,-25 0,-1 0,-26-53,53 26,-53 1,0-27,0 27,-26 26,26-53,-53 53,0 0</inkml:trace>
  <inkml:trace contextRef="#ctx0" brushRef="#br0" timeOffset="9706">27993 15610,'0'27,"0"25,0-25,0-1,0 1,0 26,0-27</inkml:trace>
  <inkml:trace contextRef="#ctx0" brushRef="#br0" timeOffset="12495">29289 15240,'0'-53,"0"106,0 26,0 0,0 1,0-1,0 27,0 0,0-27,0-26,0 27,0-54</inkml:trace>
  <inkml:trace contextRef="#ctx0" brushRef="#br0" timeOffset="12722">29051 15610,'27'0,"-1"0,27 0,-26 0,25 27,28-27,-1 0,1 0,25 0,1 0</inkml:trace>
  <inkml:trace contextRef="#ctx0" brushRef="#br0" timeOffset="13276">29977 15531,'27'0,"52"0,1 0,25 0,1 0,0 0,-27 0,-26 0,0 0,-53 26</inkml:trace>
  <inkml:trace contextRef="#ctx0" brushRef="#br0" timeOffset="13515">30030 15848,'27'0,"-1"0,27 0,0 0,0 0,0 0,26 0,-26 0,26 0,-26 0,-26 0</inkml:trace>
  <inkml:trace contextRef="#ctx0" brushRef="#br0" timeOffset="13875">30295 15425,'0'-27,"0"1,0-27,0 0,0 53,0 53,0 26,0-26,0 0,0 0,0 0,0 26,0 1,0-1,53 1,-53-27,0-1,53 1,-53-26,0-1,0 54,-27-80</inkml:trace>
  <inkml:trace contextRef="#ctx0" brushRef="#br0" timeOffset="14325">31433 15160,'0'0,"0"53,0 0,0 27,0-1,0 27,0-27,0 0,0 1,0-1,0-26</inkml:trace>
  <inkml:trace contextRef="#ctx0" brushRef="#br0" timeOffset="14545">31247 15557,'0'0,"53"0,27 0,-27 0,26 0,27 0</inkml:trace>
  <inkml:trace contextRef="#ctx0" brushRef="#br0" timeOffset="14791">32226 15663,'-53'79,"53"-52,0-1,0 27,53-26,-26-27,-1 0,27 0,-53-27,0 1,0-54,0 54,-26-1,-1 27,-26-52,0 52,27 0</inkml:trace>
  <inkml:trace contextRef="#ctx0" brushRef="#br0" timeOffset="15811">30718 14552,'0'26,"53"-26,0 0,0 0,-27 0</inkml:trace>
  <inkml:trace contextRef="#ctx0" brushRef="#br0" timeOffset="17439">28469 16272,'0'79,"0"-26,0 26,0 27,0 26,0 27,0 0,0-27,53 27,-53 0,79-1,-79-52,53 53,-53-27,0-26,53 26,-53-52,0-1,0 1,0-28,53 28,-53-54,0 1,0-27,0-27,0-26,0 27,0-1,0 1</inkml:trace>
  <inkml:trace contextRef="#ctx0" brushRef="#br0" timeOffset="18211">27067 18044,'53'0,"0"0,-27 0,1 0,26 0,26 0,0 0,1 0,26 0,26 0,53 0,27 0,26 0,0 0,27 0,-27 0,26 0,-26 0,27 0,26 0,-79 0,52 0,-26 0,-26 0,26 0,-79 0,0 0,-1 0,-25 0,-27 0,26 0,-53 0,1 0,-28 0,1 0,-26 0,26 0,-80 0</inkml:trace>
  <inkml:trace contextRef="#ctx0" brushRef="#br0" timeOffset="19839">30454 18071,'0'0,"0"-53,0 26,0-26,0 1,0 25,0-26,0 27,0-27,0 26,0 1,0-27,0 26,0 1,0-27,0 27,0-27,0 0,0 0,0-53,0 27,0 52,0 1,0-54,0 27,0 27,-53 26,53-53,0 0,0 27,0-1,0 1,0-27,0 0,0 27,0-27,0 26,-27 27,27-26,-26 26,26 0,-53 53,53-27,-27 1,27 25,0-25,-26-27,26 26,0-79,0 27,26-27,-26 27,53-27,0 0,0 26,0 27,-27 0,-26 0,53 0,-53 27,27-27,-27 53,53-27,-53 54,0-54</inkml:trace>
  <inkml:trace contextRef="#ctx0" brushRef="#br0" timeOffset="20737">30506 18256,'0'0,"0"26,0 27,-26 0,26 0,0 0,0 26,0-26,0-26,0-1,0 27</inkml:trace>
  <inkml:trace contextRef="#ctx0" brushRef="#br0" timeOffset="20942">30242 18547,'106'-53,"-53"53,0 0,-27 0,53 0,-26 0,-26 0,-1 0</inkml:trace>
  <inkml:trace contextRef="#ctx0" brushRef="#br0" timeOffset="21181">30877 18573,'0'80,"0"-27,0-27,26-26,27 0,-26 0,26 0,-53-26,26-1,-26-26,0 27,-26 26,-1-53,-26 53,27-53,-27 53,53-26</inkml:trace>
  <inkml:trace contextRef="#ctx0" brushRef="#br0" timeOffset="21984">32385 17938,'0'-52,"0"78,0 0,0 27,79 0,-79 0,27 0,-27-26,0-1,0 0,0 27,0-26</inkml:trace>
  <inkml:trace contextRef="#ctx0" brushRef="#br0" timeOffset="22442">33364 17806,'0'106,"-53"0,0 0,0-1,53-25,-26-1,26 1,0-27,0-1,0-25,26-27,1 0,26 0</inkml:trace>
  <inkml:trace contextRef="#ctx0" brushRef="#br0" timeOffset="22622">33046 18309,'53'0,"27"0,26 0,52 0,28 0,-54 0,0 0</inkml:trace>
  <inkml:trace contextRef="#ctx0" brushRef="#br0" timeOffset="23559">28390 16324,'-27'0,"27"0,0 53,-53-53,53 53,-26-53,26 53,-26-53,26 53,-53-53</inkml:trace>
  <inkml:trace contextRef="#ctx0" brushRef="#br0" timeOffset="23761">28416 16351,'0'-27,"27"27,26 0,0 27,-1-27,1 53,27-53,-27 0,0 0,0 0</inkml:trace>
  <inkml:trace contextRef="#ctx0" brushRef="#br0" timeOffset="25222">23865 13493,'-26'-52,"26"-1,-26 53,26-27,-53 27,26 0,-26 27,53 26,-79 26,79 0,-27 1,27-1,0 0,0 1,0-27,0 0,0-27,0 1,0 25</inkml:trace>
  <inkml:trace contextRef="#ctx0" brushRef="#br0" timeOffset="25425">23389 13917,'0'-27,"27"27,52 0,-26 0,0 0,26 0,-26 0,27 0,-28 0,-25 0</inkml:trace>
  <inkml:trace contextRef="#ctx0" brushRef="#br0" timeOffset="25657">24077 13652,'0'-53,"-53"133,0-27,0 26,53 0,-53 1,53-27,0 0</inkml:trace>
  <inkml:trace contextRef="#ctx0" brushRef="#br0" timeOffset="25876">24368 13546,'-26'53,"26"0,0 0,0 0,0 26,0 1,0-1,-27-26,27-26,0 25</inkml:trace>
  <inkml:trace contextRef="#ctx0" brushRef="#br0" timeOffset="26062">24104 13970,'52'0,"1"-27,-26 27,52 0,-26 0,-26 0,26 0</inkml:trace>
  <inkml:trace contextRef="#ctx0" brushRef="#br0" timeOffset="26273">24474 13652,'53'27,"-53"-1,26 27,-26 53,0-27,0 1,0-1,0 0,0 1,-26-1,-53-26,52-53</inkml:trace>
  <inkml:trace contextRef="#ctx0" brushRef="#br0" timeOffset="26573">24818 13837,'26'0,"1"0,26-26,-27 26,1 0,26 0,-106 0</inkml:trace>
  <inkml:trace contextRef="#ctx0" brushRef="#br0" timeOffset="26707">24871 14128,'79'0,"-52"0,-27 0</inkml:trace>
  <inkml:trace contextRef="#ctx0" brushRef="#br0" timeOffset="28312">27305 16298,'0'0,"0"-53,0 27,-26 26,26-53,-53 53,26 0,-26 26,0 1,27 26,-27-27,27 53,26-26,-53 0,53-26,0 52,0-26,0-27,0 1,26 26,-26-27</inkml:trace>
  <inkml:trace contextRef="#ctx0" brushRef="#br0" timeOffset="28507">26829 16536,'0'-26,"0"26,53 0,0 0,-27 0,27 0,0 0,26 0,-26 0</inkml:trace>
  <inkml:trace contextRef="#ctx0" brushRef="#br0" timeOffset="28741">27358 16272,'0'26,"0"0,-27-26,27 53,-52 53,52-79,0 26</inkml:trace>
  <inkml:trace contextRef="#ctx0" brushRef="#br0" timeOffset="28957">27570 16219,'0'-27,"0"54,0 52,-27 27,27-27,-26 1,26-27,-53-1</inkml:trace>
  <inkml:trace contextRef="#ctx0" brushRef="#br0" timeOffset="29153">27464 16536,'26'0,"27"0,0 0,0 0,0-26,0-27</inkml:trace>
  <inkml:trace contextRef="#ctx0" brushRef="#br0" timeOffset="29339">27861 16245,'0'27,"26"52,-26 0,0 1,0-1,0 0,-53 27,-26-26,26-1</inkml:trace>
  <inkml:trace contextRef="#ctx0" brushRef="#br0" timeOffset="30165">28284 18388,'-26'0,"-1"0,-26 27,27 26,-27 26,53 0,-53 1,53-27,0-27,53-26,26 53,-26-53,0 0,0-53,0 27,-53-27,0-27,0 27,0 1,0 25,-27 27,-26-53,27 53,0 0,-27 53,26-26,-26-27</inkml:trace>
  <inkml:trace contextRef="#ctx0" brushRef="#br0" timeOffset="59848">12356 6429,'-53'-26,"0"26,0 0,-26 0,0 0,-1 0,27-53,0 53,27 0,-53 0,79-27,-27 27,1 0,-27 0,26 0,27 0,0 53</inkml:trace>
  <inkml:trace contextRef="#ctx0" brushRef="#br0" timeOffset="60172">11827 6085,'0'-53,"-27"53,1 0,-27 27,27-1,-27 27,0-27,26 27,27-26,-53 26,53-27,0 1,0-1,0 54,0-28,0-25,0-1,0 27,0-26,0-1,0 54,0-28,0-25,27-27</inkml:trace>
  <inkml:trace contextRef="#ctx0" brushRef="#br0" timeOffset="61459">4868 5979,'0'80,"0"-27,0-1,0 1,0 0,0-26,53-1,-26-26,26 0,26-106,-79 53,26 1,-26-28,0 54,0-27,0 79,0 1,0 26,0 0,53 26,-53-26,53-27,0 27,-26-53,-1 27,27-27,-26 0</inkml:trace>
  <inkml:trace contextRef="#ctx0" brushRef="#br0" timeOffset="61760">5424 6323,'0'27,"26"-1,27-26,0 0,0 0,0-53,-53 0,0 27,0-27,0 26,0 27,27 0,-27 80,52-54,-52 1,106 26,-26 26</inkml:trace>
  <inkml:trace contextRef="#ctx0" brushRef="#br0" timeOffset="61948">6006 6270,'0'0,"0"53,0-26,0-1,0 1,0 26,53-27,0 27</inkml:trace>
  <inkml:trace contextRef="#ctx0" brushRef="#br0" timeOffset="62129">6165 5768,'26'-53,"-26"106,0 0</inkml:trace>
  <inkml:trace contextRef="#ctx0" brushRef="#br0" timeOffset="62400">6324 5821,'52'-53,"-25"53,-27 53,0 79,0 27,0 26,-27-26,27-27,0 53,0 0,27-52,-27-81,0-25,26-27,27 0,-53-53,0-26,0-54,27 27</inkml:trace>
  <inkml:trace contextRef="#ctx0" brushRef="#br0" timeOffset="62617">6218 6535,'53'0,"0"0,-1 0,1 0,-26 0,26 0,-27 0,1 0,26 0,-27 0,1 0,25 0,-52-27</inkml:trace>
  <inkml:trace contextRef="#ctx0" brushRef="#br0" timeOffset="63089">7011 6297,'27'0,"-1"0,54 0,-1 0,27 0,-27 0,-26 0</inkml:trace>
  <inkml:trace contextRef="#ctx0" brushRef="#br0" timeOffset="63606">8096 5953,'-26'0,"-54"0,28 53,-28-53,1 0,-1 0,27-27,1 27,52-53,-53 27,53-27,0 0,0 27,0 26,53 0,-27 0,27 0,0 0,53 0,-27 0,-52 105,25-52,-25 0,-27 27,53-1,-53-26,0 26,0-26,-27 27,-26-27,1-27,-28 27,27-53,0 26,27-26,26 0</inkml:trace>
  <inkml:trace contextRef="#ctx0" brushRef="#br0" timeOffset="64050">8096 6323,'53'0,"27"0,-54 0,-26 0,0 53,0 0,0 0,0 0,-26 0,26 26,0-52,52-27,-25-80,26 27,-27 27,27 26,-53-53,27 53,-1 0,27 26,0-26,-27-26,-26-27,106 0,-79 0,-1 53,-26-26,80 26,-54 0,-26 0,26 53,-26 0,0-27,53 27,-53-27</inkml:trace>
  <inkml:trace contextRef="#ctx0" brushRef="#br0" timeOffset="64786">8996 5503,'0'-26,"26"26,-26 26,53 106,-53 1,106 52,-106-26,79 26,-79 0,53-26,-53-53,0-27,0 0,0-52,-26-27,26-27,-27-52,27-27,0-26,-52-53,52-54,0 54,0 79,0 27,0 26,79 0,-26 53,-27 0,27 27,-26 26,26 26,-53 0,52 1,-52 26,0-27,-26 0,26-26,-53 0</inkml:trace>
  <inkml:trace contextRef="#ctx0" brushRef="#br0" timeOffset="65376">9684 6164,'0'27,"0"26,-27 26,27-26,0 0,0 0,0 0,53-27,-26-26,-1 0,27 0,-26 0,-1 0,27-79,0-27,-53 0,26 53,-26 0,0 53,-53 53,53-26,0-1,0 1,0 26,53-27,-26-26,-1 0,27 0,-26 0,-1-26,27-54,0-52,0-53,0 0,-53 26,53 0,-53 80,0 52,-27-26,-26 53,27 0,-27 53,26 0,27 27,-53-28,53 28,-52-1,52 1,0 25,0 1,0-26,26 25,-26-25,0-1,0-26,0 0,0-26</inkml:trace>
  <inkml:trace contextRef="#ctx0" brushRef="#br0" timeOffset="66257">10742 5715,'0'-27,"0"-52,-79 79,52 0,1 26,-27 1,53 26,-27-27,27 1,0 26,0-27,27 27,-1-27,27 1,-26 26,-27-27,79 27,-79-26,0-1,-53 27,0-27,-26-26,26 53,-26-53,26 0,0 0,53-26,26-27,1 53,52-27,27 27,53 0,-27 0,0-52,-52 52,-27 0,-1-53,-52 26,0-26,-26 53,26-26,-53 26,27 0,26 0,0 26,0 1,0 52,0-26,0 0,0 0,26 26,1-52,-1-27,27 0,53 0</inkml:trace>
  <inkml:trace contextRef="#ctx0" brushRef="#br0" timeOffset="67461">1482 7302,'0'27,"0"78,0 54,0 26,0-52,0 25,0-78,0-1,0-26,0-26,26-27,1 0</inkml:trace>
  <inkml:trace contextRef="#ctx0" brushRef="#br0" timeOffset="67707">1879 7302,'52'0,"-52"53,0 79,0 1,0 25,-26-52,26 27,0-54</inkml:trace>
  <inkml:trace contextRef="#ctx0" brushRef="#br0" timeOffset="68368">1799 8096,'27'-53,"-1"53,1 0,25-53,-25 53,26 0,-27 0,1 0,26 0,-27 0,-26 27,0 25,0 28,27-80,26 26,-27-26,27 0,0-26,26 26,-52-80,-27 54,0 0,0-27,0 26,-27-26,1 53,-27-53,26 53,1 0,-27 0,27 0,26 0,52 0,1 0,0 0,53-53,0-26,0 26,-53 0,0 53,-53-26,-27 26,27 26,0 27,0 0,0 26,27 27,26-26,-53-1,52 27,-52-53,0 0,53-27,-53 27,-26-26,-1-27</inkml:trace>
  <inkml:trace contextRef="#ctx0" brushRef="#br0" timeOffset="68960">2831 8281,'-26'0,"26"-53,-27 53,80 0,26 0,27 0,53-79,26 26,-26 0,-27 27,-52-27,-27 53,-53-27,-53 27,0 0,0 0,0 0,0 0,27 53,52-26,0-27,27 0,27 0,-27 0,0 0,-27 0,-26 26,53-26,-27 0,27-53,0-26,0-80,79-106,1 27,-1 27,-53 131,-79 27,-26 53,-53 0,-54 80,1 52,26 0,27 27,79 26,-53-26,53-27,0 1,26-28,1 1,52-26,-26-1,0-53,-27-26,27 53</inkml:trace>
  <inkml:trace contextRef="#ctx0" brushRef="#br0" timeOffset="70100">4974 7805,'0'-27,"-26"27,26-52,-53 52,0 0,-26 0,79-27,-53 27,26 0,1 0,-27 0,53 0,0 53,0-27,0 1,0-1,0 27,0-26,26 26,27-53,-26 0,26 0,-27 0,0 0,27-53,-53 26,0 1,27 26,26 0,0 53,-53 0,0 0,0-27,0 27</inkml:trace>
  <inkml:trace contextRef="#ctx0" brushRef="#br0" timeOffset="70580">5054 8017,'52'0,"-52"0,27 52,-27-25,26-27,54 0,-80-53,26 53,-26-53,27 53,26 0,-27 0,53 0,1 27,52-27,-26 52,-27-52,1 0,-1 0,-52 0,-27-26,0-27,0 53,-80-26,27 26,27 0,-27 0,26 0,27 26,0 1,0-1,0 27,27-27,-1 27,1-53,26 53,-27-53,1 0,26 27,-27-27,27 0,-27 0</inkml:trace>
  <inkml:trace contextRef="#ctx0" brushRef="#br0" timeOffset="71031">6191 8043,'0'-26,"-26"26,-27 0,53 0,0 52,0-25,26-27,54 0,-27 0,0 0,-1 0,-25 0,26 0,-53 79,26-52,-26-1,0 27</inkml:trace>
  <inkml:trace contextRef="#ctx0" brushRef="#br0" timeOffset="71578">7011 7884,'0'27,"53"-27,-26 0,-1 53,54-53,-27 0,0 0,-27 0,27 0,-53-53,26 26,-26 1,0-54,-26 80,-27 0,0 53,53-26,0-1,27 54,25-54,1 27,27 0,-27 0,-27-27,-26 27,0-26,-53-27,-53 53,-52-53,52 0</inkml:trace>
  <inkml:trace contextRef="#ctx0" brushRef="#br0" timeOffset="71750">6985 7593,'0'-26,"0"-27</inkml:trace>
  <inkml:trace contextRef="#ctx0" brushRef="#br0" timeOffset="72462">8546 7646,'0'-26,"0"79,0 0,0-1,0 1,0 27,0-54,0 1,0-27,0 53,27-53,-1 0,27-53,-53 26,53-26,-53-53,0 1,0 52,0 26,0 107,0-1,0 0,0-26,26 27,-26-27,0-27,53 27,-53-27,27-26</inkml:trace>
  <inkml:trace contextRef="#ctx0" brushRef="#br0" timeOffset="72772">8890 8043,'0'53,"26"-27,54 27,-54-53,1 0,26-79,-53 26,26 0,-26 0,0 27,0-1,53 54,-53-1,27 27,-27-26,79-27,-26 52</inkml:trace>
  <inkml:trace contextRef="#ctx0" brushRef="#br0" timeOffset="72966">9446 7964,'0'0,"0"53,26-27,27 27,-27-27,1-26,26 53,26-53</inkml:trace>
  <inkml:trace contextRef="#ctx0" brushRef="#br0" timeOffset="73130">9446 7408,'26'-79,"1"79,-27 53,0-27,0 0</inkml:trace>
  <inkml:trace contextRef="#ctx0" brushRef="#br0" timeOffset="73528">9948 7302,'27'0,"-27"-26,26 26,-26 26,0 54,0 25,0 54,0 0,0-27,0-26,0-27,0 1,53-27,-53-27,27-26</inkml:trace>
  <inkml:trace contextRef="#ctx0" brushRef="#br0" timeOffset="74248">9737 7620,'0'0,"0"26,53-26,-27 0,53 0,1 27,26-27,-27 0,0 0,27 0,-26 0,-54 0,1 0,-27 0,0 26,52-26,1 0,-26 0,-1 0,54 0,-54 0,-26-26,53 26,-53-80,0 54,0-1,0 27,0 27,0 52,79-26,-52 0,-27 26,53 1,-53-27,0 0,53-1,-53 1,0 27,-27-27,27 0,-53 26,53-26,-26-27,-27 27,26-53,27-26,0-54,0 1,0 0,0-1,0 27,0 0,0 1,0-1,0 26,53 27,27 0,-27 0,-27 0</inkml:trace>
  <inkml:trace contextRef="#ctx0" brushRef="#br0" timeOffset="74780">10504 7620,'0'-27,"0"1,0 26</inkml:trace>
  <inkml:trace contextRef="#ctx0" brushRef="#br0" timeOffset="75205">11483 7514,'26'0,"-26"0,0 53,53 53,-53-1,53-25,-53 26,27 52,-27 1,0-53,0 0,0-27,0 1,0-1,0-53,-53-26,53 27,0-54</inkml:trace>
  <inkml:trace contextRef="#ctx0" brushRef="#br0" timeOffset="75350">11959 8493,'0'0</inkml:trace>
  <inkml:trace contextRef="#ctx0" brushRef="#br0" timeOffset="82009">1640 7329,'0'-53,"0"53,0 26,-52 1,52-1,-27-26,27 53,-53-27,53 1,-26-27,26 53,0-27,0 54,0-54,0 27,0-26,0 25,-53 28,53-54,0 1,0-1,0 27,0-26,0-1,0 53,0-52,0-1,0 27,0-26,0-1,0 1,0 26,0-1,0 28,0-27,26 0,-26 0,53-27,0 27,0-27,0 27,26-26,1 26,-27-53,26 53,0-53,-52 0,-1 0,-26-53,0 0,0 26</inkml:trace>
  <inkml:trace contextRef="#ctx0" brushRef="#br0" timeOffset="82609">2196 7911,'0'-27,"0"1,0-27,0 53,-53 0,0 26,0 1,53 26</inkml:trace>
  <inkml:trace contextRef="#ctx0" brushRef="#br0" timeOffset="83089">1879 8069,'0'-26,"52"26,-25 0,26 79,-53 1,0-27,0 0,26 0,-26-1,0 28,0-54,53 1,-26 26,-1-53,27 0,-26-27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6:16:56.3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 14128,'0'53,"0"-26,0-1,0 1,0 52,0 0,0 1,0-1,27 1,-27-1,53 53,0-52,0 52,-1-26,-52 0,27-1,-27-52,0-26,0 26,-53-53,0 0,0 0,53-27,0 1</inkml:trace>
  <inkml:trace contextRef="#ctx0" brushRef="#br0" timeOffset="515">1058 15716,'0'53,"27"-27,-1-26,27 0,0 0,-26 0,-1 0</inkml:trace>
  <inkml:trace contextRef="#ctx0" brushRef="#br0" timeOffset="1073">1879 15795,'0'53,"0"-26,-27-27,27 79,-26-79,26 27,-27-27,-26 0,27-27,26-52,0 52,26 27,1 0,26 0,-27 0,1 0,25 0,28 0,-54 0,1-26,-27 26,-27 0,-26 0,53-53,-79 53,79-27,0 1,0-27</inkml:trace>
  <inkml:trace contextRef="#ctx0" brushRef="#br0" timeOffset="1949">794 14023,'53'0,"-27"0,1-53,26 53,-27 0,27-27,-27 27,1 0</inkml:trace>
  <inkml:trace contextRef="#ctx0" brushRef="#br0" timeOffset="2195">900 13784,'0'0,"26"53,-26 0,27 0,-27 0,52 27,-52-28,0 1,27-26,-27 26,0-27,53-26</inkml:trace>
  <inkml:trace contextRef="#ctx0" brushRef="#br0" timeOffset="2736">1244 13837,'52'0,"-52"0,0 27,0-1,-26 27,26-26,-26 26,-27-27,26-26,27-26,0-1,0-26,0 27,0-1,80 27,-28 0,-25 0,26 27,-27 26,1-53,-27 53,53-53,-53 26,0-26,0-26,0-1,-80-52,80 26,-53 0,27 53,-27 0,53 26,0 27,26-53</inkml:trace>
  <inkml:trace contextRef="#ctx0" brushRef="#br0" timeOffset="3674">2117 14128,'0'106,"26"53,-26 0,53-53,-53 26,53-53,0 27,-53-53,79-27,-26-26,0 0,-53-26</inkml:trace>
  <inkml:trace contextRef="#ctx0" brushRef="#br0" timeOffset="3900">1931 14790,'27'0,"-27"0,26 0,1 0,26-79,-27 79,27-27,-26 27,-1 0,-26-53</inkml:trace>
  <inkml:trace contextRef="#ctx0" brushRef="#br0" timeOffset="4191">2302 14314,'0'-27,"79"27,-52 0,-1 0,-26 0,0 27,0 26,0-27,0 27,0 0,0 0,0 0,27-53,26 0,26-27,0 27,27-79</inkml:trace>
  <inkml:trace contextRef="#ctx0" brushRef="#br0" timeOffset="4992">2143 14790,'27'-53,"-1"53,27-26,-27 26,1 0,26 0,-27 0</inkml:trace>
  <inkml:trace contextRef="#ctx0" brushRef="#br0" timeOffset="6035">3360 14446,'0'-27,"0"-25,-53 52,-26 0,26 0,27 26,-27 0,53 1,-27 52,27-26,0 0,0 0,53 26,0-26,0 0,0 0,0-26,0 26,-53-27,0 27,-27 26,-52-79,26 0,26 0,1 0,-27 0,27-26,26-27,0 26,53-25,-1 25,1-26,0 53,-26-26,-1 26</inkml:trace>
  <inkml:trace contextRef="#ctx0" brushRef="#br0" timeOffset="6380">3757 14367,'0'0,"-53"0,27 26,26 27,0 0,0 0,0 0,0 0,0 26,0-26,79 0,-52 0,25-53,-25 53</inkml:trace>
  <inkml:trace contextRef="#ctx0" brushRef="#br0" timeOffset="6652">4022 14367,'0'-53,"0"26,0 80,0 26,0 27,0 0,0-26,0-1,0-26,0 26,0-52,26-1,27-26</inkml:trace>
  <inkml:trace contextRef="#ctx0" brushRef="#br0" timeOffset="6868">4022 14763,'0'0,"53"-26,0 26,-1 0,1 0,-26 0</inkml:trace>
  <inkml:trace contextRef="#ctx0" brushRef="#br0" timeOffset="7051">4366 14737,'26'0,"27"0,0 0</inkml:trace>
  <inkml:trace contextRef="#ctx0" brushRef="#br0" timeOffset="7355">4710 14472,'53'-53,"-27"53,0 0,-26 27,0-1,0 27,0 0,0 27,0-54,0 1,0 25,53-52,-26 0,26 0,26 0,0 0,-26-52</inkml:trace>
  <inkml:trace contextRef="#ctx0" brushRef="#br0" timeOffset="7574">5159 14393,'53'0,"0"0,-53 0,53 0,-53 79,27-52,-27 26,0 0,0 53,-27-27,-26 0,0 27,27-79</inkml:trace>
  <inkml:trace contextRef="#ctx0" brushRef="#br0" timeOffset="8518">5741 14499,'0'0,"0"-53,-52 53,-1 26,26-26,-26 80,27-27,-27 26,53-26,-27-27,27 27,27-53,-1 0,27 0,27 0,-54-79,27 53,-53-1,26-26,-26 27,0-27,0 26,0-26,-79 0,53 1,26 25,0 27,0 27,0 52,79-26,-79 0,26 26,-26-26,80 0,-80 0,79 0</inkml:trace>
  <inkml:trace contextRef="#ctx0" brushRef="#br0" timeOffset="8734">6085 14367,'27'0,"-27"52,26 28,-26-27,0 26,53 1,-53-1,0-26,27 0,-27-27</inkml:trace>
  <inkml:trace contextRef="#ctx0" brushRef="#br0" timeOffset="8932">6138 14711,'27'0,"26"-53,-27 53,27-53,-26 53,-1 0,53 0</inkml:trace>
  <inkml:trace contextRef="#ctx0" brushRef="#br0" timeOffset="9132">6800 14552,'53'0,"0"0</inkml:trace>
  <inkml:trace contextRef="#ctx0" brushRef="#br0" timeOffset="9290">6932 14816,'53'0,"0"-26,-27 26,1 0,26 0</inkml:trace>
  <inkml:trace contextRef="#ctx0" brushRef="#br0" timeOffset="10131">7752 14340,'27'-26,"52"-27,-52 53,-1-27,27 27,-27 0,-26 27,0-1,0 54,0-54,0 0,0 27,27 0,26-53,-27 0,27-26</inkml:trace>
  <inkml:trace contextRef="#ctx0" brushRef="#br0" timeOffset="10349">8308 14181,'0'0,"26"0,27 53,-53 27,0 25,0 1,0-26,-26-1,26-26,-27 26</inkml:trace>
  <inkml:trace contextRef="#ctx0" brushRef="#br0" timeOffset="10671">7594 14314,'0'53,"0"-1,0 1,0 0,0 0,0 27,0-27,0-27,79 27,0-27,27-26,-26 0</inkml:trace>
  <inkml:trace contextRef="#ctx0" brushRef="#br0" timeOffset="11203">8625 13864,'27'0,"52"-27,-52 27,-27 27,0-1,0 1,-27 26,1-27,26 27,-53-26,53-1,53-26,26 0,1 0,-1 0,-26 0,0 0</inkml:trace>
  <inkml:trace contextRef="#ctx0" brushRef="#br0" timeOffset="11496">9208 14261,'79'-53,"0"53,-52 0,-1 0,27 0,-26 0,-27 53,-27-27</inkml:trace>
  <inkml:trace contextRef="#ctx0" brushRef="#br0" timeOffset="11616">9366 14578,'53'-53,"0"53,26-53</inkml:trace>
  <inkml:trace contextRef="#ctx0" brushRef="#br0" timeOffset="12352">10028 13943,'0'27,"0"-1,0 1,0 26,0-1,0 1,0 0,0 0,0 0,0-26,26-27,-26 26,106-26,-80 0,27 0,0 0,0 0,27-26,-54 26,27-53,-27-27,-26 54</inkml:trace>
  <inkml:trace contextRef="#ctx0" brushRef="#br0" timeOffset="12651">10451 14049,'0'-53,"-26"27,26 52,0 1,0 26,0-1,0 1,0 27,0-27,0 0,0 26,0-26,0 0,0 0,0 0,0-27,0 1</inkml:trace>
  <inkml:trace contextRef="#ctx0" brushRef="#br0" timeOffset="13663">6085 15478,'27'0,"-1"0,27 0,0 0,27-27,25 27,28 0,25 0,107-53,26 53,79-105,-26 105,27-80,-1 80,-52-106,-27 106,-27-79,1 79,-27-53,-53 53,-26 0,-53 0,-53 0,0 0,-80 0,1 0,-1 0</inkml:trace>
  <inkml:trace contextRef="#ctx0" brushRef="#br0" timeOffset="14870">6059 14631,'26'0,"54"0,-54 0,27 0,-26 0,-1 0</inkml:trace>
  <inkml:trace contextRef="#ctx0" brushRef="#br0" timeOffset="15651">5609 14181,'0'-26,"-26"26,26 0,0 0,0 79,26-26,-26 0,0 0,0 0,53 0,-53 26,0-26,0 0,0-26</inkml:trace>
  <inkml:trace contextRef="#ctx0" brushRef="#br0" timeOffset="16497">6191 14711,'27'0,"-27"52,0 28,26-54,-26 1,53 52,-26-52,25-27,28 0,-27 0,-53-27</inkml:trace>
  <inkml:trace contextRef="#ctx0" brushRef="#br0" timeOffset="17008">6006 14631,'-53'0,"53"-26,27 26,-1 0,1 0,25 0</inkml:trace>
  <inkml:trace contextRef="#ctx0" brushRef="#br0" timeOffset="18830">3863 14737,'0'0,"0"0,53 0,-27 0,27 0,0 0</inkml:trace>
  <inkml:trace contextRef="#ctx0" brushRef="#br0" timeOffset="20586">2064 14869,'0'-26,"0"-27,0 26,26 27,1 0,26 0,-53-26,53 26,-1 0,1 0,-79 0,-1 0,1 0,-27 0,27 0,-1 0,-26 0,53 26,-26-26,26 0,53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22:15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14182 4074,'26'0,"27"0,0 0,0 0,26-26,27 26,53-53,-27 53,-52-79,-1 79,0-53,-52 53,-27 0,0-80</inkml:trace>
  <inkml:trace contextRef="#ctx0" brushRef="#br0" timeOffset="202">15108 3757,'26'0,"27"0,-26 0,25 79,-52-52,27-1,-27 27,0-27,0 1,0 26,0-27,0 1,-53-27</inkml:trace>
  <inkml:trace contextRef="#ctx0" brushRef="#br0" timeOffset="660">16351 3810,'53'0,"0"0,0 0,0 0,26 0,-26 0,-26-27,26-79,-53 80,0-1,0 27,-53-52,0 52,0 0,0 0,0 52,27 1,26 0,0 0,0 0,0 27,26-54,27 27,0-53,53 53,-27-53,-26 0,0 0</inkml:trace>
  <inkml:trace contextRef="#ctx0" brushRef="#br0" timeOffset="1851">15637 3095,'26'0,"27"-53,0 53,27 0,-28 0,-25 0,26 0,0 0</inkml:trace>
  <inkml:trace contextRef="#ctx0" brushRef="#br0" timeOffset="2212">16193 2831,'0'26,"0"27,0 0,0 0,0 0,52 26,-52-26,0 0,27 0,-27-27,0 1,0 52,-53-79,0 27,0-27,27 0,-27 0</inkml:trace>
  <inkml:trace contextRef="#ctx0" brushRef="#br0" timeOffset="2385">16087 2672,'0'-53,"0"106,26-53</inkml:trace>
  <inkml:trace contextRef="#ctx0" brushRef="#br0" timeOffset="2804">16669 2751,'-27'0,"-26"0,53 106,-53-53,53 0,-52 0,52 26,0-26,0 0,0-26,0 26,0-27,26-26,27 0</inkml:trace>
  <inkml:trace contextRef="#ctx0" brushRef="#br0" timeOffset="4492">16722 2963,'0'26,"0"27,0-26,0-1,0 27,0-26,0-1,0 27,53-53,-53 27,53-27,-27-27,-26-26,0 27,0-1,0 27,53 0,-53 53,26-53,27 0,0 0,-53-53,0-53,0 27,-26 26,26 27,-27 26,27-53,-53 53,27 0,26 0,0 26,0-26,53 53</inkml:trace>
  <inkml:trace contextRef="#ctx0" brushRef="#br0" timeOffset="4739">17066 2778,'0'0,"53"26,-27 1,-26-1,53 27,-53 0,0 0,0 0,0 26,0-26,0-26,0 26,-53-53,53 52,-53-25</inkml:trace>
  <inkml:trace contextRef="#ctx0" brushRef="#br0" timeOffset="5263">17515 2804,'-26'0,"0"53,-1-26,27 26,-79 26,79-26,0 0,0 0,0 0,0-27,26 27,27-53,-26 0,25 0</inkml:trace>
  <inkml:trace contextRef="#ctx0" brushRef="#br0" timeOffset="5525">17674 3095,'-26'0,"26"27,0-1,0 1,0 26,0-53,26 53,27-53,-26 0,-1 0,-26-27,0-26,0-26,0 52,-26 1,-1 26</inkml:trace>
  <inkml:trace contextRef="#ctx0" brushRef="#br0" timeOffset="5819">18018 2804,'0'27,"0"-1,0 1,0 52,0 0,0 1,0-1,-26 1,26-1,-27 0,27 1,0-27,-53-27</inkml:trace>
  <inkml:trace contextRef="#ctx0" brushRef="#br0" timeOffset="6480">18336 3519,'26'0,"27"0,0 0,-53 0,26 26,-26 27</inkml:trace>
  <inkml:trace contextRef="#ctx0" brushRef="#br0" timeOffset="6630">18441 3836,'53'0,"-26"0,-1-26,27 26,-26 0,-1 0,27 0</inkml:trace>
  <inkml:trace contextRef="#ctx0" brushRef="#br0" timeOffset="6965">18838 3624,'27'0,"26"0,0 0,26-52,27 52,-53 0,0-53,-27 53,-26-53,53 53,-53-27,-53 27,-26 0,-1 0,1 0,26 0,27 0,26 27,0 26,0-27,0 1,26 25,27-25,0-27,0 79,-27-79,27 27</inkml:trace>
  <inkml:trace contextRef="#ctx0" brushRef="#br0" timeOffset="7281">19235 2989,'0'0,"0"53,53-26,0-27,0 53,0-53,0 0,-27 0,27-53,-53 26,-53-26,27 53,-27-79,26 79,1-26,26 26</inkml:trace>
  <inkml:trace contextRef="#ctx0" brushRef="#br0" timeOffset="8152">19368 2910,'-53'0,"53"27,-27-27,27 26,-53 27,53-27,-53-26</inkml:trace>
  <inkml:trace contextRef="#ctx0" brushRef="#br0" timeOffset="10131">26247 3254,'-53'-79,"53"52,0 1,-27 26,27-53,-26 53,-27 0,0 0,27 0,-1 0,-26 26,53 1,-53 26,53 26,0-26,0 26,0 1,0-1,53 27,27-27,-28 27,1 0,-53-27,53 1,-53-27,0-27,-53 27,-26-53,-27 0,27 0,26 0,0-26,0-1,53-26,0 0,0-26,0 52,79-25,-26 25,53 27,26-79,-52 79,-1 0,-26 0,0 0,-53-27</inkml:trace>
  <inkml:trace contextRef="#ctx0" brushRef="#br0" timeOffset="10416">26723 3228,'53'-27,"-80"27,1 27,-27 52,0 0,0 54,0-28,53 1,0 27,0-28,27-25,26-1,26-79,0 0</inkml:trace>
  <inkml:trace contextRef="#ctx0" brushRef="#br0" timeOffset="10633">27146 3466,'-26'0,"26"79,0 0,0 1,0-1,0 1,0-1,0 0,0-26,0 0</inkml:trace>
  <inkml:trace contextRef="#ctx0" brushRef="#br0" timeOffset="10821">26855 3704,'27'0,"-1"0,54-53,-28 53,28 0,-1 0,1 0,-28 26</inkml:trace>
  <inkml:trace contextRef="#ctx0" brushRef="#br0" timeOffset="11024">27305 3492,'26'0,"27"0,0 0,0 27,0 26,0-1,-53 1,0 53,0-26,-53 25,-26 28,-27-1,27-26,52 0,27-80</inkml:trace>
  <inkml:trace contextRef="#ctx0" brushRef="#br0" timeOffset="11796">28152 3863,'26'0,"54"0,105 0,26 26,54-26,0 0,-1 53,-52-53,-27 0,-26 0,-106 0,-27 0,-26 0,-26 0</inkml:trace>
  <inkml:trace contextRef="#ctx0" brushRef="#br0" timeOffset="12014">30004 3783,'0'-26,"53"52,-27 27,27-26,-53 26,53-27,-53 27,0 0,-26-27,-27 27,-27-26,-26 52,1-79</inkml:trace>
  <inkml:trace contextRef="#ctx0" brushRef="#br0" timeOffset="12712">28205 3651,'0'0,"0"-27,53 27,-53-26,0 79,0 0,0 0,-53 26,53-26,-27 0,27-27,0 27,0-26,0 26,0 0,0 0,0-53,0 26,27-26,26 0</inkml:trace>
  <inkml:trace contextRef="#ctx0" brushRef="#br0" timeOffset="13303">31327 3651,'0'-53,"0"0,0 80,0 52,0 27,0 0,0 52,0-52,0 0,0 0,0 0,0-27,0 0</inkml:trace>
  <inkml:trace contextRef="#ctx0" brushRef="#br0" timeOffset="14632">31380 3545,'0'-26,"0"-1,0 27,-27 0,27 53,0-26,-53 25,53-25,-26 26,-27 0,26-27</inkml:trace>
  <inkml:trace contextRef="#ctx0" brushRef="#br0" timeOffset="15336">31274 4630,'0'0,"-80"0,54 0,79 0,0 0,26 0,1 0,25 0,-52 0,-26 0,-27 53,26-53</inkml:trace>
  <inkml:trace contextRef="#ctx0" brushRef="#br0" timeOffset="18988">25956 8890,'0'-53,"0"26,0-26,0 0,0 1,-53 25,26 27,-26 0,0 53,27 0,-27 26,0 27,53-26,-53 25,53 1,-53 0,53-27,0 1,0-27,0 0,0-27,0 27,0-27</inkml:trace>
  <inkml:trace contextRef="#ctx0" brushRef="#br0" timeOffset="19210">25506 9234,'0'-27,"0"27,0-53,53 53,-27 0,54 0,-1 0,-26 0,26 27,-26-27,27 0,-28 0</inkml:trace>
  <inkml:trace contextRef="#ctx0" brushRef="#br0" timeOffset="19502">26273 8890,'0'-27,"0"27,-53 0,53 53,0 0,-53 53,53-27,0 1,0-1,0-26,0-27,27-26</inkml:trace>
  <inkml:trace contextRef="#ctx0" brushRef="#br0" timeOffset="19724">26511 8969,'0'53,"0"0,0 0,0 0,0 0,0 26,0-26,0 0</inkml:trace>
  <inkml:trace contextRef="#ctx0" brushRef="#br0" timeOffset="19919">26432 9234,'0'0,"53"0,0 0,0 0</inkml:trace>
  <inkml:trace contextRef="#ctx0" brushRef="#br0" timeOffset="20107">26855 9022,'0'53,"0"0,0 0,0 0,0 0,0 26,0-26,0 0,-53 0,53-27</inkml:trace>
  <inkml:trace contextRef="#ctx0" brushRef="#br0" timeOffset="20744">27437 9260,'27'0,"-1"0,27 0,0 0,26 0,80 0,26 0,1 27,-1-27,-26 0,-27 0,27 0,-80 0,-53 0,-26 0,-26 0</inkml:trace>
  <inkml:trace contextRef="#ctx0" brushRef="#br0" timeOffset="20955">28998 9128,'-26'0,"26"26,0 1,0-1,0 27,0-26,0 25,53-25,-53-1,-27 80,-26-79,-52 26,25-53</inkml:trace>
  <inkml:trace contextRef="#ctx0" brushRef="#br0" timeOffset="21599">27675 9101,'0'-26,"-26"-1,-27 27,0 0,0 0,53 53,0-26,-26 26,26-27,0 1,0-1,0 53,106-52,-53-27,26 0,0 53,1-53,25 53,28-53</inkml:trace>
  <inkml:trace contextRef="#ctx0" brushRef="#br0" timeOffset="22282">30480 8731,'-26'0,"-27"-53,26 53,-26-26,27 26,-27 0,-26 0,-1 0,1 0,-1 0,1 0,0 0,26 0,26 0,27 0,53 52,0-25,26 52,-52-26,-27 0,79 0,-79 26,0-26,0 27,0-27,0 0,0-1</inkml:trace>
  <inkml:trace contextRef="#ctx0" brushRef="#br0" timeOffset="22553">29924 9022,'0'-53,"0"80,0-1,27-26,26 26,26-26,27 53,0-53,26 0,-26 0,0 0,0 0</inkml:trace>
  <inkml:trace contextRef="#ctx0" brushRef="#br0" timeOffset="22823">31036 8704,'0'0,"-27"27,27 52,-79-26,79 0,-53 53,53-53,-53 0,53 0,0 0,0 0,0-53,53 26,-27-26,27 0</inkml:trace>
  <inkml:trace contextRef="#ctx0" brushRef="#br0" timeOffset="23243">31274 8916,'-80'27,"80"-1,0 1,0 25,0-25,0-1,0 27,27-26,-1 26,27-53,27-53,-80 26,26-26,-26-26,0 53,0 52,0 27,0-27,0 1,0 26,79-27,-52-26,-27-26,26-27,-26-27,0-25,0-1,0-27,0 54,80 0,-54 26,27-27</inkml:trace>
  <inkml:trace contextRef="#ctx0" brushRef="#br0" timeOffset="23425">31935 8413,'-53'0,"53"53,0-26,-26 52,26-26,0 0,0 26,0 1,0-1,-53 53,0-26,-26 27,26-81</inkml:trace>
  <inkml:trace contextRef="#ctx0" brushRef="#br0" timeOffset="24854">25400 10213,'53'-27,"-53"1,-53 26,27 0,-1 0,-26 0,-26 0,26 0,0 0,0 0,0 0,0 0,53 0,0 26,27 27,-27 26,0 27,26 0,-26 0,0-27,0 1,0-1,0 0,0-26,0 0,0-26</inkml:trace>
  <inkml:trace contextRef="#ctx0" brushRef="#br0" timeOffset="25065">24871 10768,'26'0,"-26"-26,53 26,-26 0,26 0,26 26,0-26,1 0,-27 0</inkml:trace>
  <inkml:trace contextRef="#ctx0" brushRef="#br0" timeOffset="25318">25691 10345,'-26'-53,"-27"53,26 0,27 79,-79 27,79-26,0-1,0 0,0 1,0-27,0 26,79-79,-52 0</inkml:trace>
  <inkml:trace contextRef="#ctx0" brushRef="#br0" timeOffset="25522">25956 10318,'0'0,"0"106,-27 0,27 0,0 0,-26 0,26-53,0-1</inkml:trace>
  <inkml:trace contextRef="#ctx0" brushRef="#br0" timeOffset="25709">25797 10715,'0'0,"79"0,-26 0,0 0,0 0,26 0,-26 0</inkml:trace>
  <inkml:trace contextRef="#ctx0" brushRef="#br0" timeOffset="25904">26273 10451,'0'26,"0"27,0 26,53 27,-53-26,0-1,0 0,-53 1,27-27,-27 26,53-52,-27-27</inkml:trace>
  <inkml:trace contextRef="#ctx0" brushRef="#br0" timeOffset="26496">27120 10874,'26'-53,"27"53,0 0,0 0,0 27,26-27,27 0,26 26,-26-26,-26 0,-27 0,26 0,-53 0,-26-26,0 26,-53-80</inkml:trace>
  <inkml:trace contextRef="#ctx0" brushRef="#br0" timeOffset="26693">27861 10689,'0'0,"0"26,0 27,0 0,0 0,0 0,0-27,0 27,-27-26,27-1,-79-26,52 0</inkml:trace>
  <inkml:trace contextRef="#ctx0" brushRef="#br0" timeOffset="27108">27146 10557,'0'-27,"0"54,0-1,0 53,0-26,-53 0,27 0,26-26,-53-27,53 53,-53-53,53 26,0 27,53-27,26-26,27 53,53-53,-27 53,27-53,-53 0</inkml:trace>
  <inkml:trace contextRef="#ctx0" brushRef="#br0" timeOffset="27682">28363 10609,'80'0,"-54"0,27 0,0 27,26-27,-52 53,-27 26,0-52,0 26,-80-27,54 27,0-53,-27 53,53-27,0-26,105 0,-25 0,-1 0,1 0,-1 0,-26 0,0-79</inkml:trace>
  <inkml:trace contextRef="#ctx0" brushRef="#br0" timeOffset="27876">28998 10768,'0'0,"0"53,0 0,0 53,0-53,0 0,0 0,0-27,0 27,53-53</inkml:trace>
  <inkml:trace contextRef="#ctx0" brushRef="#br0" timeOffset="28091">29475 10689,'0'-27,"0"27,0 80,-27-27,27 0,0 26,0-26,0 26,0-52,0-1,0-26,53 0</inkml:trace>
  <inkml:trace contextRef="#ctx0" brushRef="#br0" timeOffset="28423">29554 10318,'0'0,"0"27,0 26,-26-27,-1 27,-52-53,26 27,0-27,0 0,-26 0,26-53,26 0,27 0,-79-26,79 52,-27 27,27 27,-53 52,53 53,0-26,0-27</inkml:trace>
  <inkml:trace contextRef="#ctx0" brushRef="#br0" timeOffset="29099">30586 10477,'0'-26,"0"-27,0 0,0 26,-27 1,27-27,0 0,-53 53,1 27,-1 26,26 26,-26 53,0 53,0-26,1 0,52-53,-53 26,53-53,0-26,0-26</inkml:trace>
  <inkml:trace contextRef="#ctx0" brushRef="#br0" timeOffset="29295">30030 10980,'0'0,"80"0,-1 0,27 0,26 53,-26-53,0 0</inkml:trace>
  <inkml:trace contextRef="#ctx0" brushRef="#br0" timeOffset="29557">31062 10504,'0'-53,"-26"53,-1 0,-52 53,52-27,-26 27,53 26,-26-26,26 27,0-1,0-26,26 0,27 0,-26-27,26-26,0 0</inkml:trace>
  <inkml:trace contextRef="#ctx0" brushRef="#br0" timeOffset="29752">31194 10901,'27'-53,"26"26,-27 27,27-53,-26 53,26 0</inkml:trace>
  <inkml:trace contextRef="#ctx0" brushRef="#br0" timeOffset="30206">31671 10504,'0'0,"0"53,0-1,0 1,0 0,0 0,0 0,53 27,-27-80,53 0,-26-53,-53 0,53-27,-53 54,0-27,0 106,0 26,0-26,0-26,27 26,26-27,0-26,-53 0,79-79,-79-27,0 0,26 27,-26-1,0 27,0 0,0 27,53-27,-53 0</inkml:trace>
  <inkml:trace contextRef="#ctx0" brushRef="#br0" timeOffset="30375">32597 10160,'-53'106,"0"-54,26 28,-26-1,53 1,-26 25,26 28,0-27,-53-27,53 0,0-26,-26-53</inkml:trace>
  <inkml:trace contextRef="#ctx0" brushRef="#br0" timeOffset="31258">29951 11006,'0'-26,"26"26,27 26,0-26,-26 53,-1-53,53 53,-26-53,0 0,-26 0</inkml:trace>
  <inkml:trace contextRef="#ctx0" brushRef="#br0" timeOffset="34008">2302 12435,'0'-26,"0"26,0-27,-79 27,26-53,0 53,0 0,0 0,26 0,-26 0,53 27,-26-1,26 1,0 26,0-1,0 28,0-1,53 54,0-1,0-26,-53-27,53 0,-53-26,0-26,-27-27,1 53,-54-53,27 0,1 0,-1-27,0-26,53-26,0 0,0-1,0 27,79 0,0 0,1 53,26-52,52 52,-52 0,0 26,-53 0,-27 27,-26-26</inkml:trace>
  <inkml:trace contextRef="#ctx0" brushRef="#br0" timeOffset="34316">2858 12382,'0'-26,"0"26,-53 26,-27 80,1 53,-1 0,28-27,52-26,0-1,0-25,0-1,26 1,27-54,0-26,26 0</inkml:trace>
  <inkml:trace contextRef="#ctx0" brushRef="#br0" timeOffset="34549">3043 12700,'0'-53,"0"79,0 54,0-1,0 27,-53 26,53-53,-53 27,53-26,0-27</inkml:trace>
  <inkml:trace contextRef="#ctx0" brushRef="#br0" timeOffset="34750">2805 13123,'26'0,"27"-26,26 26,1 0,26 0,-1 0,-25 0,-27 0,0-53</inkml:trace>
  <inkml:trace contextRef="#ctx0" brushRef="#br0" timeOffset="34947">3466 12832,'0'0,"27"0,-27 0,52 53,-52 0,0 26,0 1,0-1,-52 27,-1 26,26-53,-26 27,27-53,-27 0</inkml:trace>
  <inkml:trace contextRef="#ctx0" brushRef="#br0" timeOffset="35567">3863 13097,'53'0,"0"0,0-27,26 27,53 0,54 0,52 27,0-27,26 0,1 52,-53-52,-80 0,-53 0,-26 0,-53 0</inkml:trace>
  <inkml:trace contextRef="#ctx0" brushRef="#br0" timeOffset="35793">5821 12991,'0'-27,"0"27,79 53,-79 0,27-26,-27 25,0-25,0-1,-27 27,-26 27,-26-27,0 26,26-79</inkml:trace>
  <inkml:trace contextRef="#ctx0" brushRef="#br0" timeOffset="36597">4419 13070,'-53'0,"26"0,1-26,-27 26,26 0,27 0,-26 0,26 53,0-1,0 1,0-26,-27-27,-25 0,52 0,-53 0,53-27,-27 27,27 0,0 53,0-26,53-27,-26 0,25 0,1 0</inkml:trace>
  <inkml:trace contextRef="#ctx0" brushRef="#br0" timeOffset="37068">4577 12911,'0'-53,"0"1,-26 52,-1 52,-26-25,27-1,-27 27,27-26,26 26,-80-27,80 27,-26-53,-1 0,-26 0,1 0,25 0,27 26,0 27,0 0,27 0,25-26,1-27,0 79,27-79,-1 0,53 27,-26-27,53 0</inkml:trace>
  <inkml:trace contextRef="#ctx0" brushRef="#br0" timeOffset="37600">7197 12779,'0'-79,"0"52,0-26,0 159,0-26,0 25,0 1,0 26,0 1,0-27,-27 52,27-25,-26-54</inkml:trace>
  <inkml:trace contextRef="#ctx0" brushRef="#br0" timeOffset="38538">1879 14419,'0'-26,"52"26,-52 26,27 27,-27 27,0-1,0 1,53 25,-53-52,0 0,0 0,0 0,0-27,0 1,0 26,26-53</inkml:trace>
  <inkml:trace contextRef="#ctx0" brushRef="#br0" timeOffset="39019">3175 14790,'26'0,"1"0,52-27,-26 27,27 0,52 0,27 53,-1-53,-25 53,-1-53,-26 0,-53 27,0-27,-27 0,-26-27</inkml:trace>
  <inkml:trace contextRef="#ctx0" brushRef="#br0" timeOffset="39236">4260 14711,'0'0,"0"26,0 0,0 27,0-26,0-1,0 27,-27 27,-26-28,1 1,-28-26,27-27</inkml:trace>
  <inkml:trace contextRef="#ctx0" brushRef="#br0" timeOffset="39687">3228 14472,'0'53,"-53"0,53 27,-53-27,53 26,-79-26,79-27,0 27,-27-53,27 27,0 26,27-53,52 79,-26-26,26 0,27-27,-26 27,25 0,-52-53</inkml:trace>
  <inkml:trace contextRef="#ctx0" brushRef="#br0" timeOffset="41147">5212 14578,'0'-53,"27"27,26 26,0 0,0 0,-1 0,1 0,-26 79,-27-52,0 26,-27 0,1-1,-27-25,27 26,-54-27,80 27,53-53,26 0,1 0,-1 0,1 0,-1 0,-26 0,-27 0</inkml:trace>
  <inkml:trace contextRef="#ctx0" brushRef="#br0" timeOffset="41853">6059 14472,'0'0,"0"27,-26 52,26-52,0-1,-27 27,27-26,0-1,0 53,0-79,0 27,53-27</inkml:trace>
  <inkml:trace contextRef="#ctx0" brushRef="#br0" timeOffset="42055">6218 14631,'0'-53,"0"80,0 26,0 0,0-1,0 1,0 0,0-26</inkml:trace>
  <inkml:trace contextRef="#ctx0" brushRef="#br0" timeOffset="42438">6403 14049,'26'0,"-26"0,0 53,0 0,-26-53,-27 0,0 0,53 0,-53-53,27 27,-27-1,26 27,27-53,-79 53,53 0,-27 0,26 80,-26-28,53 1,-53 0,53 27,0-27,0-27,0 0,0-26,53 53,0-53</inkml:trace>
  <inkml:trace contextRef="#ctx0" brushRef="#br0" timeOffset="43127">7276 14261,'0'-27,"0"1,0-27,-53 53,27 0,-27 0,0 0,-27 79,28-26,-1 0,53 0,-27 26,27-26,0 0,27 0,26 0,26-26,-53-27,-26 52,-26-52,-80 0,-26 0,26-26,27 26,26-53,53 27,26 26,27-27,26 27,1 0,-1 0,-26 0,0 0,-27 0,1 0</inkml:trace>
  <inkml:trace contextRef="#ctx0" brushRef="#br0" timeOffset="43397">7382 14287,'0'0,"-53"53,53 0,-26 0,26 0,0 26,0 1,0-1,0-26,0 0,0-27,0-26,0 53,79-53</inkml:trace>
  <inkml:trace contextRef="#ctx0" brushRef="#br0" timeOffset="43629">7620 14605,'0'0,"26"0,27 0,27 0,-27 0,26 0,-26 0,0-27,26 27,-79-26,27 26</inkml:trace>
  <inkml:trace contextRef="#ctx0" brushRef="#br0" timeOffset="44072">8202 14393,'0'26,"0"1,0 26,0-27,0 1,0 26,27-53,-27 53,79-53,-26 0,0-27,-53 1,53-27,-53 26,0 1,53 52,-53 1,26 26,-26-27,53-26,-53 27,26-27,27 0,-53-27,0-26,0-26,0 26,0 0,0 27,-26-27,26 26,0 1</inkml:trace>
  <inkml:trace contextRef="#ctx0" brushRef="#br0" timeOffset="44289">8784 14181,'53'0,"-53"27,53 26,-53 0,26 26,-26-26,0 26,-26 1,-27 26,-26-27,-1 27,27-53,1-27</inkml:trace>
  <inkml:trace contextRef="#ctx0" brushRef="#br0" timeOffset="46505">4815 15742,'53'0,"-53"0,80 0,-27 0,26 0,-26 0,0 0,-53 27</inkml:trace>
  <inkml:trace contextRef="#ctx0" brushRef="#br0" timeOffset="46664">4974 16060,'53'0,"0"0,26 0,-26 0,-26 0,26 0</inkml:trace>
  <inkml:trace contextRef="#ctx0" brushRef="#br0" timeOffset="47255">5609 15637,'0'0,"27"0,26 0,26 0,-26 0,0 26,-27-26,-26 26,53-26,-53 53,0-26,-79 26,52-27,-26 27,0-53,53 27,-26-27,26 53,26-53,27 0,53 0,-26 0,-1 0,0 0,-52 0,-27-27,26 27</inkml:trace>
  <inkml:trace contextRef="#ctx0" brushRef="#br0" timeOffset="47459">6138 15637,'27'0,"-27"26,0 0,0 27,0 0,0 0,0 27,0-27,0-27</inkml:trace>
  <inkml:trace contextRef="#ctx0" brushRef="#br0" timeOffset="47667">6403 15742,'0'27,"0"-1,0 1,0 26,0-27,53 1,-53 26,0-27,0 27,26-53</inkml:trace>
  <inkml:trace contextRef="#ctx0" brushRef="#br0" timeOffset="48013">6641 15398,'-79'27,"52"-27,1 53,-27-53,26 0,1 0,-27 0,27 0,-1 0,-26-27,0 27,27 0,-54-53,28 53,25 0,-26 27,53 26,0-27,0 27,53-53</inkml:trace>
  <inkml:trace contextRef="#ctx0" brushRef="#br0" timeOffset="48763">7144 15451,'0'-26,"-80"-27,1 53,26 26,27 1,26 26,-53 26,53-26,0 26,26-26,1 0,52 27,-26-27,-27 0,27-1,-53-25,-53-27,0 0,-26 0,53 0,-1-27,-26-25,53 25,0 1,0-27,53 0,27 53,-28 0,1 0,0 0,-26 0,26 0,0 0</inkml:trace>
  <inkml:trace contextRef="#ctx0" brushRef="#br0" timeOffset="49016">7620 15346,'0'26,"0"0,0 27,-53 27,53-27,-53 0,53-1,0 1,0 27,0-27,0-27,0-26</inkml:trace>
  <inkml:trace contextRef="#ctx0" brushRef="#br0" timeOffset="49424">7726 15689,'0'27,"0"-1,0 27,0 0,0-26,0-1,26 27,1-53,26 0,-27 0,27 0,-53-26,53-27,-53 26,0 1,0-27,-26 53,26 26,26 27,0-53,1 0,26-26,-53-54,0 1,0 0,0 26,0 26,0-26,0 53,0-26</inkml:trace>
  <inkml:trace contextRef="#ctx0" brushRef="#br0" timeOffset="49625">8255 15425,'0'26,"0"27,0 0,53-26,-53 26,0-1,0 54,-27-26,-25-1,25-26,-26 0</inkml:trace>
  <inkml:trace contextRef="#ctx0" brushRef="#br0" timeOffset="51034">10398 14631,'0'0</inkml:trace>
  <inkml:trace contextRef="#ctx0" brushRef="#br0" timeOffset="51198">10848 15187,'0'0,"0"-53,-79 53,52-27</inkml:trace>
  <inkml:trace contextRef="#ctx0" brushRef="#br0" timeOffset="51389">10821 14446,'0'-53,"0"27,-26 26,26 26</inkml:trace>
  <inkml:trace contextRef="#ctx0" brushRef="#br0" timeOffset="52144">11827 14287,'0'-26,"-53"26,27-53,-27 53,26 0,-26 26,53 1,0 52,0-26,0 26,80 1,25 26,-52-1,27 1,-27-53,-53 0,0 0,0-27,-27 27,1-53,-54 27,1-27,26 0,27-27,-27-26,53 1,-27-1,27 0,0 0,0 0,53 26,-26 27,-1-52,53 52,-52 0,26 0,-53 26,26-26,-26 53</inkml:trace>
  <inkml:trace contextRef="#ctx0" brushRef="#br0" timeOffset="53233">12594 14605,'53'0,"-26"0,25 53,1-53,-26 53,26-53,53 52,-27-52,0 0,1 0,-27 0,0-52,-1 52,-52-80,0 54,0-1,0-26,-26 53,26-53,-53 53,27 0,-27 53,53 27,0-27,0 26,0 0,0-26,0 0,0 27,0-28,0-25,0-1,0 27,-53-53,26 0,-26 0,-26 0,53-79</inkml:trace>
  <inkml:trace contextRef="#ctx0" brushRef="#br0" timeOffset="53396">12832 14314,'0'-27,"0"54</inkml:trace>
  <inkml:trace contextRef="#ctx0" brushRef="#br0" timeOffset="54357">14235 14658,'0'-27,"0"-26,0 0,0-26,-27 79,1 0,-27 0,-27 0,-25 26,25 27,27-26,0 26,53-27,0 27,27-53,52 0,27 53,0-53,-27 0,1-26,-1 26,0 0,-79-27,0 27,-53 53,27-27,-27 27,53-26,-26-27,26 26,53-26,-1 0,28 0,-27-53,-27 53,-26-53,53 53,0 0,-53 27,0 26,0-27,26 1,1-27,79 0,-80-27,27 1,0 26,-26-80,25 80,1 0,-53 27,27 52,-27-26,0 0,-53 53,0 0,0-53</inkml:trace>
  <inkml:trace contextRef="#ctx0" brushRef="#br0" timeOffset="55520">11192 15822,'-27'0,"27"26,0-26,53 53,0-53,0 0,-26 0,26-53,-53-26,-53 26,26 53,-26 0,0 0,-26 0,53 0,26 26,-27 27,27 0,0-26,53 52,0-52,53 25,-53-25,0-27,-1 79,1-52</inkml:trace>
  <inkml:trace contextRef="#ctx0" brushRef="#br0" timeOffset="56380">11668 15901,'0'0,"0"27,0 26,0-27,0 0,0 1,0 52,27-79,-27 27,26-27,27 0,-53 0,53-53,-53 0,26 26,-26-25,0 78,0 27,80-27,-80 27,53-53,-27 27,27-27,26 0,-26-27,-26-26,26 0,-53 1,26-1,-26 26,-26-26,-54 53,54 27,-27-1,53 27,0 0,0-27,0 1,0 26,53-53,-27 0,54 0,-27 0,-27 0,1 0,52 0,-79 79,0-52,26 26,27-27,0-26,-26 0,26 0,-1 0,-25-53,26 27,0 26,-53-53,53 53,-27 0,-26 26,0-26</inkml:trace>
  <inkml:trace contextRef="#ctx0" brushRef="#br0" timeOffset="57231">12912 16192,'0'27,"0"-1,26-26,-26 53,0 0,0-27</inkml:trace>
  <inkml:trace contextRef="#ctx0" brushRef="#br0" timeOffset="57950">13732 15398,'0'-26,"0"-27,0 0,0 53,-79 27,52 26,-26 52,0 28,53-28,-79 28,79-27,-80 26,80-53,-26 1,26-1,0-26,0-27,0 1,0 26,0-27</inkml:trace>
  <inkml:trace contextRef="#ctx0" brushRef="#br0" timeOffset="58829">13203 16033,'0'0,"79"-26,-52 26,25 0,1 0,27-53,-27 53,0-26,0 26,-1-53,1 26,-53 54,0 52,0-52,0 25,0-25,0-1,0 27,27-53,52-26,-52-27,26-26,-27 26,27 0,-53 0,26 53,-26-27,0 54,-53 52,53-26,-79 0,79 26,0-26,0-26,0-1,53-26,-27 0,27-26,27-27,-27-27,0 28,-27 25,1 27,-27-53,0 106,0 0,0 26,0-26,0-26,0 26,0-53,52-27,1 1,0-54,27 27,-54 1,27 25,26-26,-52 53,-27-26,53 26,-53 0,0 53,0 0,0-1,0 1,-27 27,27-54,-26-26</inkml:trace>
  <inkml:trace contextRef="#ctx0" brushRef="#br0" timeOffset="59390">15266 15901,'0'-79,"0"-1,0 80,-26 0,-53 27,26-1,0 54,0-27,53 0,0 26,0-26,0-27,106 27,-53-53,52 0,-25 0,-1 0,-52-53,26 53,-53-79</inkml:trace>
  <inkml:trace contextRef="#ctx0" brushRef="#br0" timeOffset="59632">15610 15425,'0'-53,"27"53,-27-26,0 105,0 0,0 27,0 26,0 27,0-53,0 0,0-27,0 1,0-28</inkml:trace>
  <inkml:trace contextRef="#ctx0" brushRef="#br0" timeOffset="59846">15531 15901,'0'0,"79"0,-26 0,-26 0,26 0,0 53,0-53,-1 0</inkml:trace>
  <inkml:trace contextRef="#ctx0" brushRef="#br0" timeOffset="60034">16034 15848,'0'0,"-27"27,27 26,-53 52,53-25,-53-1,53 1,0-28,0 1,0 0,0-26</inkml:trace>
  <inkml:trace contextRef="#ctx0" brushRef="#br0" timeOffset="60215">16166 15478,'0'79,"0"-26</inkml:trace>
  <inkml:trace contextRef="#ctx0" brushRef="#br0" timeOffset="61136">16325 15928,'0'0,"0"-27,-27 27,-26 0,27 53,-27-26,27-1,-27 27,53-27,0 27,26-53,1 0,-1-26,27-1,-27-26,54 27,-54-27,1 53,-27 53,-27 26,27-26,-53 0,53-26,0 26,53-80,-26 1,52-54,0 27,-26 0,-26 53,-27-26,26 26,-26 0,0 53,0 0,0 0,0 0,0 0,0-1</inkml:trace>
  <inkml:trace contextRef="#ctx0" brushRef="#br0" timeOffset="61287">17119 16192</inkml:trace>
  <inkml:trace contextRef="#ctx0" brushRef="#br0" timeOffset="66031">10134 16404,'0'-53,"0"26,52-25,-52 25,0 54,0 52,0-26,0 26,0 1,53-1,-53 27,0 26,0-26,0 0,0 0,0-27,0 0,0 1,0-1,0 0,0-26,0-26,0-1,0 54,0-54,0 1,0 26,0-27,0 0,0 27,27-26,-27-1,0 27,53-26,-53-1,0 27,53-27,-53 27,0-26,26 26,-26-27,53-26,-26 0,-27 0,0 53,0 27</inkml:trace>
  <inkml:trace contextRef="#ctx0" brushRef="#br0" timeOffset="67625">7329 17806,'79'0,"-26"0,27 0,-27 0,-1 0,28 0,-1 0,1 0,-1 0,-26 0,26 0,1 0,25 53,1-53,27 0,-28 0,1 0,53 0,-27 0,27 0,-27 0,27 0,-27 0,27 0,-53 0,53 0,-27 0,27 0,-53 0,-1 0,54 0,-27 0,27 53,0-53,-27 0,27 0,-27 0,27 0,26 0,0 0,-52 0,26 0,-27 0,27 0,-1 0,-52 0,0 0,0 0,53 0,-54 0,54 0,-27 0,54 0,-28 0,-25 0,25 0,1-26,-27 26,-26 0,27 0,-28 0,-25 0,-1 0,1 0,-1 0,0 0,-26 0,53 0,-53 0,-27 0,1 0,26 0,-27 0,-26 0,-26-80</inkml:trace>
  <inkml:trace contextRef="#ctx0" brushRef="#br0" timeOffset="67803">15716 17621,'27'0,"-27"26,26-26,-26 53,53 0,-53-26,0-1,0 27,0-26,0-1,-53 27</inkml:trace>
  <inkml:trace contextRef="#ctx0" brushRef="#br0" timeOffset="68183">16642 17568,'27'0,"-27"79,0 1,0-1,0 1,-53 25,53 28,0-54,0-26,0-27,0 1</inkml:trace>
  <inkml:trace contextRef="#ctx0" brushRef="#br0" timeOffset="68364">16431 17965,'26'0,"27"0,-27 0,1 0,52 0,1 26,-1-26,0 53,-26-53</inkml:trace>
  <inkml:trace contextRef="#ctx0" brushRef="#br0" timeOffset="70472">7594 17065,'79'0,"-26"0,0 0,-27 0,1 0,26 0,-27 0,1 0,52 0,-26 0,0 0,-27 0,27 0,0 0,0 0,0 0,0 0,26 0,1 0,25 0,1 0,0 0,-27 0,1 0,26 0,-1 0,-25 0,-1 0,1 0,-1 0,0 0,-26 0,0 0,0 0,26 0,-26 0,-26 0,26 53,0-53,0 0,-1 0,1 0,0 0,27 27,-27-27,0 0,-1 0,28 0,-27 0,0 0,0 0,-1 0,1 0,27 0,-1 0,1 0,-1 0,0 0,1 0,25 0,1 0,-26 0,-1 0,0 0,27 0,-26 0,-1 0,0 0,1 0,-1 0,-26 0,0 0,0 0,26 0,1 0,-27 53,-1-53,1 0,27 0,-1 0,27 0,-27 0,1 0,-1 0,0 0,27 0,-26 0,-1 0,0 0,1 0,-1 0,1 0,25 0,28 0,-54 0,27 0,0 0,0 0,-1 0,-25 0,-1 0,27 0,-27 0,-26 0,0 0,0 0,0 0,26 0,-26 0,0 0,0 0,-26 0,26 0,-27 0,-26 0,0 26,-79-26</inkml:trace>
  <inkml:trace contextRef="#ctx0" brushRef="#br0" timeOffset="71565">10107 16324,'0'-26,"0"0,0 26,0 26,-53-26,53 53,-53-53,27 79,-27-79,26 27,1-27</inkml:trace>
  <inkml:trace contextRef="#ctx0" brushRef="#br0" timeOffset="71761">10107 16377,'0'-26,"53"26,-27 0,27 0,0 0,0 0,0 0</inkml:trace>
  <inkml:trace contextRef="#ctx0" brushRef="#br0" timeOffset="72549">9525 15531,'0'-53,"0"53,0-27,-53 27,27 0,-1 0,27 53,-53-26,53 52,0 27,-26-27,26 27,0 0,0-27,0-26,0 0</inkml:trace>
  <inkml:trace contextRef="#ctx0" brushRef="#br0" timeOffset="72766">9260 15901,'27'0,"52"0,-52 0,26 0,52 0,-25 0,-27-106</inkml:trace>
  <inkml:trace contextRef="#ctx0" brushRef="#br0" timeOffset="72999">9869 15557,'0'-26,"0"26,0 53,-79 0,79 26,0 0,-27-26,27 27,0-54,27-26</inkml:trace>
  <inkml:trace contextRef="#ctx0" brushRef="#br0" timeOffset="73215">10054 15557,'0'27,"0"26,0 26,0-26,0 0,0-27,-53 54,53-27,0-27</inkml:trace>
  <inkml:trace contextRef="#ctx0" brushRef="#br0" timeOffset="73423">9948 15822,'0'-27,"0"27,27 0,52 0,-26 0,-26 0</inkml:trace>
  <inkml:trace contextRef="#ctx0" brushRef="#br0" timeOffset="73605">10266 15504,'0'0,"0"106,0-53,0 0,0 0,0 0,26 26,-26 1,0-28,-53 28,27-27</inkml:trace>
  <inkml:trace contextRef="#ctx0" brushRef="#br0" timeOffset="74325">9869 18335,'-26'0,"-27"0,26 0,27 27,0-1,0 1,53-27,0 0,0 0,-27 0,27-53,-53 0,0 26,-26 1,-1 26,1-53,-27 53,27 0,-1 26</inkml:trace>
  <inkml:trace contextRef="#ctx0" brushRef="#br0" timeOffset="76058">24474 16510,'53'0,"-53"-27,0-26,0 27,0-1,0 27,0 27,26 26,-26 0,0 26,0 0,0 27,0 53,0-27,0 27,0 0,0-27,0 27,0-53,0 26,0 27,0-1,53-52,-53 0,0-26,27 25,-27-52,0-26,53-27,-53 53,0-27,0 1,26-54,-26-26,0-26</inkml:trace>
  <inkml:trace contextRef="#ctx0" brushRef="#br0" timeOffset="77047">19659 18018,'52'0,"28"0,-1 0,54 53,-1-53,27 0,52 0,1 0,52 0,28 0,51 53,-25-53,79 0,0 0,53 0,-1 0,107 79,-106-79,52 0,-52 0,-53 0,0 0,0 53,-27-53,-26 0,27 106,-1-106,-52 0,52 79,-53-79,1 0,-27 80,-26-80,-54 0,-26 52,-26-52,-53 0,0 0,-27 0,-26 0,-26 0,26 0,-53 27,26-27,-26-27,0 1</inkml:trace>
  <inkml:trace contextRef="#ctx0" brushRef="#br0" timeOffset="77242">31115 18468,'53'0,"-27"0,1 26,-27 1,0 25,0-25,0-1,0 27,-53 0,0-26,0-27,0 53</inkml:trace>
  <inkml:trace contextRef="#ctx0" brushRef="#br0" timeOffset="77857">31512 18309,'26'0,"-26"26,0 27,0 0,0 27,0-54,53 27,-26-53,26 0,-27 0,53-27,-79 1,27-27,-27 27,0 26,0 53,0-27,0 0,0 1,0 26,53-27,-27-26,1 0,-27-53,0 0,53-26,-53 0,0-1,0 27,0 0,0 1</inkml:trace>
  <inkml:trace contextRef="#ctx0" brushRef="#br0" timeOffset="78967">24553 16377,'-53'0,"27"53,-27-26,27 26,-27-27,53 1,-53 26,53-27,-53 27</inkml:trace>
  <inkml:trace contextRef="#ctx0" brushRef="#br0" timeOffset="79183">24633 16377,'0'0,"53"53,26-53,-53 0,27 27,-26-27,-1 0,27 0,-53 53</inkml:trace>
  <inkml:trace contextRef="#ctx0" brushRef="#br0" timeOffset="80294">24553 16933,'0'-53,"0"53,-26 53,-1-27,-25 1,25 26,27-27,-53-26,53 27,-53-27</inkml:trace>
  <inkml:trace contextRef="#ctx0" brushRef="#br0" timeOffset="80489">24500 17039,'27'0,"52"0,-52 0,-1 0,27 0,-26 0,-1 53,27-53,0 26</inkml:trace>
  <inkml:trace contextRef="#ctx0" brushRef="#br0" timeOffset="81367">24104 18653,'0'-27,"0"-26,0 1,-27 52,27 26,0 0,0 1,0 26,0-27,27 27,-1-53,0 0,-26-26,0-54,0 54,0-27,0 27,-52 26,52-53,-53 53</inkml:trace>
  <inkml:trace contextRef="#ctx0" brushRef="#br0" timeOffset="82273">25109 16801,'53'0,"-27"0,27 0,-53 0,53 0,-53 26,53-26,-53 27,27-27,-27 53,0-1,-27-25,1-27,-27 79,26-79,27 27,-26-27,26 26,0-26,26 0,27 0,27 0,-28 0,1 0,-26 0,26-53</inkml:trace>
  <inkml:trace contextRef="#ctx0" brushRef="#br0" timeOffset="82498">25585 16801,'0'26,"0"27,0-26,0 25,0-25,0 26,0-27</inkml:trace>
  <inkml:trace contextRef="#ctx0" brushRef="#br0" timeOffset="82711">25797 16827,'0'-26,"0"26,0 53,0 0,0-27,0-26,0 53,0 0,0-53</inkml:trace>
  <inkml:trace contextRef="#ctx0" brushRef="#br0" timeOffset="83068">25956 16642,'0'53,"0"-53,-27 0,-26 0,27 0,26-53,-27 53,27-26,-53 26,27 0,-27 0,0 52,53 1,0 0</inkml:trace>
  <inkml:trace contextRef="#ctx0" brushRef="#br0" timeOffset="83744">26564 16721,'0'-53,"0"27,-26 0,-27-27,26 26,-26 27,27-53,0 53,-27 0,53 53,0 0,0 26,0 1,0-27,0 0,0 0,0 26,0 27,0-27,0 1,0-28,0-25,-27 26,-26-53,27-27,26 1,0-27,0-26,0-54,0 54,0 26,0 27,53 26,-27 0,-26 26,53 0,0-26,-27 80,27-80,27 0,-27 0</inkml:trace>
  <inkml:trace contextRef="#ctx0" brushRef="#br0" timeOffset="84037">26908 16563,'0'-27,"0"54,-26 26,26 26,-80 0,80 1,-53-1,53-26,0 26,0-26,0-26,0-1,53-26,27-53</inkml:trace>
  <inkml:trace contextRef="#ctx0" brushRef="#br0" timeOffset="84456">27040 16854,'-26'0,"26"0,-26 53,26-1,0 28,26-80,-26 53,53-53,0 0,-27 0,-26-27,80-26,-80 27,0-1,0-25,-27 52,27 52,0 1,0 0,0 0,0-26,27-27,-27 53,26-53,53-80,-52 1,-27 26,53-26,-53 26,0 0,0 26,0-26,-27 53,27-26</inkml:trace>
  <inkml:trace contextRef="#ctx0" brushRef="#br0" timeOffset="84668">27728 16668,'0'53,"0"0,0 0,-26 0,26 26,-53 27,27 27,-27-28,0 1,26-79</inkml:trace>
  <inkml:trace contextRef="#ctx0" brushRef="#br0" timeOffset="86023">24104 18494,'0'-26,"-27"26,27-53,-53 53,27 0,-1 0,27 26,-53-26,53 27,-26-27,26 53,0-1,0 1,0 0,26-53,27 27,-26-27,26 0,0 0,26 0,-53 0,1 0,26 0,-53-27,0-26,-27 27,27-27,0 0,-26 53,26-53,-53 27,0 26,27 0,26 53,-27-53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23:58.0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3096 688,'0'-53,"0"53,-27 0,-26 0,27 0,-27 0,26 0,-25 0,25-27,-26 27,27-26,-1 26,-26-80,27 54,26-1,53-25,26 52,1 0,-1 0,27 0,-27 0,0 0,-52 52,-27-25,26 26,-26 0,0 0,-53 26,1 0,-28-26,27 0,0-26,-26-27,26 79,27-79,-1 0,27 27,0-54,53 27,0-79</inkml:trace>
  <inkml:trace contextRef="#ctx0" brushRef="#br0" timeOffset="389">3281 793,'53'0,"26"0,1 0,-28 0,-25 0,26 27,-53 26,26-27,-26 27,0-26,0-1,0-79,0 27,53-27,-53 26,53-26,-53 27,53 26,-53-26,26 26,27 0,-53 52,27 1,-27-26,0 26,0-27,0 1,0-1,0 27</inkml:trace>
  <inkml:trace contextRef="#ctx0" brushRef="#br0" timeOffset="1604">5265 555,'0'-53,"-26"0,26 1,-27 52,27-53,-53 53,0-53,27 53,-27 26,27 1,-27 26,53-1,0 1,0-26,0-1,53-26,0 53,-1-53,1 0,27-26,-54 26,1-80,-27 54,53-27,-53 27,0-1,26 54,-26-1,53 27,-53 0,53 26,-53 1,0-1,0 0,0 1,0-27,0 26,-53 0,53 1,-53-1,53-52,-53-27,53 53,-26-53,-1 0,27 0,-79-53,79 0,-27-27,27 1,0 0,0 26,0-27,0 54,0-1,0-26,27 53,-27-26,53 26,-27 0,27 0,-26 0,26 26,26 1,-26 26,-27-53</inkml:trace>
  <inkml:trace contextRef="#ctx0" brushRef="#br0" timeOffset="3179">5689 899,'26'27,"27"-27,0 0,0 0,0-27,0 27,0-53,-27 53,-26-53,26 1,-26-1,0 26,0-26,0 53,-26 0,-27 0,27 0,-27 27,0-1,53 54,-27-80,27 52,0 1,0-26,0 26,0-27,0-26,53 0,27 0,-54 0,1 0,25-26,-25-1,26 1,-27-27,27 26,0 54,-53-1,27 27,-27 27,52-27,-52-27,27-26,-27 53,53-53,-27 0,-26-53,80 0,-27 0,-27-26,27 52,-53-26,26 53,1 0,-27 27,106-27,-80 0,1 0,-1 0,27 0,0-53,-53 27,0-1,0-26,-27 53,1 0,-27 0,27 27,26-1,0 27,0-27,0 1,0 26,79-53,-26 26,-27-26,1 0,26 0,-27 53,-26-106,53 53,-53-79,80 52,-54-25,0 52,-26-27,80 27,-27 27,-53-1,26 0,-26 27,0 27,0-54,0 1,0 26,0-106,0 26,0-26,0 0,0 27,0-1,27-25,52 25,-53 27,1 0,-1 0</inkml:trace>
  <inkml:trace contextRef="#ctx0" brushRef="#br0" timeOffset="4131">8202 793,'-26'-26,"-27"-27,0 53,0 0,-26 0,-1 27,27-1,0 27,53-27,0 27,0-53,53 53,0-53,27 0,-1-26,0-27,-26 26,-26-26,26 53,-53 27,52-27,-25 0,26 0,-27 0,1 0,26-27,-27 1,-26 0,53-27,-53 0,0 26,-26-26,-1 27,-52-54,79 54,-27 26,27 0,27 79,-27 1,0-1,0 1,26-1,-26 0,0 1,0-1,53 0,-53-26,53 0,0 0,26-53</inkml:trace>
  <inkml:trace contextRef="#ctx0" brushRef="#br0" timeOffset="4319">9049 1032,'53'0,"0"0,26 0,-79 0,0 52,0 1,-26-26,-27 26,0-53</inkml:trace>
  <inkml:trace contextRef="#ctx0" brushRef="#br0" timeOffset="5143">10663 608,'0'-26,"-27"-54,27 54,0-27,0 27,0-1,-26 27,-27 0,26 0,1 0,-27 27,-26 25,52 28,-26-1,53 1,-53 25,53 28,0-54,27 0,52 27,-26-26,27-27,-54-53,-26 53</inkml:trace>
  <inkml:trace contextRef="#ctx0" brushRef="#br0" timeOffset="5346">10186 926,'27'-53,"26"53,0-27,0 27,26 0,0 0,1 0,-1 0,27 0,-27 0</inkml:trace>
  <inkml:trace contextRef="#ctx0" brushRef="#br0" timeOffset="5601">11192 608,'0'-26,"26"26,-26 0,0 53,0 26,-26 0,26 1,-79-1,79 1,0-1,0-53,0 1,26-27,53 0,-26 0</inkml:trace>
  <inkml:trace contextRef="#ctx0" brushRef="#br0" timeOffset="5841">11536 714,'0'-53,"26"53,1 53,-27-26,0 25,0 1,0 27,0-1,0 0,0 1,0-27</inkml:trace>
  <inkml:trace contextRef="#ctx0" brushRef="#br0" timeOffset="6044">11430 952,'0'-26,"0"26,106-53,-53 53,0 0,0 0,0 0,26 26,-53-26,1 0</inkml:trace>
  <inkml:trace contextRef="#ctx0" brushRef="#br0" timeOffset="6215">12012 767,'0'0,"27"53,-27-27,79 27,-79 0,0 27,0-54,-53 27,-26 26,-27 27,-26 0,79-106</inkml:trace>
  <inkml:trace contextRef="#ctx0" brushRef="#br0" timeOffset="6485">12356 1111,'27'0,"25"0,-25 0,-1 0,27 0,-26 0,-1 0,27 0,-53 26,-106 27</inkml:trace>
  <inkml:trace contextRef="#ctx0" brushRef="#br0" timeOffset="6613">12541 1534,'80'-26,"-1"26,-53-27</inkml:trace>
  <inkml:trace contextRef="#ctx0" brushRef="#br0" timeOffset="7573">13653 502,'0'-53,"0"53,0 80,0-1,0 1,0-1,0 0,0 1,0-1,0-26,0 0,0 0,0-27,0 1</inkml:trace>
  <inkml:trace contextRef="#ctx0" brushRef="#br0" timeOffset="7925">13944 661,'0'-53,"0"106,-27 27,27-54,-53 0,53 27,-26-26,26 26,0-27,0-26,26 27,54-27,-54 53,0-53,54 26,-1-26,1 0,-27 53,-1-53</inkml:trace>
  <inkml:trace contextRef="#ctx0" brushRef="#br0" timeOffset="8677">15108 502,'26'0,"-26"-53,-26 106,-27 27,0 79,53-27,-53 27,53-1,0-25,79-1,27-26,0-27,26-26,-26-53,-26 0</inkml:trace>
  <inkml:trace contextRef="#ctx0" brushRef="#br0" timeOffset="9694">16113 741,'0'-27,"0"1,0-54,0 54,0 26,0-27,-53 27,0 0,0 53,27 0,-27 0,27 26,26-26,-53-26,53 26,26-53,27 0,-27 0,1 0,26 0,-27 0,-26-53,53 53,-53-53,27 53,52 26,-52 1,25-27,-25 79,26-26,-53-26,0 25,0-25</inkml:trace>
  <inkml:trace contextRef="#ctx0" brushRef="#br0" timeOffset="10017">16457 1058,'53'-53,"-27"53,1 0,52 0,-26 27,-53 25,0-25,0-1,27-26,-27-53,53 1,-53 25,26 1,27 26,-53 0,26 0,-26 53,27-27,26 53</inkml:trace>
  <inkml:trace contextRef="#ctx0" brushRef="#br0" timeOffset="10431">17224 846,'-26'0,"26"53,26 0,-26-26,80-27,-27 53,-27-53,27 0,0 0,-27 0,1-27,-27 1,53-27,-53 26,0 1,0-54,0 133,0 0,0 0,0 27,0-1,0 0,0 1,0-1,0 0,-27-52,1-1,-27-26,-26 53,26-53,0 0,26 0,27-26</inkml:trace>
  <inkml:trace contextRef="#ctx0" brushRef="#br0" timeOffset="11097">19156 926,'0'-80,"0"27,0 27,0-27,-80-26,54 52,-27 27,0-53,27 53,-27 0,-27 53,28 0,-28 53,27-53,0 26,53 1,-26-27,26-1,0-25,53 26,0-53,26 79,53-79,-26 0,-26 0</inkml:trace>
  <inkml:trace contextRef="#ctx0" brushRef="#br0" timeOffset="11631">19341 1032,'53'-53,"-106"53,27 0,-1 26,-26 1,53-1,27 27,52-53,-26-27,-27 27,27 0,-26 27,-1-1,27-26,-26 0,26 0,-53-26,26 26,-26-53,0 79,53 1,-53-1,53 27,-53-26,53-27,-27 53,27-53</inkml:trace>
  <inkml:trace contextRef="#ctx0" brushRef="#br0" timeOffset="11990">20346 820,'0'-27,"0"1,-26 26,-27 0,0 0,0 79,27-26,26 0,26 27,1-80,26 52,-27-52,-26 27,27-27,-27 26,0 27,-27-53,-52 27,26-27,0 53</inkml:trace>
  <inkml:trace contextRef="#ctx0" brushRef="#br0" timeOffset="12266">20479 661,'0'-79,"26"52,-26 1,0 52,0 27,0 27,0-27,0 26,0-26,0-27,0 27,0 0,0 0,0 0,0-27,0 27,0-26,0-1</inkml:trace>
  <inkml:trace contextRef="#ctx0" brushRef="#br0" timeOffset="12986">20399 1084,'0'-52,"0"25,0 1,0 26,53 0,0 0,53 53,0-1,-27-25,-26 26,0-27,-26 27,-27-79,0-27,0 26,-53-26,53 80,26-27,-26 79,79-79,-52 53,26-53,-27 0,1 0,26 0,0 0,-27 0,27 27,-27-27,1 0,26 26,0-26,0 0,0 0,26 0,-26 0,-27-53,27 53,-53-53,27 53,-1 0,-26-26,53 26,-26 0,-1 0,27 0,26 0,-52 0,-1-53,27 0,-26 27,-27-27</inkml:trace>
  <inkml:trace contextRef="#ctx0" brushRef="#br0" timeOffset="13234">22199 661,'0'-53,"26"27,-26-1,0 80,0 27,0 52,0-26,0 0,-26 26,26-26,0-27,0 0,-53 1,53-54</inkml:trace>
  <inkml:trace contextRef="#ctx0" brushRef="#br0" timeOffset="13409">22119 1164,'0'0,"27"0,26 0,-1 0,1 0,0 26,-26-26,-27 27</inkml:trace>
  <inkml:trace contextRef="#ctx0" brushRef="#br0" timeOffset="14299">22939 555,'27'0,"26"0,-53 80,53-27,-53 26,53 0,-53 1,26 26,-26-27,0-26,0 0,0-27,-26 54,-1-80,27 26,0-26,53 0,0 0,26 0</inkml:trace>
  <inkml:trace contextRef="#ctx0" brushRef="#br0" timeOffset="14485">24527 1005,'26'0,"1"0,-27 53,0-27,0 27,-80-26,1 26,0-53</inkml:trace>
  <inkml:trace contextRef="#ctx0" brushRef="#br0" timeOffset="16219">4471 2011,'-26'0,"-27"0,-26 0,-27 52,27-52,-1 0,-26 27,53-27,27 0,-1 0,27 0,0-53,0 0,27 0,26 27,0 26,0 0,-27 53,27 0,0 26,26 27,-26 26,0 27,-53-27,53 53,-53-26,0-53,0-27,0-26,0 0,0-26,-26-1,-1-26,27-26,0-27</inkml:trace>
  <inkml:trace contextRef="#ctx0" brushRef="#br0" timeOffset="16443">4233 2619,'0'-26,"0"26,0-53,53 53,-26 0,-1 0,54 0,-1 0,0 0,1 0,-1 0,0 0,1 0</inkml:trace>
  <inkml:trace contextRef="#ctx0" brushRef="#br0" timeOffset="16938">5318 2011,'0'-53,"-26"0,-27 0,0 53,26 0,1-27,-53 27,52 0,27 0,0 27,0 26,0 0,0 26,0 0,0 1,0-1,27 0,-27 27,26 0,-26 0,79 26,-79-52,80-27,-80-1,0 1,26-53,-26 27,27-27,26 0,26 0,0 0,1-27</inkml:trace>
  <inkml:trace contextRef="#ctx0" brushRef="#br0" timeOffset="17650">6324 2090,'26'0,"0"0,1 0,26 0,-27 0,27-27,-53 1,0-27,-53 53,0 0,0 0,1 27,25-27,27 79,-53-26,53 26,0 1,27 25,-1-25,27-1,-53 1,53-1,-53-26,0 0,0 0,0 0,0-53</inkml:trace>
  <inkml:trace contextRef="#ctx0" brushRef="#br0" timeOffset="17839">6165 2646,'53'-53,"-27"53,27-27,26 27,1 0,-27 0,0 0,0 27,26-27</inkml:trace>
  <inkml:trace contextRef="#ctx0" brushRef="#br0" timeOffset="18079">7038 2169,'0'-26,"0"79,0 0,0 26,-27 0,27 27,0-26,0-1,0 0,0-26,80 0,-54-53</inkml:trace>
  <inkml:trace contextRef="#ctx0" brushRef="#br0" timeOffset="18302">7329 2169,'0'-26,"26"79,-26 0,80 52,-80-25,0-1,26 1,-26-1,0 0,0-26,0-26</inkml:trace>
  <inkml:trace contextRef="#ctx0" brushRef="#br0" timeOffset="18483">7355 2566,'-52'-53,"104"53,1 0,0 27,27-27,-1 0,53 26,-52-26</inkml:trace>
  <inkml:trace contextRef="#ctx0" brushRef="#br0" timeOffset="18678">7911 2407,'53'0,"-27"53,-26 0,53 0,-53 0,0 0,-53 53,27-53,-27 0,27 0</inkml:trace>
  <inkml:trace contextRef="#ctx0" brushRef="#br0" timeOffset="19113">8467 1852,'79'0,"-26"26,-27 1,27-1,-26 54,26-28,-53 28,26 26,-26 26,-26-26,26 26,0-26,0 0,0-27,0 0,0-26,0 0,-27-53,-26 0,27 0,-27-26,27 26,-27-27,53-26</inkml:trace>
  <inkml:trace contextRef="#ctx0" brushRef="#br0" timeOffset="19344">9446 2593,'53'0,"-1"0,1 0,-26 0,52 0,-52 0,-27 53</inkml:trace>
  <inkml:trace contextRef="#ctx0" brushRef="#br0" timeOffset="19480">9657 2963,'53'0,"27"-26,-1 26,0 0,-52 0</inkml:trace>
  <inkml:trace contextRef="#ctx0" brushRef="#br0" timeOffset="20350">11218 2249,'0'-27,"0"27,0 53,0 26,0 1,0 26,0-27,0-26,0 0,0 0,-26 0,26-27,0 1,26-27</inkml:trace>
  <inkml:trace contextRef="#ctx0" brushRef="#br0" timeOffset="20673">11430 2407,'0'27,"-53"-27,0 53,0-53,0 26,27-26,26 53,0-53,53 0,-27 27,1-27,26 0,0 53,-27-53,27 26,-27-26,27 79,-26-79,-1 0</inkml:trace>
  <inkml:trace contextRef="#ctx0" brushRef="#br0" timeOffset="21392">12965 2090,'-80'-79,"1"79,-80 26,-26-26,0 53,-1-53,28 53,52-53,0 0,80 0,52 0,27 0,0 0,0 0,0 0,26 0,-26 53,-27-27,27 54,-53-28,27 1,-27 27,0-1,0-26,0 26,0-52,-53 26,0-53</inkml:trace>
  <inkml:trace contextRef="#ctx0" brushRef="#br0" timeOffset="21618">11880 2513,'0'-26,"26"-27,27 53,0 0,26 0,1 0,-1 0,1 26,-1-26,0 27,1-27,-27 53,0-53</inkml:trace>
  <inkml:trace contextRef="#ctx0" brushRef="#br0" timeOffset="22060">13547 2196,'-53'-80,"26"54,-26-27,27 53,26-26,-53 26,27 26,26 27,0 0,0 0,0 0,0 0,0 26,0-26,0 26,0-26,0 0,0 0,0 26,0-52,0-1,0 54,0-80,0 79,79-79,-53 26,27-26,0 53,-26-53,26 0</inkml:trace>
  <inkml:trace contextRef="#ctx0" brushRef="#br0" timeOffset="22276">14049 2302,'0'79,"0"-26,0 0,0 0,0 26,0-26,0 26,0-26</inkml:trace>
  <inkml:trace contextRef="#ctx0" brushRef="#br0" timeOffset="22675">14393 1905,'53'-27,"-26"27,52 27,-79 26,53 26,-53-26,26 0,-26 0,0 0,0 26,0-26,0 0,0 0,0 0,0 26,0-26,0 0,0-27,0 27,0-26,0-1,0 27,0 0,-26-53,-27 0,-26 0,52 0,1 0,26-26</inkml:trace>
  <inkml:trace contextRef="#ctx0" brushRef="#br0" timeOffset="23231">15981 2540,'53'0,"-27"-27,1 27,26 0,26 0,-53 0,27 53,-53 0,-26-53</inkml:trace>
  <inkml:trace contextRef="#ctx0" brushRef="#br0" timeOffset="23372">16087 2910,'53'0,"26"0,27 0,-53 0,-27 0</inkml:trace>
  <inkml:trace contextRef="#ctx0" brushRef="#br0" timeOffset="24258">18071 2063,'0'-26,"0"-27,0 53,0 79,0 1,0-1,0 1,0-1,0 0,0 1,0-27,0 0,53-1,0-52</inkml:trace>
  <inkml:trace contextRef="#ctx0" brushRef="#br0" timeOffset="24588">18494 2169,'0'27,"-26"26,-1 0,-25-27,25 0,-26 27,53-26,53-27,0 0,0 0,0 0,0 53,-27-53,-26 26,53-26,0 53,-26 0,-1-53</inkml:trace>
  <inkml:trace contextRef="#ctx0" brushRef="#br0" timeOffset="25254">19262 1799,'-53'0,"53"-27,-27 27,27 53,-53 27,53-1,-53 0,53 54,0-27,-26 26,26-26,0 0,79 52,27-25,79-28,1-105</inkml:trace>
  <inkml:trace contextRef="#ctx0" brushRef="#br0" timeOffset="25706">20003 2143,'52'0,"28"0,-1 0,1 0,-1 26,-53 27,-26 0,53 0,-53-27,0 27,-53-26,0 26,27-53,-27 53,53-27,0 27,53-53,26 0,27 27,-26-27,-27 0,-1 0</inkml:trace>
  <inkml:trace contextRef="#ctx0" brushRef="#br0" timeOffset="25930">20849 2354,'27'-26,"26"79,-53 0,0 0,0 0,0 26,0-26,0 0,0-27,52-26,-25 0</inkml:trace>
  <inkml:trace contextRef="#ctx0" brushRef="#br0" timeOffset="26126">21193 2460,'27'0,"26"53,-53 0,0-26,26 26,-26 26,0-26</inkml:trace>
  <inkml:trace contextRef="#ctx0" brushRef="#br0" timeOffset="26530">21775 1852,'0'0,"0"79,-26-79,26 27,-80-27,54 0,-1 0,-25 0,-28-27,1 27,-1-26,1 26,0-80,-54 80,1 0,-27 0,27 0,0 53,52-53,27 53,53 0,0-26,53-27,27 52,-1-52,1 80,-1-27,-26 0</inkml:trace>
  <inkml:trace contextRef="#ctx0" brushRef="#br0" timeOffset="27399">22701 2011,'-26'-53,"26"26,-53 1,26 26,-25 0,52 26,-53 27,53 26,0 1,0 26,0-27,53 27,-27-27,-26 1,79-1,-79 0,0-52,0-1,0-26,-53 0,27 0,0 0,26-26,-53 26,53-53,0 0,0 0,26 53,27-53,0 53,26-79,1 79,-54 0,-26-27,27 27</inkml:trace>
  <inkml:trace contextRef="#ctx0" brushRef="#br0" timeOffset="27686">23257 2037,'0'-53,"0"53,-106 79,80-26,-27 27,53-1,-53 0,53 1,0 26,0-27,79-26,-26 0,0 0,26-53,27 0</inkml:trace>
  <inkml:trace contextRef="#ctx0" brushRef="#br0" timeOffset="28120">23760 2381,'0'26,"26"1,-26-1,53 54,-53-54,26 27,-26-26,27-27,26 0,-27 0,-26-27,53-52,-53 26,80 26,-80-52,0 105,26 1,-26-1,79 27,-26-53,-53 27,53-27,0 0,-53-27,53-26,-53-26,79-27,-79 27,0 26,0 0,0 0,-26 53,-27 0</inkml:trace>
  <inkml:trace contextRef="#ctx0" brushRef="#br0" timeOffset="28923">25030 1772,'79'27,"0"26,1 0,-1 26,0-26,-52 26,-27-26,53 27,-53-1,-27 53,1-52,-80 26,0-54,27 1,26-53,0 53,27-53</inkml:trace>
  <inkml:trace contextRef="#ctx0" brushRef="#br0" timeOffset="29385">25929 2011,'0'26,"53"53,-53 27,79 26,-79 27,53-53,-53 53,0-27,0 0,-79 1,0-27,-27-1,26-25,-25-54,52-26,53 53,-27-53,27-26,0 26,0-27,0-26</inkml:trace>
  <inkml:trace contextRef="#ctx0" brushRef="#br0" timeOffset="32294">2223 3968,'0'27,"0"52,0 27,-53 0,53-27,0-26,53 0,26 0,0-53,27 53,0-53,0 0,-27 0,-26-26</inkml:trace>
  <inkml:trace contextRef="#ctx0" brushRef="#br0" timeOffset="32489">2408 4312,'26'0,"27"-79,-26 79,25-26,28 26,-54 0,1 0,-27 26,53-26</inkml:trace>
  <inkml:trace contextRef="#ctx0" brushRef="#br0" timeOffset="32744">2434 3730,'0'-26,"-53"26,106 26,0-26,26 0,1 0,26 0,52 0,-52 0,-26 0</inkml:trace>
  <inkml:trace contextRef="#ctx0" brushRef="#br0" timeOffset="33005">3493 3730,'0'80,"-27"52,-26 0,-26 1,26-54,53 0,-53-26,53 0,-27-53,27 53</inkml:trace>
  <inkml:trace contextRef="#ctx0" brushRef="#br0" timeOffset="33239">3096 4286,'0'-53,"0"27,26 26,-26-53,27 53,25 0,-25 0,26 0,26 0,1 53,-27-53,-1 79,1-53,-53 27,27-53</inkml:trace>
  <inkml:trace contextRef="#ctx0" brushRef="#br0" timeOffset="33434">3810 3916,'0'-53,"-26"26,26 80,0 0,0 26,-27 1</inkml:trace>
  <inkml:trace contextRef="#ctx0" brushRef="#br0" timeOffset="33601">3757 4630,'0'-27,"27"27,-27-26,52 26,-25-26</inkml:trace>
  <inkml:trace contextRef="#ctx0" brushRef="#br0" timeOffset="33752">4180 4101,'0'-53,"0"26,0 1,-52 52,52 54,-80 78,-79 1</inkml:trace>
  <inkml:trace contextRef="#ctx0" brushRef="#br0" timeOffset="33917">2699 5529,'0'-26,"26"-27,1 27,79-27,-1 53,28-53,-54 53,27 0,0 0,-27 0</inkml:trace>
  <inkml:trace contextRef="#ctx0" brushRef="#br0" timeOffset="34605">5953 3677,'0'0,"0"106,0 0,0 26,53-26,-53 0,27-27,-27-26,52 27,-52-54,0 1,27-27,-27 53,0-1,0-25,0-1,26-26,27 53,0-53,27 0,-1 0,27 0,0 0,-1 0</inkml:trace>
  <inkml:trace contextRef="#ctx0" brushRef="#br0" timeOffset="34934">7170 4471,'53'0,"0"0,0-53,0 53,-27-26,54-54,-80 54,0-1,-53-52,26 79,1 0,-27 0,27 0,26 53,-53 0,53 0,0 0,0 0,26 26,1-52,52 25,0-52,1 27,-1-27,-26 0</inkml:trace>
  <inkml:trace contextRef="#ctx0" brushRef="#br0" timeOffset="35151">7858 4021,'0'-26,"0"52,0 54,0-1,0 0,0 1,80-1,-80 1,0-1,0-26,26-53</inkml:trace>
  <inkml:trace contextRef="#ctx0" brushRef="#br0" timeOffset="35316">7832 4392,'0'0,"53"0,0 0,-1 0,28 0,-1 0,-26 0</inkml:trace>
  <inkml:trace contextRef="#ctx0" brushRef="#br0" timeOffset="36059">9922 4127,'53'0,"-27"0,1 0,26 0,-27 0,1-26,25-54,-52 27,0 1,-26 52,-27-53,27 53,-1 0,27 26,-79 53,79 1,0 26,0-1,0 1,0 0,26 26,-26-26,53 27,-53-54,53-26,-53 0,0 0,0-27</inkml:trace>
  <inkml:trace contextRef="#ctx0" brushRef="#br0" timeOffset="36239">9895 4603,'0'-26,"27"26,52 0,1 0,-1 0,-26 0,0 0,-27 0,27 0</inkml:trace>
  <inkml:trace contextRef="#ctx0" brushRef="#br0" timeOffset="36499">10874 3757,'0'26,"-26"27,26 27,0 25,-27 54,27-53,0-27,0-26,27 27,-1-54,27-26,0 0,0 0</inkml:trace>
  <inkml:trace contextRef="#ctx0" brushRef="#br0" timeOffset="36733">11298 3995,'0'-27,"0"27,0 80,0 26,0 52,0-52,0 0,0 26,0-52,53-27,-53-27</inkml:trace>
  <inkml:trace contextRef="#ctx0" brushRef="#br0" timeOffset="36929">11113 4471,'0'-26,"79"26,-26 0,26-53,1 53,-1 0,0 0,1 0,-27 0</inkml:trace>
  <inkml:trace contextRef="#ctx0" brushRef="#br0" timeOffset="37123">11774 4207,'79'-27,"-52"27,26 0,-27 0,1 53,-27 26,53 27,-53 0,0 0,-106 26,-27 53,1-52,53-80</inkml:trace>
  <inkml:trace contextRef="#ctx0" brushRef="#br0" timeOffset="37883">12726 4498,'0'-27,"0"27,27 0,26 0,26 0,-26 27,-26-27,-27 79,0-53</inkml:trace>
  <inkml:trace contextRef="#ctx0" brushRef="#br0" timeOffset="38023">12938 4868,'53'0,"26"-26,-26 26,0 0</inkml:trace>
  <inkml:trace contextRef="#ctx0" brushRef="#br0" timeOffset="38466">13944 4074,'0'-53,"0"27,0 79,52 0,-52 26,0 0,0 1,27 52,-27-26,0 0,53-27,-53-26,53-26,0-27</inkml:trace>
  <inkml:trace contextRef="#ctx0" brushRef="#br0" timeOffset="38765">14473 4603,'26'0,"-26"0,53 0,0 53,-27 0,27-26,-26 26,26-27,-27-26,-26-26,0-27,-26-27,-1-52,27 53,-79 26,79 0,-27 53,27-27,-26 27,26 27</inkml:trace>
  <inkml:trace contextRef="#ctx0" brushRef="#br0" timeOffset="39531">14473 4418,'53'0,"-53"27,-27 26,-26-27,53 27,-53-53,53 53,0 0,0-27</inkml:trace>
  <inkml:trace contextRef="#ctx0" brushRef="#br0" timeOffset="39781">15928 4630,'53'0,"-27"0,-26 26,27-26,-27 53,-27 0,-26-53,27 0</inkml:trace>
  <inkml:trace contextRef="#ctx0" brushRef="#br0" timeOffset="40371">17039 4577,'106'0,"26"0,54 53,52-53,0 0</inkml:trace>
  <inkml:trace contextRef="#ctx0" brushRef="#br0" timeOffset="40947">19288 4259,'0'27,"-26"26,-27 0,0 26,-27-26,28 0,-1-53,0 26,26-26,27-26,0-27,0 0,0 0,27 0,-27 0,26 53,54 0,-28 27,28 26,-1-27,1 27,-1-53,-26 0,0 0,0-26,-53-1,0-26,0 0,-27-26,1 53,-1-27,-52 53,53-27,-27 27,-27 27,80-1,0 1,27 25,26-52</inkml:trace>
  <inkml:trace contextRef="#ctx0" brushRef="#br0" timeOffset="41277">21325 3889,'-26'0,"-53"27,26 25,-27 54,27-53,0 27,1-28,25-25,-26 26,53-53,53 0,0 26,0-26,53 80,-27-27,27-53,26 53,-26-53,0 79</inkml:trace>
  <inkml:trace contextRef="#ctx0" brushRef="#br0" timeOffset="41721">22490 3730,'0'-26,"26"26,-26 0,0 79,0 1,0-1,-53 0,53 27,0 26,0-52,0-1,0-26,27 0,-27 0,26-53</inkml:trace>
  <inkml:trace contextRef="#ctx0" brushRef="#br0" timeOffset="41907">22251 4180,'0'0,"0"-26,106 26,-53 0,27 0,25 0,-25 0,26 0,-1 53,28-53,-27 0</inkml:trace>
  <inkml:trace contextRef="#ctx0" brushRef="#br0" timeOffset="42237">24448 3968,'-27'0,"-26"53,53 0,-79 0,52 27,-26-28,27 1,-27-26,27-1,-1-26,27 53,-53-53,133 53,25-53,1 0,27 27,-28-27,28 79,-54-79,0 79,1-79</inkml:trace>
  <inkml:trace contextRef="#ctx0" brushRef="#br0" timeOffset="42942">26353 3995,'0'0,"-53"53,0-27,0 27,-27 0,27-26,1-27,-28 52,27-52,27 0,-27-52,53 25,0 1,0-54,0 27,26 27,-26-1,27 27,52 0,1 27,-28-1,1 27,27-26,-27 26,-27-53,27 26,-26-26,-1 0,27 0,-53-79,0 26,0 0,-79-26,52 26,-26 0,27 53,26-27,-27 27,27 0,0 53,0-53,27 27</inkml:trace>
  <inkml:trace contextRef="#ctx0" brushRef="#br0" timeOffset="43153">27331 4233,'53'0,"0"0,-53 53,27 0,-27-27,0 1,-53 26,-27-53,1 0</inkml:trace>
  <inkml:trace contextRef="#ctx0" brushRef="#br0" timeOffset="45552">10848 3863,'0'0,"-53"79,0 53,53 1,-53 25,53 28,0-1,0-79,53-1,-26-52,25 0,1-53,0 53,27-53,-1 0,-52 0,-27 27,0 26</inkml:trace>
  <inkml:trace contextRef="#ctx0" brushRef="#br0" timeOffset="47407">14631 4445,'27'0,"-27"-27,-53 27,27 0,26-26,-27 26,-26 0,27 0,26 0,-53 53,53-27,-27-26,27 27,0 26,0-27,0 0,0 27,0-26,27-1,26 27,-27-53,27 0,-53 27,53-27,-27 0,1 0,-27 53,53-53,-27 0,1 0,26 0,-27 0,-26-27,27 1,-27-1,0-52,0 26,0 0,0 0,-27 53,27-53,-79 0,52 53,-26 0,0 0,53-26,-26 26,26 0,-53 53,0-27</inkml:trace>
  <inkml:trace contextRef="#ctx0" brushRef="#br0" timeOffset="48898">9684 5847,'0'0,"0"-53,-27 53,27-26,-53 26,27 0,-1 0,-25 0,-1 53,26-53,-26 26,27-26,26 26,-53-26,53 53,0-26,0 26,53 26,-27 0,27 1,0 52,0-26,0 26,-53-26,26 0,-26-27,53 1,-53-27,0-27,0 27,0-27</inkml:trace>
  <inkml:trace contextRef="#ctx0" brushRef="#br0" timeOffset="49148">9366 6641,'0'0,"27"0,52 0,-26 0,26 0,1 0,-27 0,26 0,0 0,-26 0,0 0,0-53</inkml:trace>
  <inkml:trace contextRef="#ctx0" brushRef="#br0" timeOffset="49431">10478 5926,'0'-26,"0"26,-53 79,0-26,53 53,-53-27,53 1,0-1,0 1,0-28,26 28,54-27,-27 0,26-53,53 53,0-53</inkml:trace>
  <inkml:trace contextRef="#ctx0" brushRef="#br0" timeOffset="50136">11086 6217,'0'0,"27"53,-27-26,0 26,52 0,-52 0,0-1,27 1,26-26,26-27,-52 0,26-27,-27-26,27 1,-27-1,-26 0,0 0,0 79,0 1,53-1,-53 27,53-53,-26 27,26-27,-27 0,1 0,25 0,-52-53,0 0,0-27,0 1,-26 26,26 27,-53-27,53 26,-26 27</inkml:trace>
  <inkml:trace contextRef="#ctx0" brushRef="#br0" timeOffset="50346">12091 6085,'0'27,"53"25,-26 1,26-26,-27-1,27 54,-53-27,0 0,0-1,0 28,0-27,-79 0,26 0,0-27,0-26</inkml:trace>
  <inkml:trace contextRef="#ctx0" brushRef="#br0" timeOffset="50601">13229 6350,'27'0,"26"0,26-80,0 80,1 0,-1 0,-52 0,-27 80</inkml:trace>
  <inkml:trace contextRef="#ctx0" brushRef="#br0" timeOffset="50742">13467 6720,'133'0,"-28"-79,-25 79,-27-53</inkml:trace>
  <inkml:trace contextRef="#ctx0" brushRef="#br0" timeOffset="51650">15610 5344,'0'-26,"0"105,0 1,0-1,0 0,0 1,0-1,0 0,0 1,0-27,0 26,53-52,-26 25,26-52</inkml:trace>
  <inkml:trace contextRef="#ctx0" brushRef="#br0" timeOffset="51973">16113 5926,'53'53,"-26"-26,25 26,28-53,26 53,-27-53,-26 52,0-52,-27 0,-26-52,-26-28,-1 27,-52 0,26-26,0 53,0 26,0-53,27 53,-27 0,53 26,0 1,0-1,0 27</inkml:trace>
  <inkml:trace contextRef="#ctx0" brushRef="#br0" timeOffset="52528">17357 5397,'0'-53,"0"53,-53 27,26 26,-52 26,26 53,53-26,0 26,0 1,53 25,106 1,52-26,80-81,53-52</inkml:trace>
  <inkml:trace contextRef="#ctx0" brushRef="#br0" timeOffset="53091">19076 5582,'0'-26,"0"26,0-27,80 27,-54 0,54 0,-54 0,1 0,26 53,-53-26,0-1,-53 54,0-27,0 0,-27 26,27-53,27 27,26-26,0-27,79 53,27-53,27 0,-28 0,1-27,0 27,-53 0,-53-26,26 26</inkml:trace>
  <inkml:trace contextRef="#ctx0" brushRef="#br0" timeOffset="53300">19791 5715,'0'0,"0"26,53 27,-53 0,26 0,-26-27,80 27,-27-53</inkml:trace>
  <inkml:trace contextRef="#ctx0" brushRef="#br0" timeOffset="53496">20082 5741,'26'53,"-26"-26,53-1,-53 53,53-26,-53-26,0-1</inkml:trace>
  <inkml:trace contextRef="#ctx0" brushRef="#br0" timeOffset="53827">20373 5344,'0'27,"-27"-1,-52 54,26-80,-26 0,26 0,0 0,0 0,0 0,-26-27,26 27,26 0,-26-26,1 26,25 0,27 79,0 0,0-52</inkml:trace>
  <inkml:trace contextRef="#ctx0" brushRef="#br0" timeOffset="54515">21220 5450,'-53'-26,"53"-1,-27 27,27-79,-26 52,-27 27,26 0,-26 53,27-26,-27 26,53-27,-26 1,26 25,0-25,26 26,80 0,0 0,26 26,27 0,-53 27,-53-26,-53-27,52-1,-52-25,-26 26,-27-53,-26 0,-27 0,27 0,-1 0,27-53,-26 26,79-25,-53-28,53 27,0 27,0-27,26 26,54-25,-27 52,0 0,0-27,-1 27,28 0,-27 0,-27 0</inkml:trace>
  <inkml:trace contextRef="#ctx0" brushRef="#br0" timeOffset="54762">22013 5318,'0'-27,"0"54,0 26,0 26,0 0,-53 1,53-1,0 1,0-1,0 0,0 1,0-27,53-53</inkml:trace>
  <inkml:trace contextRef="#ctx0" brushRef="#br0" timeOffset="55190">22384 5715,'-53'0,"53"26,0 27,0 0,0 0,0 0,53 26,-27-79,1 53,52-53,-79 0,53-53,-53 0,0 27,26-27,-26 0,0 53,0 26,0 1,0 52,27-26,26-26,-27-27,27 0,-53 0,80-53,-80-27,0 1,0 0,0-27,0 53,-53 26,26-26</inkml:trace>
  <inkml:trace contextRef="#ctx0" brushRef="#br0" timeOffset="55769">23389 5424,'27'0,"-27"53,0-1,0 28,53-1,-53 1,26-1,-26 53,0-52,53-27,-53-1,0-25,0-27,-53 53,-26-53,-1 0,27 0</inkml:trace>
  <inkml:trace contextRef="#ctx0" brushRef="#br0" timeOffset="56038">23971 5371,'27'53,"-27"0,0 52,53 28,-53-54,0 0,0 27,0-26,0-27,0 26,0-53,-106 54,26-80,-25 53,25-53</inkml:trace>
  <inkml:trace contextRef="#ctx0" brushRef="#br0" timeOffset="56825">24818 5688,'0'-26,"26"26,27 0,-26 0,-1 0,27 0,0 53,-53-27</inkml:trace>
  <inkml:trace contextRef="#ctx0" brushRef="#br0" timeOffset="56982">24950 6032,'27'0,"-1"0,54-26,-1 26,-26 0,0 0,-27 0,27 0</inkml:trace>
  <inkml:trace contextRef="#ctx0" brushRef="#br0" timeOffset="57778">25823 5371,'27'0,"26"0,-27 0,1 0,26 53,-27-53,27 26,-27-26,-26 53,27-53,-27 79,0-52,0-1,-53 27,0-53,0 53,27-53,-27 53,26-53,27 27,27-1,52-26,53 0,54 0,-1 0,53-26,-79 26,-53-27,-80 27,0 0,-52 0,26 27,-26-27,26 52,0-25,26 52,53-79,-26 0,27 0,-27-79,26 26,-79 27,0-27,0 26,0 1,-79 26,-27-80,26 80,1 0,26 27,0-27</inkml:trace>
  <inkml:trace contextRef="#ctx0" brushRef="#br0" timeOffset="58627">27834 5556,'0'-27,"0"27,0 0,53 53,-53-26,0 26,0 0,0 26,0-26,0 0,0-27</inkml:trace>
  <inkml:trace contextRef="#ctx0" brushRef="#br0" timeOffset="58829">28231 5556,'0'-27,"0"54,0 26,79 26,-79-26,27 0,-27 0,0 0,0-27,53-26</inkml:trace>
  <inkml:trace contextRef="#ctx0" brushRef="#br0" timeOffset="59207">28681 5027,'0'26,"0"27,0-26,-80 26,28-27,-1-26,-27 53,-52-53,26 0,-53-53,1 0,25-26,54 52,0-26,-1 53,54-53,-1 53,-26 0,27 27,26-1,0 1,0 52,0-26,0 0,79 26,54-26,-1 0</inkml:trace>
  <inkml:trace contextRef="#ctx0" brushRef="#br0" timeOffset="59890">30057 5106,'0'-53,"-27"53,27-26,-26 26,-27 0,-27 0,1 0,-27 53,27-27,0 54,79-28,-27 1,27 27,53 26,53-27,26 0,-53 1,27-1,-53-52,-26 25,-27-25,0-27,-80 0,1 0,-27-27,27 27,-1 0,54-52,-27-1,53 26,26 27,-26-26,80 26,-1-80,1 80,25-26,-25 26,-1 0,1-53,-1 0</inkml:trace>
  <inkml:trace contextRef="#ctx0" brushRef="#br0" timeOffset="60105">30480 5186,'0'52,"0"28,0-27,0 0,-53 0,53-1,0 28,0-27,27-27</inkml:trace>
  <inkml:trace contextRef="#ctx0" brushRef="#br0" timeOffset="60293">30718 5477,'53'0,"-53"0</inkml:trace>
  <inkml:trace contextRef="#ctx0" brushRef="#br0" timeOffset="60758">30586 5080,'0'-53,"0"79,0 1,-27-1,27 54,0-28,-53 1,53 0,0 27,0-1,0 0,0-26,0 0,0 0,0 0,53-26,-26 25,26-52,53 27,-1-27,1 0,-26-27</inkml:trace>
  <inkml:trace contextRef="#ctx0" brushRef="#br0" timeOffset="61230">31353 5318,'0'-27,"-53"27,53 53,0-26,0-1,0 1,0 26,0-27,0 0,27-26,-1 0,27 0,-53-26,53 0,-53-27,0 26,0 27,0 80,0-1,0 0,0-26,53-26,0 26,0-53,0-53,0-27,-27 1,27-80,-53 27,53 0,-53 52,0 27,0 0,-27 53,1 0,-27 0,0 106,53-26,-26-1,26-26</inkml:trace>
  <inkml:trace contextRef="#ctx0" brushRef="#br0" timeOffset="61477">32411 5027,'0'26,"27"54,-27 25,53 28,-53-27,53 26,-53-53,0 1,0-1,-27-26,-26 26,0-52,-26 26,0-27,26-26</inkml:trace>
  <inkml:trace contextRef="#ctx0" brushRef="#br0" timeOffset="61643">32967 5900,'27'0,"25"0,-52 26</inkml:trace>
  <inkml:trace contextRef="#ctx0" brushRef="#br1" timeOffset="71004">2434 7858,'0'0,"-26"26,26 27,0-26,0 26,0-1,0 28,0-27,0 0,79 0,-26-27,0-26,0 53,0-53,-27 0,1 0,-27-53,106 0,-106 0,52-53,-52 53,0 27,53 26,-26 0,-1 0,27 0,-26 79,-1-79,27 27,0-27,-53-27,0-26,0 1,-27-54,27 26,-52 1,52 26,-53 0,53 27,0 26,26 53,-26-27,0 27,0 53,0-53</inkml:trace>
  <inkml:trace contextRef="#ctx0" brushRef="#br1" timeOffset="71602">3413 8202,'27'0,"52"0,-53 0,27-27,27-26,-54 27,1-27,26 27,-27-27,-26 0,0 53,-79 0,52 0,-26 26,27-26,26 27,-53-27,53 26,0 53,0-52,0-1,26 27,27-26,0 26,0-27,53-26,26 53</inkml:trace>
  <inkml:trace contextRef="#ctx0" brushRef="#br1" timeOffset="72385">5768 7858,'0'-53,"53"0,-53 27,0-1,0-26,-27 53,27-26,-53 26,27 0,0 0,-54 0,27 0,0 0,0 53,1 26,-1 0,53 1,-27-1,27 0,0 1,0 26,53-27,0-26,53 0,0 0,26-53,-26 0,0 0,-1 0,-25 0,26-53,-53 26</inkml:trace>
  <inkml:trace contextRef="#ctx0" brushRef="#br1" timeOffset="73111">6535 8149,'0'-53,"-26"0,26 27,-27 26,1 0,-27 0,0 0,27 0,-27 52,0-25,26 26,-26-27,53 1,0 52,53-79,0 0,27 0,-1-26,0-27,1 26,26-26,-54 53,-52-26,0 52,0 27,0-26,0 26,-26-27,26 27,53-53,-27-26,1 26,26-80,-27 80,-26-26,53 26,-26 0,52 53,-79-27,26 27,1-26,26-27,-53-27,26-26,-26 27,80-27,-54 0,1 26,-27 1,79 26,-26 0,-27 0,1 0,26 0,-27 53,-26-27,53 1,-53 26,0 0</inkml:trace>
  <inkml:trace contextRef="#ctx0" brushRef="#br1" timeOffset="74183">8811 7593,'0'-79,"-27"79,27-53,-79 53,52-27,1 27,-27 0,27 0,-1 0,-26 53,53-26,-53 26,53-27,0 1,27 26,-1-53,54 0,-28 0,1-27,0 1,27-27,-54 26,-26-26,53 27,-53-1,0 54,53-1,-27 54,-26-27,80 26,-80 0,53 54,-53-54,0 0,0 1,-53-1,0 27,-27-27,1 1,26-54,27-26,-27 0,-27-26,80-27,0-26,-26-54,26 54,0 26,0 0,0 0,0 27,26 79,27-27,0-26</inkml:trace>
  <inkml:trace contextRef="#ctx0" brushRef="#br1" timeOffset="75781">9208 8017,'0'-27,"79"54,-53-27,1 26,26-26,-27 0,27 0,0 0,0 0,-27 0,27 0,-53-79,27 26,-27 0,0 26,0 1,0-27,0 53,-53 0,26 0,1 53,26-27,-53 1,53 52,0-52,0-1,0 27,26-53,27 0,-26 53,-1-53,27 0,-26 0,-1 0,-26 0,53 0,26 0,-52 0,-1-53,27 53,-26 0,-27 26,53 54,0-80,-27 0,27 0,0 0,26-27,1-26,-1-52,0-28,-52 54,-27 26,0 0,0 27,0 26,0 0,-53 53,53-27,0 1,-27 25,27-25,0-27,0 53,0-27,0 27,0 0,0-26,0-1,0-26,53 0,-26 0,-1 0,-26 53,53-53,-53-53,0 0,0 27,53 26,-26 0,25-27,1 27,0 0,0 0,0 0,-53 27,53-27,-53 26,0 1,0 25,-26-52,26-52,0 25,0 1,26-27,-26 26,27 27,-27-53,52 53,1 0,0 27,-53-1</inkml:trace>
  <inkml:trace contextRef="#ctx0" brushRef="#br1" timeOffset="76441">11906 7805,'-26'-53,"-27"53,0 0,-26 0,-27 0,26 0,27 26,27 1,26-1,53-26,0 0,0 0,-27 0,27 0,-26 0,-1 0,27 27,-53 26,53-27,-53 1,106 26,-80-53,1 26,26-26</inkml:trace>
  <inkml:trace contextRef="#ctx0" brushRef="#br1" timeOffset="76831">12383 7355,'0'-53,"0"80,-27 26,27 26,0 0,0 1,0 26,0-1,53 1,-53-53,79 26,-26-79,0 27,0-27,53-27,-53-52,0 0,0-54,-53 1,0 53,0 26,-27 53,1 0,-1 0,-26 53,53 26,-53 1,53 25,0-52,53 27,0-54,27-26,-1 53,0-53,1 0,-54 0,-26-26</inkml:trace>
  <inkml:trace contextRef="#ctx0" brushRef="#br1" timeOffset="77084">12303 7593,'80'0,"-1"0,27-53,-27 53,0 0,1 0,-27 0,-27 27</inkml:trace>
  <inkml:trace contextRef="#ctx0" brushRef="#br1" timeOffset="79425">13970 7408,'0'-26,"0"26,79 52,1 54,-54-26,54 26,-27-27,-27 27,27-27,-53-26,53 0,26-53,-79-79,27-27,-27 26,79 1,-79 26,26 53,1 0,-27 27,79 25,-79 1,53 53,-53-53,53-26,-53 25,27-78,-27-27,53-26,-53-1,79-25,-26 52,-27 0,27 53,0 26,-53 27,53 26,-53-26,53 0,-53 0,26 0,-26-26,0-1</inkml:trace>
  <inkml:trace contextRef="#ctx0" brushRef="#br1" timeOffset="80333">15769 7673,'0'-53,"0"26,-53 27,-26 0,52 0,1 27,-27 26,53-27,-53 27,53-27,0-26,27 0,52 0,-26 0,0-26,0 26,53-53,-54 53,-25 0,26 0,0 0,-53 53,0-27,0 1,0-1,0 27,26-53,-26-26,53-54,-53 54,80-27,-54 27,27 26,26 0,27 26,26-26,27 0,-27 53,1-53,-1-26,-53-27,-26 26,-53-26,0 27,0-1,-53 27,-26-53,0 53,-1 0,27 0,0 53,53 0,0 0,0 0,0-26,80 25,-27-25,26-27,27 79,53-79,26 53,0-53,-106 0</inkml:trace>
  <inkml:trace contextRef="#ctx0" brushRef="#br1" timeOffset="81255">18494 6773,'0'-26,"0"78,0 54,0 80,0-1,27 0,-27 0,79 0,-79 1,80-28,-80-52,0-26,53-28,-53-78,0-53,26-1</inkml:trace>
  <inkml:trace contextRef="#ctx0" brushRef="#br1" timeOffset="81719">18521 7249,'0'-26,"53"26,0 0,26 0,27 0,26 53,-26 0,0 26,-53-26,-53 0,0 0,0 26,-53-52,0 26,-26-53,-1 52,-26-52,53 0,27 0,0 0,52 0,27 0,26 0,1-52</inkml:trace>
  <inkml:trace contextRef="#ctx0" brushRef="#br1" timeOffset="82147">19711 7408,'0'-26,"0"-27,-26 53,-53 0,52 0,1 0,-27 26,26 53,27-52,0 52,53-52,0 26,0-53,26 26,-26-26,0 0,0 0,27-53,-80 27,53-27,-53 26,0 27,0 80,0-54,26 1,27 26,0-53</inkml:trace>
  <inkml:trace contextRef="#ctx0" brushRef="#br1" timeOffset="82387">20373 7117,'0'26,"0"27,0 0,0 0,53 27,-53-28,26 1,-26 0,0 27,53-27,-53-27,27-26</inkml:trace>
  <inkml:trace contextRef="#ctx0" brushRef="#br1" timeOffset="82583">20611 6852,'0'-26,"27"26,-27-53,0 132,0-26</inkml:trace>
  <inkml:trace contextRef="#ctx0" brushRef="#br1" timeOffset="82882">20876 7620,'53'0,"-53"53,52-27,-52 27,27 0,-27 0,0-53,0-80,0 28,0-28,53 27,0-26,-53 52,53 27,-53-26,26 26,27 0</inkml:trace>
  <inkml:trace contextRef="#ctx0" brushRef="#br1" timeOffset="83294">21511 7620,'26'0,"27"0,0-27,0 1,0-54,26 27,-26-52,0 25,-53 27,0 27,0-27,0 79,0 1,0 26,0 0,0 26,0-26,53 0,26 26,1-52,25 26,-52-53,-26 53,-80 0,-53-53,27 0,-1 52,54-52</inkml:trace>
  <inkml:trace contextRef="#ctx0" brushRef="#br1" timeOffset="83575">22939 7196,'53'-53,"-106"133,27-27,-27-27</inkml:trace>
  <inkml:trace contextRef="#ctx0" brushRef="#br1" timeOffset="83723">22966 7778,'53'0,"-53"27,-53-27</inkml:trace>
  <inkml:trace contextRef="#ctx0" brushRef="#br1" timeOffset="84383">21934 7302,'53'0,"-27"0,54 0,-27 0,-27-53,-26 27,0-1,0-52,0 26,0 0,0 27,-26 26,-27-53,0 53,0 53,53-27,0 27,0 0,0 26,0-26,0 0</inkml:trace>
  <inkml:trace contextRef="#ctx0" brushRef="#br1" timeOffset="93251">7911 9101,'-53'0,"27"0,-1 0,-26 0,27 0,-1 53,-26-53,27 0,0 0,-27 0,26 0,1 0,-27 0,26 0,1-26,26-1,0 1,0 26,26 0,27 0,-26 0,-1 0,27 53,-26-27,-27 27,79 27,-79-28,26 28,-26-1,0 27,53 26,-53-52,0-27,53 26,-53-53,0 1,0 26,-26 0</inkml:trace>
  <inkml:trace contextRef="#ctx0" brushRef="#br1" timeOffset="93460">7541 9657,'0'-53,"0"27,53 26,-1-27,1 27,53 0,27-79,-54 79,0 0,-26-53</inkml:trace>
  <inkml:trace contextRef="#ctx0" brushRef="#br1" timeOffset="93965">8996 8810,'0'0,"-80"-53,28 53,-1 0,53 0,-53 0,53 80,-80-27,80 0,0 0,-26-1,26 28,0 26,26-27,1 0,26 54,0 25,-53-25,79-1,-79-26,53 26,-53-26,0-53,0 0,26-53,-26 26,27-26,-27 0,79 0,-26-79,0 26,26-53</inkml:trace>
  <inkml:trace contextRef="#ctx0" brushRef="#br1" timeOffset="94697">10213 8969,'0'-26,"-27"26,-25 0,25 0,-26 53,27 26,26-26,-53 0,53 0,0 0,53 26,0-26,52 26,-25 1,-1-27,-26-1,-53 1,27 0,-27 0,-53-53,-27 0,27 0,0 0,27 0,-27-26,53-1,0-26,0 27,0-1,106-25,-27-1,1 53,-1-27,-26 27,0 0,-27 0,-26 0</inkml:trace>
  <inkml:trace contextRef="#ctx0" brushRef="#br1" timeOffset="95006">10769 9181,'0'0,"-53"0,26 0,1 0,-27 26,53 27,-27 53,27-27,0 27,0 0,53 26,0-52,53 25,-27-52,27-53,27 0,-1 0,0-26,-79-53</inkml:trace>
  <inkml:trace contextRef="#ctx0" brushRef="#br1" timeOffset="95275">11615 9048,'0'27,"0"52,-53 27,53-27,0 1,0-1,0 1,0-1,0-53,0 27,27-53,-27 53,53-53,0 0</inkml:trace>
  <inkml:trace contextRef="#ctx0" brushRef="#br1" timeOffset="95516">11404 9445,'0'0,"0"0,26 0,-26 53,53-53,-27 0,1 0,26 0,26 0,27 0,-53 0</inkml:trace>
  <inkml:trace contextRef="#ctx0" brushRef="#br1" timeOffset="95709">12065 9710,'0'0,"79"0,-26-53,-26 53,-1 0,27 0,-26 0,-1 0,27 0,-27 0</inkml:trace>
  <inkml:trace contextRef="#ctx0" brushRef="#br1" timeOffset="96395">13097 9472,'-53'-53,"0"26,27 27,-27-79,26 79,-26-26,-26 26,26 0,0 0,27 0,-27 0,53 52,-27-25,27-1,0 27,53-26,0-27,53 53,-27-53,-26 0,0 0,-26 0,26-27,-27-26,-26 27,0 26,0 26,0 27,79-26,-52 26,-1-53,27 26</inkml:trace>
  <inkml:trace contextRef="#ctx0" brushRef="#br1" timeOffset="96610">13361 9366,'27'0,"26"79,-27-26,-26 27,53-27,-53-1,0 28,0-27,0 0,-53 26,0-53,27-26</inkml:trace>
  <inkml:trace contextRef="#ctx0" brushRef="#br1" timeOffset="97098">13838 8996,'0'-53,"0"26,0 1,0-27,26 53,27 0,-26 0,25 0,1 53,0 0,-26 0,26 52,-53-25,53 26,-53-1,0 28,53-27,-53 26,0-26,0-1,52 28,-52-54,0-52,0-1,0-26,-52 0,-1 0,0-106,-27 80,54-27,26 26</inkml:trace>
  <inkml:trace contextRef="#ctx0" brushRef="#br1" timeOffset="97885">15134 9578,'27'-53,"52"53,-53 0,27 0,-26 0,-1 26,-26 1</inkml:trace>
  <inkml:trace contextRef="#ctx0" brushRef="#br1" timeOffset="98019">15319 9895,'80'0,"-54"0,-26 0,53 0</inkml:trace>
  <inkml:trace contextRef="#ctx0" brushRef="#br1" timeOffset="99699">17013 9128,'0'-27,"0"1,-27 26,-26 53,-26 26,0 53,52 1,-52 52,79 0,-53 0,53-26,0-27,26 27,-26-53,80-27,-80-52,-27-27,27 0,27 0</inkml:trace>
  <inkml:trace contextRef="#ctx0" brushRef="#br1" timeOffset="100179">16563 10848,'0'0,"26"0,27 0,-26 0,-1 0,-26 26,0 27,0-27</inkml:trace>
  <inkml:trace contextRef="#ctx0" brushRef="#br1" timeOffset="101072">15928 10980,'0'-27,"53"27,0 0,-27 0,27 0,0 0,26 0,-52 0,-1 0</inkml:trace>
  <inkml:trace contextRef="#ctx0" brushRef="#br1" timeOffset="101640">16960 10874,'0'0,"26"0,-26 53,0-27,0 27,-26 0,-27-26,0 26,-26-53,26 53,0-53,0 0,0 0,53 0,26-53,54 53,-1 0,27 0,-27 0,1-27,-1 27,-26 0,0 0,-53-53,26 53,-26-26,0-27,-26-26,-1 79,1-53,-27 53,53-27,-53 27,27 0,26-26,-53 26,0 0</inkml:trace>
  <inkml:trace contextRef="#ctx0" brushRef="#br1" timeOffset="102435">16298 8704,'0'0,"53"0,-26 0,52 27,0-27,1 0,-1 0,-26 0,-26 0,-27 0</inkml:trace>
  <inkml:trace contextRef="#ctx0" brushRef="#br1" timeOffset="102667">16484 8546,'0'26,"0"1,0-1,0 27,0 0,0 0,0 26,52-26,-52 27,53-54,-26-26</inkml:trace>
  <inkml:trace contextRef="#ctx0" brushRef="#br1" timeOffset="103207">17436 8387,'0'0,"-26"26,-27 27,26 0,-52 0,26-26,26 26,-52-1,53-52,26 0,0-26,0-27,0 27,0-1,0-26,0 53,53 0,-1 53,1-26,27 26,-1-53,1 52,-28-52,1 0,0 0,-26 0,-27-26,0 0,0-54,-27 27,1 27,-27-27,0 53,27 0,-1 0,-26 0,53 26,0 1,80-27</inkml:trace>
  <inkml:trace contextRef="#ctx0" brushRef="#br1" timeOffset="104136">18706 9260,'0'-53,"-26"27,-1 26,1 0,-54 0,1 26,0 1,-1 26,54-27,26 53,0-26,0 0,0 0,53 27,52-28,28 28,-54 26,1-53,-54 26,-26-53,0 1,-26-27,-27 0,0 0,0 0,-27 0,54 0,-27-53,53 26,0 1,0-27,0 27,53 26,0-53,26 53,-26-53,27 53,-28 0,-25 0,-1 0</inkml:trace>
  <inkml:trace contextRef="#ctx0" brushRef="#br1" timeOffset="104462">19103 9392,'-27'0,"-25"0,-1 0,26 0,-26 80,53-27,-53 26,53 53,0-26,0 0,53 0,53-53,26 26,-26-79,0 0,0 0</inkml:trace>
  <inkml:trace contextRef="#ctx0" brushRef="#br1" timeOffset="104856">20055 9101,'0'-26,"0"26,-52 0,52 0,0 26,-27 54,27-27,0 0,-53-1,53 28,0 26,-53-27,53 0,0 1,0-27,27 0,26-53,-27 26,1-26,25 0,1 0,-53 0</inkml:trace>
  <inkml:trace contextRef="#ctx0" brushRef="#br1" timeOffset="105106">19685 9657,'26'0,"54"0,-27 0,26 0,1 0,25 0,-25 0,-27 0,0 0</inkml:trace>
  <inkml:trace contextRef="#ctx0" brushRef="#br1" timeOffset="105352">20743 9816,'27'0,"26"0,0 0,-27 0,27 0,-27 0,27 0,-26 0</inkml:trace>
  <inkml:trace contextRef="#ctx0" brushRef="#br1" timeOffset="106027">21775 9604,'0'-26,"0"-27,-26 53,26-53,-53 53,0-53,0 53,0 0,0 0,0 26,0 27,53-26,-26 26,26-27,26 27,27-53,0 0,27 0,-54 0,0 0,27 0,-53 26,53-26,-26 53,26-53,0 53,0-53</inkml:trace>
  <inkml:trace contextRef="#ctx0" brushRef="#br1" timeOffset="106261">22093 9234,'26'26,"-26"27,53 0,-53 26,0-26,0 0,0 0,0 0,0 0,0 26,0-26,0 0,-26 0,26 0</inkml:trace>
  <inkml:trace contextRef="#ctx0" brushRef="#br1" timeOffset="106926">22966 9789,'0'0,"79"53,-26-53,27 0,25 0,1 0,0 0,-53-26,-27-1,-26 1,53-27,-53 26,0 1,-26 26,-54-79,28 79,-28 0,27 0,-26 53,52-1,27 28,0-1,0 1,0-28,53 28,27-54,-1 27,0-53,1 53,-27-53,0 0</inkml:trace>
  <inkml:trace contextRef="#ctx0" brushRef="#br1" timeOffset="107801">22569 8731,'26'0,"27"0,0 0,0 0</inkml:trace>
  <inkml:trace contextRef="#ctx0" brushRef="#br1" timeOffset="108086">23098 8334,'0'0,"0"0,0 79,0 1,0-1,0 27,0-27,0 1,0-27,0 0,-26 0,26-27,-27-26</inkml:trace>
  <inkml:trace contextRef="#ctx0" brushRef="#br1" timeOffset="108275">23125 8017,'0'-27,"0"1,26-27,27 79,-53 27,26 26,-26 1</inkml:trace>
  <inkml:trace contextRef="#ctx0" brushRef="#br1" timeOffset="108678">23416 8784,'0'53,"0"0,26-53,-26 53,27-53,-27 53,52-53,-25 0,-27-27,0 1,0-27,53 53,-27 0,27 0,0 0,-26-80,-27 27,0-26,0 0,0 26,0 0,-53 53,53-27,-53 27,53 0</inkml:trace>
  <inkml:trace contextRef="#ctx0" brushRef="#br1" timeOffset="108896">24130 8387,'-26'-53,"26"132,0 1,0-1,0 27,0-27,0 1,52-27,-52 0,0 0,0-27</inkml:trace>
  <inkml:trace contextRef="#ctx0" brushRef="#br1" timeOffset="109069">24024 8916,'0'-26,"27"26,-1-53,27 53,0 0,26 0,-26 0,0 26</inkml:trace>
  <inkml:trace contextRef="#ctx0" brushRef="#br1" timeOffset="110209">24818 9895,'0'-26,"0"-54,0 27,0 27,0-27,-53 27,27 26,-1 0,-26 0,0 0,0 52,-26 28,53-27,-27 26,53-26,0 0,0-27,0-26,53 53,26-53,0 0,1-79,-1 26,-53-53,27 27,-53-27,80-26,-80-27,53 27,-53-1,0 80,0 27,0 26,0-53,0 80,0-1,0 53,0 1,0 26,0-27,0 0,0 27,0-53,0 0,53 0,-53 0,53 0,-27-53,27 0</inkml:trace>
  <inkml:trace contextRef="#ctx0" brushRef="#br1" timeOffset="110440">25374 9313,'0'53,"0"0,52 26,-52-26,0 0,27 0,-27 26,0 27,0-26,0-1,0-26</inkml:trace>
  <inkml:trace contextRef="#ctx0" brushRef="#br1" timeOffset="110667">25347 9710,'53'0,"-53"26,79-26,-26 53,0-53,27 0,-1 0</inkml:trace>
  <inkml:trace contextRef="#ctx0" brushRef="#br1" timeOffset="111365">26141 9710,'26'0,"1"0,26 0,0 0,0 0,-27 0,-26 0,0 53</inkml:trace>
  <inkml:trace contextRef="#ctx0" brushRef="#br1" timeOffset="111514">26220 10133,'80'0,"-1"0,-26 0,26 0,-52 0</inkml:trace>
  <inkml:trace contextRef="#ctx0" brushRef="#br1" timeOffset="113020">28496 9604,'0'27,"0"-1,79-26,0 0,1 0,26 0,-1 0,1-53,-79 27,-27-27,0 26,0 1,0-27,-106 53,27 0,-1 0,1 79,-27 1,53-1,0 0,53 27,0-26,0-28,53-25,26 26,1-53,-1 53,1-53,-1 0,-26 53,0-53</inkml:trace>
  <inkml:trace contextRef="#ctx0" brushRef="#br1" timeOffset="113778">27649 8413,'26'0,"27"0,-26 0,26 0,0 0,0 0,-1 0,28 0,-54 0</inkml:trace>
  <inkml:trace contextRef="#ctx0" brushRef="#br1" timeOffset="114452">28734 7831,'0'80,"0"26,0 52,0-25,0-1,0-26,0 0,0-27,0-26,0 0,-27 0,-52-53,-27 0,27 0,26 0,26 0</inkml:trace>
  <inkml:trace contextRef="#ctx0" brushRef="#br1" timeOffset="114610">28945 7487,'0'-26,"0"52,-26 80,26-53</inkml:trace>
  <inkml:trace contextRef="#ctx0" brushRef="#br1" timeOffset="115241">29369 8361,'53'79,"-53"-53,26-26,-26 53,0 0,0 0,0-79,0-54,27 54,-27-27,79 0,-53 27,-26 78,0 28,53-1,-53 1,27-1,-27 0,79-52,-52 26,26-53,-53-27,52-26,1-26,-26-53,-27-54,79 28,-79 78,0 1,0 26,0 0,0 53,0 53,0-27,-26 1,26 26,0-27,0 27,-53-53</inkml:trace>
  <inkml:trace contextRef="#ctx0" brushRef="#br1" timeOffset="116162">29289 8096,'0'26,"0"1,0-1,0 27,0 0,0 0,0 0,0 0,0 26,0-26,0-26,0 26,53-27,0-26,-26 0,-1 0,27 0,-26 0,-27-26,52-1,-52-26,0 0,0 0,0 0,0 1,0 25,0-26,0 53,-26 53,26-26,0-1</inkml:trace>
  <inkml:trace contextRef="#ctx0" brushRef="#br1" timeOffset="116830">30903 8334,'0'-53,"0"27,0 26,-53 0,27 0,-53 0,26 0,0 26,0 27,53-26,-53 25,53-25,0-1,0-26,53 80,-27-80,27 0,-26 0,-1 0,1 0,-27-53,53 53,-53-27,0 27,26 53,-26-26,79 26,-79-27,53 27,-53 0</inkml:trace>
  <inkml:trace contextRef="#ctx0" brushRef="#br2" timeOffset="125973">6747 11430,'0'-27,"26"27,-26 80,0-1,0 0,0 1,0-1,0 0,0-26,0 0,0 0,0-26,0 26</inkml:trace>
  <inkml:trace contextRef="#ctx0" brushRef="#br2" timeOffset="126260">6244 11456,'0'-53,"0"53,80 0,-1 0,27-26,79 26,0-80,0 80,-26-53,-53 53,-53 0,-53 0</inkml:trace>
  <inkml:trace contextRef="#ctx0" brushRef="#br2" timeOffset="127113">7144 11536,'0'-53,"0"106,0 26,0 0,0 1,0 52,106 27,-53-27,-27-53,27-26,-53 0,53-53,-27 0,27-79,-53-1,0-25,53-54,-53 53,0 53,27 27,-27 26,52 53,-52-1,53 28,-53-27,27 0,-27 0,53 0,26-1,-52-52</inkml:trace>
  <inkml:trace contextRef="#ctx0" brushRef="#br2" timeOffset="127451">7964 12012,'0'53,"0"-27,53 27,-53-26,53-27,-53 52,79-52,-52 0,-1 0,-26-52,0-1,0 0,0 26,53 27,-53 27,26 26,-26-27,27-26,-27 53,53-53</inkml:trace>
  <inkml:trace contextRef="#ctx0" brushRef="#br2" timeOffset="127781">8784 11747,'-26'0,"-1"0,-26 53,27-26,-27 52,53-26,-26-27,26 27,0-53,26 53,53-53,-26 0,0 27,-26-27,-27 53,0-27,0 0,0 27,-27-26,1 26,-54-27</inkml:trace>
  <inkml:trace contextRef="#ctx0" brushRef="#br2" timeOffset="127947">9313 12329,'0'0,"0"53,0-26,-53 26</inkml:trace>
  <inkml:trace contextRef="#ctx0" brushRef="#br2" timeOffset="128967">12726 11800,'0'-53,"-26"27,26-1,-53-26,53 27,-53 26,53-27,-53 27,27 0,-27 27,26 26,27 0,0 26,0 0,0 1,0-1,53 54,0-28,0 28,-53-28,53 28,-53-54,0-26,-79 0,-1-27,1-26,0 0,-1 0,27 0,0-52,53 25,0-52,0 52,27 1,52-27,1 0,-1 53,0-27,-26 27,0 0,-26 0,-27 0,26 0,-26 27</inkml:trace>
  <inkml:trace contextRef="#ctx0" brushRef="#br2" timeOffset="129298">13388 11721,'0'0,"-53"0,0 53,0 52,53 28,-79 26,79-1,0-52,0 0,79 0,-26-53,26-53,27 53,-26-53,-27-27</inkml:trace>
  <inkml:trace contextRef="#ctx0" brushRef="#br2" timeOffset="129642">14049 11906,'0'-27,"-26"27,26 27,-53-1,53 27,0 27,0 52,0 0,0-52,0-1,0 0,0-26,26 27,-26-54,80 27,-54-53,27 0,27 0,-54-26</inkml:trace>
  <inkml:trace contextRef="#ctx0" brushRef="#br2" timeOffset="129881">13838 12488,'0'-26,"53"26,26 0,-53 0,1 0,26 0,-27 0,1 0,26 0,-27 26</inkml:trace>
  <inkml:trace contextRef="#ctx0" brushRef="#br2" timeOffset="130078">14684 12647,'53'0,"0"0,27 0,-27 0,-1 0,1 0,27 0,-1 0,0-27</inkml:trace>
  <inkml:trace contextRef="#ctx0" brushRef="#br2" timeOffset="130904">16960 12276,'0'-26,"-27"-53,-52 52,53 27,-27 0,0 0,0 0,-27 0,27 0,1 53,-1 0,53 0,-27 26,27-52,0-1,53-26,0 53,26-53,1 0,-1-26,1 26,-54-53,27 0,-53 26,26 27,-26-26,0 52,27 1,26-27,0 79,0-79,-1 0</inkml:trace>
  <inkml:trace contextRef="#ctx0" brushRef="#br2" timeOffset="131119">17463 11932,'52'0,"1"27,-26 52,-27-26,0 27,0 52,0-53,0 1,0-28,-53 1,26 27</inkml:trace>
  <inkml:trace contextRef="#ctx0" brushRef="#br2" timeOffset="131879">19076 12382,'0'-26,"0"26,27 0,52 0,54 0,-1 0,80 0,52 0,54 0,52 0,-52 0,-1 0,-52 0,-107 0,1 0,-79 0,-54 0,-26 0,-26 0,26-80</inkml:trace>
  <inkml:trace contextRef="#ctx0" brushRef="#br2" timeOffset="132063">21775 12091,'0'0,"53"0,53 0,-53 0,0 27,-27-27,27 53,-53-1,0-25,0-1,-53 54,-26-27,-80 0,0-1,54-52</inkml:trace>
  <inkml:trace contextRef="#ctx0" brushRef="#br2" timeOffset="132718">19024 12065,'26'0,"-26"26,0 27,0 26,0-26,-53 27,0-27,-26 0,52-1,27-25,-53 26,53-27,0 1,53-27,53 53,26-53,80 0,79 0,-26-27</inkml:trace>
  <inkml:trace contextRef="#ctx0" brushRef="#br2" timeOffset="133580">23680 12329,'0'0,"53"27,0-27,26 0,1 0,-1 0,1-106,-54 53,-26 27,0-27,-53 0,-26 53,-27 0,0 0,27 0,-1 26,54 27,26 0,0 26,0-26,26 27,54-27,26-1,52 1,1 0,0-53,-106 53,0 0,0-53</inkml:trace>
  <inkml:trace contextRef="#ctx0" brushRef="#br2" timeOffset="134448">22251 11271,'0'-27,"0"-25,27 52,26 0,0 0,0 0,0 26,0-26,26 0,-26 0,-27 0</inkml:trace>
  <inkml:trace contextRef="#ctx0" brushRef="#br2" timeOffset="134761">23125 10953,'0'27,"0"26,0 0,0 53,0-54,0 1,0 0,-27 0,27 0,0-26,-53-27,27 26,-54-26,1 0,26 0</inkml:trace>
  <inkml:trace contextRef="#ctx0" brushRef="#br2" timeOffset="134927">23098 10662,'53'-79,"-53"132,-53-27</inkml:trace>
  <inkml:trace contextRef="#ctx0" brushRef="#br2" timeOffset="135818">23442 10980,'0'-27,"0"80,0 27,0-27,0 26,0-26,0-27,0 1,79-27,-79 79,53-79,-26 0,26 0,26-79,-79 26,53 0,-53 0,0 27,0 52,0 27,0 26,53-26,-53 0,26 0,-26 0,27-53,-27 27,53-27,-53-27,26-26,-26-53,0 0,0 1,0-1,0 26,0 1,0 26,0 53,0-26,0 52,0 54,0-54,0 27,0-27</inkml:trace>
  <inkml:trace contextRef="#ctx0" brushRef="#br2" timeOffset="136344">24659 11112,'0'-26,"0"-27,0-27,0 80,-26 0,-27 0,26 27,1-1,-27 27,53-26,0-1,0 27,0-53,53 0,-27 0,1 0,26 0,0-53,0 0,-53 80,0-1,26 27,-26-26,26 25,-26-25,53-1,-53 27</inkml:trace>
  <inkml:trace contextRef="#ctx0" brushRef="#br2" timeOffset="142936">2117 13599,'-27'0,"27"-53,-53 53,0 0,27 0,-27 27,27 26,-27 0,53 0,-27-1,27-25,0-1,0 27,53-26,-26-27,25 79,28-52,-27 26,-27-27,-26 27,53 0,-53-27,0 1,-26 26,-27-53,26 26,1-26,-27-53</inkml:trace>
  <inkml:trace contextRef="#ctx0" brushRef="#br2" timeOffset="143424">2328 13917,'53'0,"-53"26,0 1,0-1,0 1,0 26,0-27,27-26,-27 26,26-26,54 0,-80 0,26 0,-26-79,0 53,26-27,-26 26,0 1,53 26,-53 53,0 0,0 0,0 26,-26 27,26 0,-79 26,79-26,0 26,-53-53,53-26,0 0,-53-79,53-1,-53-26,0 27,26-27,-25 27</inkml:trace>
  <inkml:trace contextRef="#ctx0" brushRef="#br2" timeOffset="144407">2778 14234,'27'27,"-27"-1,79 27,-53 26,27-52,-53-1,53 27,-53-26,27-27,-27 0,0-27,0-52,0 52,0 1,0 52,0 1,0 26,53-27,-27 27,-26-53,0-26,0-27,0 0,53 79,-27-26,1 27,52-27,-52 0,-27-27,0 1,26 26,54 0,-54 0,1 53,25-53</inkml:trace>
  <inkml:trace contextRef="#ctx0" brushRef="#br2" timeOffset="145353">3493 14287,'79'0,"-79"27,53 52,-53-26,0 0,0 0,53 26,-53-52,0-1,26-26,1-53,-27 27,0-54,53 27,-53 27,52 52,-25 27,-27 0,26-53,-26-26,0-1,0 1,0-27,53 53,-26 0,26 53,0-53,0 0,-27 53,27-53,-27-27,-26-26,0 0,0-26,-26 26,-1 0,-25 53,25-53,-26 53,27 0,26 53,0 0,26 27,1 25,26-25,-1-27,1 26,0-52,0-27,-53 52,53-52,-26 0,-27-26,79 26,-26-79,-53 26,26 0</inkml:trace>
  <inkml:trace contextRef="#ctx0" brushRef="#br2" timeOffset="145601">4551 13599,'0'-26,"-27"26,1-80,26 133,26 53,27 0,0 53,0 0,0-1,-53 27,79 1,-79-54,53-53,-53-26,0-26,0-80,0 0</inkml:trace>
  <inkml:trace contextRef="#ctx0" brushRef="#br2" timeOffset="145854">4948 14631,'26'0,"27"27,-53-1,79 27,-79 26,27-52,-27-1,0-105,0 0,0-1,0-26,0 27,0 0,0 26,0 26,79-26,1 53,-1 0,0 0,1 27,-27-27,-53 53</inkml:trace>
  <inkml:trace contextRef="#ctx0" brushRef="#br2" timeOffset="146080">4233 13943,'27'0,"-1"0,1 0,79 0,-27 0,53 0,53 0</inkml:trace>
  <inkml:trace contextRef="#ctx0" brushRef="#br2" timeOffset="146913">5609 14076,'27'26,"-27"27,53-27,-53 27,52-26,1 26,0-27,-26-26,26 0,-53-26,0-1,0-52,26-1,-26 1,0 26,0 27,0 26,0 26,0 27,0 26,53 1,-53 26,53 26,-53-26,79 26,-52-26,-27-27,53 1,-53-27,0-27,0-26,-53 0,0 0,0 0,0-79</inkml:trace>
  <inkml:trace contextRef="#ctx0" brushRef="#br2" timeOffset="147076">7197 14658,'0'79,"0"-26,-27 0,-52 26,52-79</inkml:trace>
  <inkml:trace contextRef="#ctx0" brushRef="#br2" timeOffset="149248">12409 14896,'26'0,"1"0,26 0,26 0,-26 0,0 0,0-53,-53 0,0 26,-79-25,-1 52,1 0,-1 0,1 52,0-25,52 26,27 0,0-27,27 27,26 26,26-26,27 0,26 27,-26-80,-27 79,-26-79,-26 0,-1 0,-26-26,80-27</inkml:trace>
  <inkml:trace contextRef="#ctx0" brushRef="#br2" timeOffset="150275">11430 14234,'26'0,"27"0,27 0,-1 0,1-26,-1 26,0 0,-52 0,26 0,-53-27,26 27</inkml:trace>
  <inkml:trace contextRef="#ctx0" brushRef="#br2" timeOffset="150966">12330 13652,'53'27,"-1"78,-52-25,53-1,0 1,-53-1,53-26,-53-27,0 27,0-26,0-1,-53 27,0-53,27 0,-27 27,27-27</inkml:trace>
  <inkml:trace contextRef="#ctx0" brushRef="#br2" timeOffset="151155">12515 13441,'-53'0,"53"-53,0 0,0 106,0 0,79-27</inkml:trace>
  <inkml:trace contextRef="#ctx0" brushRef="#br2" timeOffset="151665">13441 13917,'0'-80,"0"54,-53 26,53-53,-53 53,27 0,-27 0,26 0,1 26,-27 27,26-26,27-1,0 27,0-26,0-1,27-26,26 0,0 0,0 0,-27-26,53-54,-79 27,27 53,-1 27,27-1,-26-26,52 80,-26-80,0 0</inkml:trace>
  <inkml:trace contextRef="#ctx0" brushRef="#br2" timeOffset="151895">13891 13335,'0'79,"0"27,0-27,26 27,-26 0,53 26,-53-52,26-1,-26-26,53 0</inkml:trace>
  <inkml:trace contextRef="#ctx0" brushRef="#br2" timeOffset="152084">13891 13864,'0'-53,"53"53,-53 53,52-53,1 79,0-79,0 0</inkml:trace>
  <inkml:trace contextRef="#ctx0" brushRef="#br2" timeOffset="152954">15425 15054,'-26'0,"26"-26,-53 26,106 0,26 0,106 0,27 0,79-53,0 53,0 0,-26-79,-54 79,-25 0,-28-53,-52 53,-26 0,-1 0,-26 0,-27 0,27 26,-26-52</inkml:trace>
  <inkml:trace contextRef="#ctx0" brushRef="#br2" timeOffset="153164">17886 14631,'0'27,"0"-1,79-26,-52 79,26-26,-27-53,-26 53,53 0,-53 27,0-28,-132 28,-54 26,-52-27,53-26</inkml:trace>
  <inkml:trace contextRef="#ctx0" brushRef="#br2" timeOffset="153966">15531 14790,'0'-27,"0"27,-53 53,27-26,-27 26,26-27,-26 27,53-26,-26-1,26 27,0 0,0-53,53 26,-27-26,1 0,26 53,0-53,0 0,-1 0,28 27,-27-27,0 0,0 0,-1 53,-25-53</inkml:trace>
  <inkml:trace contextRef="#ctx0" brushRef="#br2" timeOffset="155196">18785 14578,'0'-26,"0"-1,80 27,-1 0,-52 0,-1 0,27 0,-27 0,-26 53,27-26,-27-1,0 27,-27 26,1-26,-27 0,53 0,-26-53,26 27,0-27,53 0,26-27,27 1,0-27,26 0,-53 0,1 27,-54 26,-26-53,0 26</inkml:trace>
  <inkml:trace contextRef="#ctx0" brushRef="#br2" timeOffset="155389">19685 14367,'26'0,"-26"0,0 52,27 54,-27-53,0 0,0 0,53 26</inkml:trace>
  <inkml:trace contextRef="#ctx0" brushRef="#br2" timeOffset="155599">20055 14419,'0'53,"0"-26,0 52,27-26,-27 27,0-54</inkml:trace>
  <inkml:trace contextRef="#ctx0" brushRef="#br2" timeOffset="155984">20214 13970,'0'26,"-26"1,26 26,-53-27,53 27,-53-53,53 26,-27-26,-25 0,25 0,-26-53,-26 27,26-27,0-26,-26 26,52 0,-26 53,27 0,-1 0,-26 0,27 53,26 0,0 0,0 0,0-1,26 54,1-53,26 0</inkml:trace>
  <inkml:trace contextRef="#ctx0" brushRef="#br2" timeOffset="157035">21061 14234,'53'0,"-53"-26,0-27,0 26,-27 27,1 0,-27 0,0 27,0 52,53-52,0-1,0 27,0-26,0-1,0 0,27 27,25-26,1 26,0 0,27-27,-54 1,-26 26,0-27,0 0,0 27,0-26,-53 26,-26-53,-1 26,1-26,-27 0,27 0,26-53,0 27,53-27,-26-26,26 52,0-26,53 27,-1 26,28-80,52 80,-26 0,0 0,-27 0,1 27,-1-27</inkml:trace>
  <inkml:trace contextRef="#ctx0" brushRef="#br2" timeOffset="157498">22384 13467,'0'26,"0"54,-53 26,53 26,0 80,-53-1,53-52,0 26,26-26,27-27,0-79,0 0,27-53,-1 0</inkml:trace>
  <inkml:trace contextRef="#ctx0" brushRef="#br2" timeOffset="158029">22595 14578,'0'-26,"53"26,-26 0,-1 0,27 0,0 0,0 53,-27-53</inkml:trace>
  <inkml:trace contextRef="#ctx0" brushRef="#br2" timeOffset="158563">23178 14234,'26'0,"-26"80,0 25,0-25,0-1,53 1,-53-1,0-26,53-27,26-26,-26 0,-53 0,53-53,-53-26,53 26,-53 0,0 27,0 26,0 26,26-26,-26 53,53-53,0 0,0 0,-53 0,0-53,0-26,0-1,0 28,-26-1,-27 26,26 27,-26 0,53 0</inkml:trace>
  <inkml:trace contextRef="#ctx0" brushRef="#br2" timeOffset="158810">23998 14658,'53'0,"-27"0,27 53,0-53,-27 0,1 0,26 0,-27 0,1 0,26 0</inkml:trace>
  <inkml:trace contextRef="#ctx0" brushRef="#br2" timeOffset="159725">24897 14472,'0'0,"0"-26,0-27,0 27,-53-27,0 53,1 26,25 1,-26 25,53-25,-26-1,26 27,0-26,0-27,26 0,27 0,0 0,-27 0,1 0,52-27,-79-26,27 80,26 26,0 26,0-52</inkml:trace>
  <inkml:trace contextRef="#ctx0" brushRef="#br2" timeOffset="160018">25374 13837,'26'0,"-26"80,106-1,-27 53,-52-52,26 52,-53-26,53 26,-53-52,0-27,-27-1,-26 1,-26-26,-54 26,28 0,52-53</inkml:trace>
  <inkml:trace contextRef="#ctx0" brushRef="#br2" timeOffset="160634">26035 14314,'106'-53,"-53"53,0 0,0-27,0 27,-1 0,-52 0,27 0,-27 80,-27-27</inkml:trace>
  <inkml:trace contextRef="#ctx0" brushRef="#br2" timeOffset="160775">26300 14631,'105'0,"-52"-53,0 53,27 0,-54 0</inkml:trace>
  <inkml:trace contextRef="#ctx0" brushRef="#br2" timeOffset="161705">27279 14023,'0'-27,"-27"27,27 0,53 0,0 0,0 0,0 0,0 27,-53-1,26 27,-26-27,0 1,-53 52,0-26,27 0,-27-26,26 25,27 1,27-53,26 0,0 0,26 0,1-26,-1 26,0-53,1 0,-54 53,-26-53</inkml:trace>
  <inkml:trace contextRef="#ctx0" brushRef="#br2" timeOffset="161916">27887 13996,'0'27,"0"26,0-1,0 1,0 0,27 27,-27-27,0-27,52-26,-52 53</inkml:trace>
  <inkml:trace contextRef="#ctx0" brushRef="#br2" timeOffset="162117">28152 14102,'0'0,"0"26,0 27,0-26,0-1,0 27,0-26,0-1,0 27</inkml:trace>
  <inkml:trace contextRef="#ctx0" brushRef="#br2" timeOffset="162448">28390 13467,'0'0,"0"53,-53-27,53 27,-27 0,-25-53,-28 0,27-26,0-1,0-26,27 53,26-53,-53 53,0 0,0 27,53-1,0 27,0-26</inkml:trace>
  <inkml:trace contextRef="#ctx0" brushRef="#br2" timeOffset="163370">29051 13705,'0'-53,"0"53,0-53,-53 53,27 0,-27 27,27-27,-27 53,53-27,-53 27,53-27,0 27,0 0,0 27,26-1,1-26,26 26,-53-26,26-26,-26-1,0 27,-53-53,0 0,0 0,-26-53,52 53,27-53,-26 53,26-53,0 27,53 26,0-53,26 53,1 0,-28 0,-25 0,26 0,0 0,-53-26</inkml:trace>
  <inkml:trace contextRef="#ctx0" brushRef="#br2" timeOffset="163665">29660 13520,'0'-27,"0"1,0-27,0 106,-27 0,-26 26,1 54,-1 25,53-52,-53 26,53-26,0-26,0-1,0-26,26 0,-26-27,53-26,-26 27,52-27,-26 0</inkml:trace>
  <inkml:trace contextRef="#ctx0" brushRef="#br2" timeOffset="164150">29819 13996,'0'27,"0"26,0-27,26 27,-26-27,0 1,53-27,-53 53,26-53,1-80,-27 54,0-1,0 1,0-27,53 80,-53-1,26 0,-26 27,80-53,-80 27,26-27,1-27,-27-26,0-26,0 0,0-1,0 27,0 27,0 26,0-53,0 106,26-53</inkml:trace>
  <inkml:trace contextRef="#ctx0" brushRef="#br2" timeOffset="165057">30586 14128,'0'0,"26"0,27 0,27 0,-1-52,0 52,-26 0,0 0</inkml:trace>
  <inkml:trace contextRef="#ctx0" brushRef="#br2" timeOffset="165275">30745 13943,'0'-53,"0"106,0 0,0 0,-27 0,27 0,0 26,0-26,0 0,0-26,53 25,-26-52</inkml:trace>
  <inkml:trace contextRef="#ctx0" brushRef="#br2" timeOffset="165874">31644 13943,'0'-53,"0"27,0-1,0 27,-53 0,0 0,0 0,-26 27,-27 26,53 0,53-27,-26-26,26 53,0 0,26-53,54 0,-27 0,0 0,-1-26,1 26,-53-27,27 27,-27-53,0 80,26-27,-26 79,80-53,-80 27,53-26,-1 26</inkml:trace>
  <inkml:trace contextRef="#ctx0" brushRef="#br2" timeOffset="166117">32306 13573,'0'26,"0"27,-27 53,27 26,-79-26,79 26,-53-52,53-1,-79 27,52-53,-52 0,26-53</inkml:trace>
  <inkml:trace contextRef="#ctx0" brushRef="#br2" timeOffset="166646">31671 13970,'0'-27,"-27"27,-52 53,79-26,-27-1,27 27</inkml:trace>
  <inkml:trace contextRef="#ctx0" brushRef="#br2" timeOffset="170679">13996 16959,'0'27,"27"-27,26 26,26-26,-52 0,-27 0,53 0,-53-53,0 27,0-27,0 27,-53 26,26 0,1 0,-27 0,-27 26,54 53,26-26,0 0,0 0,0 0,53 27,0-54,26 27,-26-53,-26 26,26-26,-27-53</inkml:trace>
  <inkml:trace contextRef="#ctx0" brushRef="#br2" timeOffset="171069">13256 16377,'53'0,"-1"0,-25-26,26 26,-27 0,1 0,26 0,-27 0,1 0,-1 0</inkml:trace>
  <inkml:trace contextRef="#ctx0" brushRef="#br2" timeOffset="171375">13917 15901,'27'0,"-27"80,0-1,0 53,0 0,52-52,-52-1,0 1,0-27,0-1,0 1,-52-26,25-27,1 0</inkml:trace>
  <inkml:trace contextRef="#ctx0" brushRef="#br2" timeOffset="171555">13838 16007,'0'-79,"0"52,0 27,0 53</inkml:trace>
  <inkml:trace contextRef="#ctx0" brushRef="#br2" timeOffset="172042">14499 16351,'0'-53,"-79"27,52 26,1-53,-27 53,0 0,27 0,26 53,0 26,0-53,26 27,1-53,25 53,-25-53,-1 0,54 0,-27 0,-27 0,27 27,-53 26</inkml:trace>
  <inkml:trace contextRef="#ctx0" brushRef="#br2" timeOffset="172279">14711 16033,'0'-52,"0"104,0 28,0-1,53 53,-53-26,53-26,-53-1,53 27,-53-27,26-26,-26-26</inkml:trace>
  <inkml:trace contextRef="#ctx0" brushRef="#br2" timeOffset="172493">14711 16616,'0'-53,"79"53,1 0,-54 26,1-26,25 27,-25-27,-1 0</inkml:trace>
  <inkml:trace contextRef="#ctx0" brushRef="#br2" timeOffset="173385">16722 17012,'26'-26,"54"26,-1-53,27 53,79 0,53 0,-26 0,26 0,26 0,-25 0,-1 0,-53 0,-26 0,-27 0,-53 0,-52 0,-1 0,27 0,-79 0</inkml:trace>
  <inkml:trace contextRef="#ctx0" brushRef="#br2" timeOffset="173611">19235 16721,'0'0,"0"0,53 80,-53-54,0 1,27 26,-27-27,0 0,0 27,0-26,-53 26,0-27,0-26,0 0</inkml:trace>
  <inkml:trace contextRef="#ctx0" brushRef="#br2" timeOffset="174285">16563 16748,'53'0,"0"0,-27 0,-26 53,0 0,-53-53,53 53,-53-53,53 52,0 1,0 0,53-26,27 26,26 0,26-53,27 53,-27-53,-26 0,26 26,-26-26,-53 0</inkml:trace>
  <inkml:trace contextRef="#ctx0" brushRef="#br2" timeOffset="175299">20585 16430,'53'0,"-1"0,1 27,27-27,-1 53,0-53,1 53,-54-53,-26 53,27-53,-27 79,0-26,-27-27,1 27,-27-53,26 53,27-26,0-27,53 0,27 0,26 0,26 0,-26 0,0-27,-27 27</inkml:trace>
  <inkml:trace contextRef="#ctx0" brushRef="#br2" timeOffset="175523">21696 16457,'0'26,"26"27,-26 0,0 0,53 26,-53-26,0-26,27 26,-1-53</inkml:trace>
  <inkml:trace contextRef="#ctx0" brushRef="#br2" timeOffset="175719">22066 16483,'0'53,"0"-26,0 52,27-26,-27 0,0 0,0 0,53-53</inkml:trace>
  <inkml:trace contextRef="#ctx0" brushRef="#br2" timeOffset="176063">22172 16033,'0'-26,"0"52,0 1,-53 26,0-53,-26 53,26-53,0 0,0 0,0 0,27-53,-27 53,53-80,-27 80,27-26,-53 26,1 79,25 1,27 26,-53-27</inkml:trace>
  <inkml:trace contextRef="#ctx0" brushRef="#br2" timeOffset="176896">23045 16166,'0'-53,"0"0,-53 53,0 0,0 53,1 26,52-26,-53 26,53 1,0-1,0 1,0 25,0-25,105-27,-105 26,27-52,-27 25,-53-52,27 0,-27 0,26 0,1-52,26 25,-53-26,53-26,0 52,0 1,26 26,27-53,0 53,-26 0,25 0,-25 0,26 0,-53 0,53 0</inkml:trace>
  <inkml:trace contextRef="#ctx0" brushRef="#br2" timeOffset="177172">24262 15901,'-26'-26,"-1"-27,1 53,26 26,-53 27,53 27,0-1,0 0,53 27,0 53,-27-27,54-26,-1-27,-26-26,0 0,26-53,-26 0</inkml:trace>
  <inkml:trace contextRef="#ctx0" brushRef="#br2" timeOffset="178223">25109 16113,'0'53,"0"-27,0 27,53 0,-53 0,26 0,-26-27,53-26,-53 53,27-53,-27 0,0-53,0 0,0 0,0 1,0 25,0 27,26 79,27-26,0 27,0-1,-27-52,27-27,-53 53,27-53,-27 0,0-80,53-79,-53 1,0 25,0 54,0 0,0 26,0 0,0 0,0 26,0 27,0 53,0 0,0-26</inkml:trace>
  <inkml:trace contextRef="#ctx0" brushRef="#br2" timeOffset="178652">26247 16404,'53'0,"26"0,27 0,26 0,53 0,-26 0,-106 0,-27 0,-26-53</inkml:trace>
  <inkml:trace contextRef="#ctx0" brushRef="#br2" timeOffset="178860">26776 16139,'0'-26,"0"79,0 26,0 27,0 26,0-26,0 0,0-27,53 1</inkml:trace>
  <inkml:trace contextRef="#ctx0" brushRef="#br2" timeOffset="179392">27887 16457,'0'-80,"0"54,0-27,0 27,-53 26,0-53,27 53,-1 0,-26 0,27 53,-27-27,53 27,-26 26,26-26,0-26,0 26,26-53,27 0,0 0,0 0,-27 0,-26-53,80 26,-80 1,0 52,26 27,-26 0,53 0,-53-27,79-26,-52 27,26-27</inkml:trace>
  <inkml:trace contextRef="#ctx0" brushRef="#br2" timeOffset="179798">28363 15875,'0'-27,"0"27,0 53,0 0,0 26,27 27,26-26,0-1,-27 27,-26 0,79 26,-79-53,0 1,0-27,-26 0,-27 26,-26-53,52-26,27 53,-53-53,0 0,53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27:20.2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7594 1164,'0'26,"26"-26,27 0,-27 0,1 0,-27 0,53 0,-53-53,0 27,0-1,-27 27,-26 0,27 0,-1 0,-25 0,52 27,-27-1,27 27,0 0,0 0,0 0,27 26,-27-26,79-26,-79 26,79-27,-52-26,26 80,-27-80,1 0,26 0,-1-106</inkml:trace>
  <inkml:trace contextRef="#ctx0" brushRef="#br0" timeOffset="459">6959 608,'0'0,"26"0,27 0,0 0,0 0,0 0,0 0,0 0,-27-53</inkml:trace>
  <inkml:trace contextRef="#ctx0" brushRef="#br0" timeOffset="767">7541 291,'0'-27,"0"27,0 53,0 0,26 53,-26-27,0 1,0-1,53 0,-53-26,0 0,0-26,0-1,0-26,-53 0,0-26</inkml:trace>
  <inkml:trace contextRef="#ctx0" brushRef="#br0" timeOffset="931">7435 238,'0'-53,"0"0,26 27,-26-1,27 27,-27 79,0 1</inkml:trace>
  <inkml:trace contextRef="#ctx0" brushRef="#br0" timeOffset="1420">7964 688,'0'-80,"-26"54,-54-27,1 53,52 0,1 0,26 26,-53-26,53 53,0-26,26-27,1 79,-1-79,27 0,-26 0,-1 0,27 0,-26 27,-27 25,52 1,1-53</inkml:trace>
  <inkml:trace contextRef="#ctx0" brushRef="#br0" timeOffset="1650">8229 264,'0'0,"52"80,-52-1,53 0,-53 27,0-26,0-1,0 0,27 1,-27-27,0-27</inkml:trace>
  <inkml:trace contextRef="#ctx0" brushRef="#br0" timeOffset="1830">8202 767,'0'0,"27"0,25 0,-52 0,53 0,-26 53</inkml:trace>
  <inkml:trace contextRef="#ctx0" brushRef="#br0" timeOffset="2820">8334 714,'53'0,"0"27,27-1,-54-26</inkml:trace>
  <inkml:trace contextRef="#ctx0" brushRef="#br0" timeOffset="3534">10372 1508,'53'0,"0"0,-1 0,1 0,0 0,53 0,132 0,-26 0,0 26,52-26,-26 0,53 0,0 0,-26 0,-27 0,27-26,-80 26,0 0,-26-53,-80 53,-52 0,-27-27,0 54</inkml:trace>
  <inkml:trace contextRef="#ctx0" brushRef="#br0" timeOffset="3738">13785 1296,'0'0,"53"27,-53-1,53 27,-53 0,53 26,-53-26,-27 0,-26 0,-53 0,-52-53</inkml:trace>
  <inkml:trace contextRef="#ctx0" brushRef="#br0" timeOffset="4350">10398 1243,'53'0,"-26"27,-27-1,0 27,-27 53,1-53,-27 0,53-27,-27-26,27 80,53-54,79-26,1 0,52 0,0 0,0 0</inkml:trace>
  <inkml:trace contextRef="#ctx0" brushRef="#br0" timeOffset="5641">14631 1137,'0'-26,"0"26,80 0,-27 0,0 0,0 79,0-52,-53-1,26 27,-26-26,0-1,0-26,0 79,-79-79,79 27,-27-27,80 0,0 0,0 0,0 0,26 0,-52 26,26-26</inkml:trace>
  <inkml:trace contextRef="#ctx0" brushRef="#br0" timeOffset="5905">15452 1084,'0'-52,"53"52,-27 26,-26 0,0 1,0 26,0 0,0-27,0 27,0-26,0-1,0 1,27-27</inkml:trace>
  <inkml:trace contextRef="#ctx0" brushRef="#br0" timeOffset="6106">15769 1058,'0'0,"0"26,53 1,-53 26,0-27,0 27,0 0,0 0</inkml:trace>
  <inkml:trace contextRef="#ctx0" brushRef="#br0" timeOffset="6450">15981 555,'0'0,"0"27,0 26,0-27,0 1,-27-27,27 53,-53-53,27 0,0 0,-27 0,26 0,-26-27,27 27,-1-53,-52 53,79-26,-26 26,-1 0,-26 79,53-26,0-27</inkml:trace>
  <inkml:trace contextRef="#ctx0" brushRef="#br0" timeOffset="7298">16801 820,'27'0,"-27"-53,0 0,-27 53,-26 0,0 0,-26 27,52-1,-26 27,53 0,-26 53,26-27,0 0,26 1,27 26,27-27,-27 27,-53-53,53-53,-53 26,-27-26,-26 0,-26 0,26-53,-26 27,52-54,27 54,0 0,0-27,53 53,26 0,1-27,-1 27,-26 0,0 0,-27 0,1 0</inkml:trace>
  <inkml:trace contextRef="#ctx0" brushRef="#br0" timeOffset="7584">17330 873,'0'-53,"0"106,-53 0,53 0,-53 52,53-25,0-1,0 1,0-27,0-1,0 1,53-26,0-27,0 0,27 0,-28-27</inkml:trace>
  <inkml:trace contextRef="#ctx0" brushRef="#br0" timeOffset="8026">17754 1058,'26'26,"0"1,27 26,-26-27,-27 27,53-53,-53 27,53-27,-53-27,0-26,26-26,-26 52,0 1,53 26,0 53,-27-53,-26 53,80-53,-54-27,-26 1,0-27,0 0,0 0,0 27,0-1,0 27,0-53</inkml:trace>
  <inkml:trace contextRef="#ctx0" brushRef="#br0" timeOffset="8288">18918 1217,'53'0,"-27"0,1 0,25 0,1 0,-26 0,-1 0,27 0,-26 0,-1 0,27 0</inkml:trace>
  <inkml:trace contextRef="#ctx0" brushRef="#br0" timeOffset="8784">20055 1058,'0'-53,"0"0,-26 53,26-26,-53 26,27 0,-27 0,-27 0,54 26,26 27,0 0,53 0,0-53,0 0,0 0,-1 0,-52 0,27 0,-27 26,53-26,-53 53,79-53,-52 0</inkml:trace>
  <inkml:trace contextRef="#ctx0" brushRef="#br0" timeOffset="9001">20664 741,'0'0,"53"79,-53-26,0 26,0-26,0 0,0 0,0 0,0 0,-27-27,-25 27,-28-26,1-27</inkml:trace>
  <inkml:trace contextRef="#ctx0" brushRef="#br0" timeOffset="10665">2963 2460,'27'0,"-27"-26,0 26,0 53,0 53,0-1,0 28,-27-27,27-27,0 0,0-52,-26-27,26 0,0-80,0 27,26-26,-26-27,53-26,-53 26,0 27,27-1,-27 54,0-1,26 27,27 0,-26 0,25 27,-25 26,-1-27,27 27,-53 27,53-27,-53 26,0 0,53-26,-53 27,0-28,0-25</inkml:trace>
  <inkml:trace contextRef="#ctx0" brushRef="#br0" timeOffset="10884">3016 2725,'80'0,"-80"-27,53 27,-27 0,0 0,27 0,-26 0,-1 0,27 53,-26-53</inkml:trace>
  <inkml:trace contextRef="#ctx0" brushRef="#br0" timeOffset="11236">3545 2989,'53'0,"0"-79,27 53,-54-27,27 0,-27 0,27 0,-53-26,0 26,27 0,-27 26,0-52,-53 79,53-27,-53 27,53 27,0 26,0 26,0 1,0 25,0-25,53-1,-53 1,53-28,-53 1,0-26,53-1</inkml:trace>
  <inkml:trace contextRef="#ctx0" brushRef="#br0" timeOffset="11558">4339 2619,'0'-53,"-26"53,26-26,-27 26,-26 0,0 79,27-26,26 0,-53 26,53-26,0-26,0 26,53-27,0 27,0 0,-53-27,-27 27,1-53,-27 80,27-80</inkml:trace>
  <inkml:trace contextRef="#ctx0" brushRef="#br0" timeOffset="11811">4763 2989,'0'0,"0"27,0-1,0 1,26-27,0 0,27 0,-53-27,0-52,0 53,-53 26,1-53,25 53,-26 0,27 0</inkml:trace>
  <inkml:trace contextRef="#ctx0" brushRef="#br0" timeOffset="12008">5662 3228,'0'26,"-26"27,26 26,0-26,0-26,0-1</inkml:trace>
  <inkml:trace contextRef="#ctx0" brushRef="#br0" timeOffset="13186">8043 3598,'27'0,"-1"0,1 0,26 0,-27 0,27 0,-53 0,0-79,0 52,0-26,-53 53,27-26,-54 26,54 0,-1 0,-52 26,79 27,0-26,0-1,0 27,53 26,-27-26,-26 0,80 0,-80-26,53-27,-53 26,79-26,-53 0</inkml:trace>
  <inkml:trace contextRef="#ctx0" brushRef="#br0" timeOffset="13800">7885 2249,'0'26,"0"53,0 27,0 0,0 0,53 26,-53-26,0-27,0-26,0 0,0-26,-27-1,-26-26,-26 0,52 0</inkml:trace>
  <inkml:trace contextRef="#ctx0" brushRef="#br0" timeOffset="13972">7911 2275,'0'-53,"53"0,0 53,-53 27,0 52,0 0</inkml:trace>
  <inkml:trace contextRef="#ctx0" brushRef="#br0" timeOffset="14432">8652 2778,'-27'-53,"-25"-26,-1 79,0 0,26 0,-26 26,53 27,0 0,0-53,27 53,26-53,-27 0,27 0,-53-27,53 27,-27 0,-26 53,27-26,-27-1,53-26</inkml:trace>
  <inkml:trace contextRef="#ctx0" brushRef="#br0" timeOffset="14669">8943 2196,'26'-53,"-26"79,0 80,0 0,0 0,0 0,0 26,0-26,0-27,0 0,0 1,0-54</inkml:trace>
  <inkml:trace contextRef="#ctx0" brushRef="#br0" timeOffset="14850">8837 2751,'27'0,"78"-53,-78 53,-1 0,27 27,-26 26,26-27,-27-26</inkml:trace>
  <inkml:trace contextRef="#ctx0" brushRef="#br0" timeOffset="15645">10927 3281,'0'-27,"53"27,-26 0,52 0,53 0,27 27,53-27,132 0,-27 0,1 0,-27 0,-53 0,-53 0,-53 0,-79 26,-53 27,-53-53</inkml:trace>
  <inkml:trace contextRef="#ctx0" brushRef="#br0" timeOffset="15855">13309 3228,'26'0,"27"0,26 53,-26-1,-26-25,-27 26,53 0,-53 0,-27 26,-26-53,-79 54,-133-27,54-53</inkml:trace>
  <inkml:trace contextRef="#ctx0" brushRef="#br0" timeOffset="16508">11165 2910,'0'-26,"27"26,-27-53,-53 106,-53 52,0-25,80 52,-27 0,53-52,0-1,0-26,0-26,0-27,53 52,0-52,26 0,1 0,-28 0,1 27</inkml:trace>
  <inkml:trace contextRef="#ctx0" brushRef="#br0" timeOffset="17167">13123 2989,'27'0,"-1"0,27 0,-26 0,52 80,-79-54,26 1,-26 26,0 0,0 0</inkml:trace>
  <inkml:trace contextRef="#ctx0" brushRef="#br0" timeOffset="18275">15266 2725,'-26'0,"26"-53,0 53,26 0,27 0,53 26,-26-26,-1 53,-26 0,0-53,-53 53,0 0,0 0,0-27,-53 1,26 26,1-27,26 27,26-53,27 0,27 0,-1 0,27 0,0 0,-27 0,1-26,-54-1</inkml:trace>
  <inkml:trace contextRef="#ctx0" brushRef="#br0" timeOffset="18507">16431 2778,'0'-53,"26"53,-26 53,27 26,-27-26,0 0,0 0,52 0,-52-27,0 1,27-27</inkml:trace>
  <inkml:trace contextRef="#ctx0" brushRef="#br0" timeOffset="18703">16775 2804,'0'27,"0"-1,0 1,0 52,53-26,-53 0,0 0,0 0</inkml:trace>
  <inkml:trace contextRef="#ctx0" brushRef="#br0" timeOffset="19064">17066 2354,'0'53,"-27"0,1-26,-1-27,-52 53,26-53,0 0,0 0,-53-53,53 26,0-26,1 27,25 26,1-79,-54 79,54 0,26 52,0-25,0 26,0 0,0 0</inkml:trace>
  <inkml:trace contextRef="#ctx0" brushRef="#br0" timeOffset="19934">17965 2381,'0'-27,"0"-52,-26 79,-27 0,-27 0,28 27,-1-1,0 27,26 0,27 0,0 26,0-26,0 0,0 0,27 0,26 26,-53-52,53 26,-80-53,-26 0,-26 0,-1 0,28 0,-1-53,26 53,27-53,-53 53,53-27,53-26,-26 53,26 0,-1 0,1 0,27 0,-27 0,0 0,-27 27,53-27</inkml:trace>
  <inkml:trace contextRef="#ctx0" brushRef="#br0" timeOffset="20230">18521 2302,'0'-53,"0"26,0 1,53-27,-80 106,1 53,-27-27,0 27,0 0,53-1,0 28,0-54,0 0,0-26,27-26,-1 26,27-53,79 0,-26 0</inkml:trace>
  <inkml:trace contextRef="#ctx0" brushRef="#br0" timeOffset="20683">18997 2646,'27'0,"-1"26,27 27,-27-27,27 1,0 52,-26-79,-27-53,0-26,0 0,0-1,53 1,-53 52,0 27,0 53,26 27,-26-27,79-1,-52 1,-1-53,-26 27,53-27,-26-27,-27-26,0-52,0 25,0 27,0 0,0 27,0-27</inkml:trace>
  <inkml:trace contextRef="#ctx0" brushRef="#br0" timeOffset="21148">20055 2646,'27'0,"52"0,-26 0,0 0,0 0,0 0,26 0,-52 0,26 0,-27 0,27 52,-26-52</inkml:trace>
  <inkml:trace contextRef="#ctx0" brushRef="#br0" timeOffset="21374">20558 2407,'-26'0,"26"0,0 27,0 26,0-27,0 27,0 0,0 26,0 1,0-27,0 0,0-27</inkml:trace>
  <inkml:trace contextRef="#ctx0" brushRef="#br0" timeOffset="22063">20558 2672,'0'26,"0"-26,53 0,0 0,-27 0,1 0,-27 27,53 26</inkml:trace>
  <inkml:trace contextRef="#ctx0" brushRef="#br0" timeOffset="23045">21616 2593,'53'-53,"-53"26,0 1,0 26,0-53,-53 53,1 0,25 0,-26 0,27 0,26 26,-53-26,53 53,-27-53,27 53,0 0,0-53,27 0,26 53,-27-53,1 0,26 0,-53-26,52 26,-52-27,27 1,-27 26,53 0,-53 53,26-53,-26 52,27 1,26-53</inkml:trace>
  <inkml:trace contextRef="#ctx0" brushRef="#br0" timeOffset="23578">22331 2090,'26'0,"54"53,-80 26,26 53,-26-26,0-26,0 26,0-1,0-25,0-1,0-26,-53-27,-26 54,79-107</inkml:trace>
  <inkml:trace contextRef="#ctx0" brushRef="#br0" timeOffset="26635">1164 4630,'0'53,"0"26,-26 53,26-26,0 0,0-26,0-28,26 1,1-26,52-27,0 53,27-53,0 0,-27 0,27-27,-53 27,-53-26</inkml:trace>
  <inkml:trace contextRef="#ctx0" brushRef="#br0" timeOffset="26868">1191 5027,'26'0,"27"0,0 0,-27 0,27 0,27 0,-27 0,0 0,-1 0,-52 0</inkml:trace>
  <inkml:trace contextRef="#ctx0" brushRef="#br0" timeOffset="27131">1217 4471,'27'0,"-1"-26,53 26,-52 0,26 0,-27 0,54 0,-1 0,27 0,-27 0,-26 0</inkml:trace>
  <inkml:trace contextRef="#ctx0" brushRef="#br0" timeOffset="27542">2540 4630,'0'0,"-53"0,0 53,0 26,0-26,0 26,27 1,26-27,-53 0,53-27,0 54,0-54</inkml:trace>
  <inkml:trace contextRef="#ctx0" brushRef="#br0" timeOffset="27789">2064 4868,'0'-26,"0"-1,53 27,-27 0,1 0,52 27,-26-1,0 27,26-27,-26 27,0 0,0-26,-53-1,53-26,-53 80</inkml:trace>
  <inkml:trace contextRef="#ctx0" brushRef="#br0" timeOffset="28007">2672 4789,'0'-53,"0"106,0-27,0 1</inkml:trace>
  <inkml:trace contextRef="#ctx0" brushRef="#br0" timeOffset="28178">2752 5397,'53'-26</inkml:trace>
  <inkml:trace contextRef="#ctx0" brushRef="#br0" timeOffset="28359">3149 4815,'52'-53,"-52"53,0 53,-79 26,0 27</inkml:trace>
  <inkml:trace contextRef="#ctx0" brushRef="#br0" timeOffset="28547">1455 6112,'53'0,"27"-53,-1 53,53-53,27 53,-27 0,-26 0,-53 0,-27 0,-26 53</inkml:trace>
  <inkml:trace contextRef="#ctx0" brushRef="#br0" timeOffset="31025">5133 4762,'0'-26,"0"105,0 0,0 54,0-27,53-27,-53 0,0-26,0 0,0-26,0-1,0 27,53-53,0 0,-27 26,27-26,26 0,1 0,26 53,-53-53,-1 0,1 0,-26 0</inkml:trace>
  <inkml:trace contextRef="#ctx0" brushRef="#br0" timeOffset="31379">6059 5344,'26'0,"1"0,-27-53,79 53,-79-26,53 26,-53-27,0-52,0 26,-26 80,26-1,-80 27,80 26,-26-26,26 0,0-26,0 26,26-53,54 52,-1-52,0 0,27 0</inkml:trace>
  <inkml:trace contextRef="#ctx0" brushRef="#br0" timeOffset="31625">6694 4921,'26'26,"-26"27,0 27,53 26,-53-27,0 53,0-52,27-1,-27-26,53 0,-53 0,26-53</inkml:trace>
  <inkml:trace contextRef="#ctx0" brushRef="#br0" timeOffset="31805">6641 5371,'53'0,"26"0,-26 0,0 0,27 0,-1 0,-26 0</inkml:trace>
  <inkml:trace contextRef="#ctx0" brushRef="#br0" timeOffset="32729">8864 4947,'52'0,"-52"0,80 0,-80-53,26 1,-26 25,0 1,0-27,0 26,0 1,-79 26,52 0,-25 53,52 0,-80 0,80-1,0 54,-53 0,53 0,0 0,27 0,-27-27,53 0,-53 1,26 26,-26-27,0 0,0-52,0-27</inkml:trace>
  <inkml:trace contextRef="#ctx0" brushRef="#br0" timeOffset="32932">8546 5291,'53'0,"-27"0,1-26,26 26,-27 0,1 0,26 0,-27 0,1 0,25 0,1 0,27 0</inkml:trace>
  <inkml:trace contextRef="#ctx0" brushRef="#br0" timeOffset="33261">9551 4736,'0'-53,"0"26,-26 27,-27 0,27 53,-27 80,53-28,-53 28,53-27,0-1,0 1,0-26,0-1,0-53,53 1,-27-27,54 0,-28 0</inkml:trace>
  <inkml:trace contextRef="#ctx0" brushRef="#br0" timeOffset="33500">9737 4974,'0'-27,"0"80,0 0,0 0,0 0,0 26,0 54,0-54,0 0,53-26</inkml:trace>
  <inkml:trace contextRef="#ctx0" brushRef="#br0" timeOffset="33703">9657 5318,'27'0,"26"0,26 0,27 0,26 0,-52 0,-28 0</inkml:trace>
  <inkml:trace contextRef="#ctx0" brushRef="#br0" timeOffset="33929">10160 5027,'26'53,"-26"-27,53 54,-53-28,0 28,0-1,0 1,0-1,-79 27,26-27,-26 1,52-80,27 26</inkml:trace>
  <inkml:trace contextRef="#ctx0" brushRef="#br0" timeOffset="34640">10769 5371,'0'-27,"52"27,-25 0,-1 0,27 0,-26 27,26 26</inkml:trace>
  <inkml:trace contextRef="#ctx0" brushRef="#br0" timeOffset="34782">10901 5715,'53'0,"-27"0,1 0,26 0</inkml:trace>
  <inkml:trace contextRef="#ctx0" brushRef="#br0" timeOffset="36973">12832 4762,'0'-53,"0"-26,0 52,0 1,-26 26,26-79,-80 79,28 0,-1 0,0 0,0 0,-27 79,28-26,-28 0,54 0,-27 0,53 0,-53 52,53-25,-53-27,53 0,0 0,0 26,0-53,0 1,0 26,53-27,-27-26,54 53,-1-53,27 0,26 0,-26 0,53-79,-27 26,-53-27</inkml:trace>
  <inkml:trace contextRef="#ctx0" brushRef="#br0" timeOffset="37492">13282 5027,'0'-27,"-53"27,27 0,-1 0,-52 53,105-26,1-27,26 0,0-27,-27 1,-26-27,53-53,-53 53,0 27,-26 26,-27 0,26 26,27 27,0 0,0 26,0-26,80 0,25-53,54 53,-53-53,26-26,-52-27,-1 0,-79 0,0 0,0 0,0 27,-79 26,-1-53,1 53,26 0,27 26,26 80,0-27,52 1,28 26,-1-27,-26 27,53-27,-53 0,-53-26,0-26,-80 26,-25-53,25 0,27 0,27 0</inkml:trace>
  <inkml:trace contextRef="#ctx0" brushRef="#br0" timeOffset="38160">14711 4842,'0'52,"0"1,0 27,0-27,0-27,0 1,0 26,26-53,27 0,27-53,-80 0,53-53,-53 26,0 28,0 104,0 28,26 26,27-27,-27 0,27-52,-26-27,26 53,-27-53,-26-27,53-26,-53-52,0-54,0 27,0 52,0 27,-26-26,26 52,-27 27,27-26,0 26,0 26,0 27,0 27,0-54</inkml:trace>
  <inkml:trace contextRef="#ctx0" brushRef="#br0" timeOffset="38505">15610 5106,'0'80,"0"-54,0 0,0 27,0-26,0-1,53-26,-26 53,52-53,-79-53,27 0,-27 0,0 1,0-1,0-27,-80 54,54 26,-27 53,53 0,0 0</inkml:trace>
  <inkml:trace contextRef="#ctx0" brushRef="#br0" timeOffset="38910">16245 4471,'0'-79,"27"158,-27 27,0 26,0 27,0 26,0 0,0-79,53-26,-53-1,26-53,1-26</inkml:trace>
  <inkml:trace contextRef="#ctx0" brushRef="#br0" timeOffset="39096">16060 5027,'0'-27,"27"27,26 0,26 0,27 0,26 0,-26 0,0 0</inkml:trace>
  <inkml:trace contextRef="#ctx0" brushRef="#br0" timeOffset="39262">17198 5477,'0'26,"0"27,0-27,0 1,0 26,0-27,-53 27,0-53</inkml:trace>
  <inkml:trace contextRef="#ctx0" brushRef="#br0" timeOffset="40727">18441 5397,'27'0,"52"0,-52 0,-1 0,54 0,-27 0,-27 0,27 0</inkml:trace>
  <inkml:trace contextRef="#ctx0" brushRef="#br0" timeOffset="41329">19844 5053,'0'0,"-27"27,27 26,-79-27,26 27,27-53,-27 53,0-53,26 0,-26 0,0-27,53 1,0-27,0 27,27-27,-1 53,27 0,27 26,-1-26,0 53,-26-53,-26 0,26 27,-27-27,-26-27,0 1,0-27,-26 26,-27-26,0 27,0 26,0-80,0 80,80 53,25-26,1-27</inkml:trace>
  <inkml:trace contextRef="#ctx0" brushRef="#br0" timeOffset="41704">21167 4630,'0'0,"-53"26,0 27,-27 53,-25 0,52-27,-27 1,54-54,26 1,-53-27,79 0,27 0,0 0,27 0,25 79,-25-79,-1 53,-26 0,27-27,-28-26,-52 53</inkml:trace>
  <inkml:trace contextRef="#ctx0" brushRef="#br0" timeOffset="42192">22066 4445,'0'-53,"0"79,0 27,0 27,0 25,0 1,0 0,0-27,0 27,0-53,0 0,0-26,53-27</inkml:trace>
  <inkml:trace contextRef="#ctx0" brushRef="#br0" timeOffset="42386">21828 4894,'27'0,"26"0,-1-52,28 52,52 0,27 0,-53 0,-27 26,-26-26</inkml:trace>
  <inkml:trace contextRef="#ctx0" brushRef="#br0" timeOffset="42717">23495 4551,'0'79,"-53"-26,0 0,0 26,-26-26,0 26,-1-52,27 26,27-27,52-26,1 0,52 0,0 0,27 80,-26-27,-27-27,52 27,-78-53</inkml:trace>
  <inkml:trace contextRef="#ctx0" brushRef="#br0" timeOffset="43729">24606 4736,'0'0,"-53"53,27-27,-27 27,27-27,-27 27,26-26,-52 26,26-53,0 0,26-27,27 1,0-1,0-52,0 53,0-1,0-26,27 53,-1 0,27 0,27 27,-27-1,0 27,-1-27,-25 27,-1-53,27 53,-26-53,26 0,26 0,-53 0,-26 0,0-53,0 0,0-52,0 25,0 27,0 27,-26 26,26-27,-53 27,-26 0,26 0,53 0,-27 0,27 27,-26-27,26 53,-53-53,27 26,-27 1</inkml:trace>
  <inkml:trace contextRef="#ctx0" brushRef="#br0" timeOffset="44407">25585 5080,'27'0,"-1"0</inkml:trace>
  <inkml:trace contextRef="#ctx0" brushRef="#br0" timeOffset="47178">26908 4471,'0'-79,"0"26,0 26,0-26,0 53,0-52,-53 52,0 0,-26 0,52 52,-25 1,25 27,-26 26,0-27,53 0,-26-26,26 27,0-54,0 1,0 25,26-25,27 26,53-53,0 53,0-53,26 53,-53-53,-26 0,0 0</inkml:trace>
  <inkml:trace contextRef="#ctx0" brushRef="#br0" timeOffset="47756">27331 4736,'0'-27,"-26"27,26 27,-26 26,26-27,0 1,0 25,26-52,27-52,-53 25,26 1,-26-27,53 53,-26 26,26-26,26 27,-26-27,0 0,0 0,26 0,-52-53,26 0,-53-27,52-78,-52 25,0 28,0 25,0 1,-26 52,0 27,26-26,-53 26,26 26,27 54,-79 26,79 52,0 28,-53-28,53-52,0 0,0-27,0-26,26 27,-26-54,27 1,52-27,-26 0</inkml:trace>
  <inkml:trace contextRef="#ctx0" brushRef="#br0" timeOffset="48751">28390 4498,'0'-53,"0"26,-53 54,26 52,27 0,-79 27,79-26,0-1,0-26,0-53,0 79,79-79,-52 0,-1 0,27-79,-26 26,26 0,-53 0,26 0,-26 106,0 0,0 26,0-52,0-1,0 27,53-53,0-79,-53 26,79-26,-26-54,-53 54,27 26,-27 132,0 1,0-27,53 0,-53-27,79-26,-53 53,1-53,52 0,-26-26,27-54,25-52,28-53,-27-53,-27-1,-26 54,-53 79,53 53,-53 1,-27 52,1 26,-54 53,28 54,-1-27,0 26,53-53,0 1,0-1,0 0,0 1,0-54,0 1,0 26,53-27</inkml:trace>
  <inkml:trace contextRef="#ctx0" brushRef="#br0" timeOffset="49165">30030 4418,'0'-26,"0"-1,0-26,-26 53,-27 0,0 106,53-79,0-1,0 27,26 0,1-53,-1 0,-26 26,53-26,-53 53,27-53,26 80</inkml:trace>
  <inkml:trace contextRef="#ctx0" brushRef="#br0" timeOffset="49561">30745 3968,'0'-79,"0"0,0 52,-27 27,27 106,-79 53,79 0,0 26,0-53,0-53,0-26,0 0,26-26,54-27,-1 53,27-53,53 0,-54-53,1 0,-79 0,-27 0,0 0,-53 53,0 0,0 27,-26 25,52 28,27-27,-53 0,53 0,0-1,53-25,0-27,26 53,27-53,-26 0,-27 0</inkml:trace>
  <inkml:trace contextRef="#ctx0" brushRef="#br0" timeOffset="49801">30321 4259,'27'0,"52"0,0 27,27-27,53 53,0-53,-53 0</inkml:trace>
  <inkml:trace contextRef="#ctx0" brushRef="#br0" timeOffset="53239">7064 6614,'0'-26,"-26"26,26-53,-53 53,0 0,0 0,27 0,-27 0,26 0,27 26,0 27,0 0,0 0,0 26,53 54,-53-54,0 1,27-1,-27-26,0 0,0 0,53-27,-53 1,0 52,0-53,0 1,-27-27</inkml:trace>
  <inkml:trace contextRef="#ctx0" brushRef="#br0" timeOffset="53439">6694 7143,'0'-26,"26"26,27 0,0 0,27 0,-1 0,0 0,1 0,-54 0</inkml:trace>
  <inkml:trace contextRef="#ctx0" brushRef="#br0" timeOffset="54078">7885 6456,'0'-53,"-27"106,27 26,-53 0,53 1,-53-1,53 0,0 27,0 0,53-53,-26 0,26 0,26-53,27 26,-27-26,1 0</inkml:trace>
  <inkml:trace contextRef="#ctx0" brushRef="#br0" timeOffset="54317">8520 6535,'0'0,"0"53,0 0,79 26,-79-26,26 53,-26-27,0-26,0 0,0 0,-26 0,-27-27,-53 27,53-53</inkml:trace>
  <inkml:trace contextRef="#ctx0" brushRef="#br0" timeOffset="54489">8625 6323,'53'-53,"-26"80</inkml:trace>
  <inkml:trace contextRef="#ctx0" brushRef="#br0" timeOffset="54895">9022 7038,'0'53,"0"-27,27 27,26 0,0-53,0 0,-1-27,-52-26,27 27,-27-27,0 106,53-27,-53 1,53-27,-27 53,27-53,26-27,-79-26,0 1,0-54,0 0,0-26,0 52,-26 27,26 27</inkml:trace>
  <inkml:trace contextRef="#ctx0" brushRef="#br0" timeOffset="55081">10213 6588,'0'53,"0"0,0 0,0 26,0 27,0-27,0 1,-79-1,26-26,0-53</inkml:trace>
  <inkml:trace contextRef="#ctx0" brushRef="#br0" timeOffset="56131">11245 6350,'0'53,"0"0,0-27,-53 27,53 0,0-27,0-26,53 0,-27 0,27-53,-53 27,27 26,-27-53,0 53,0 53,0 26,0 1,0-27,26-1,27-25,-27-27,-26 0,53-27,-53-52,80 0,-80-1,53 27,-53 1,0 104,0 28,0-27,26 0,-26-27,0 27,0-27,0 27,0 0,-26 53,26 0,0 0,-27 26,27-105</inkml:trace>
  <inkml:trace contextRef="#ctx0" brushRef="#br0" timeOffset="57482">13044 6403,'0'-53,"-26"53,-1 0,1 0,-27 26,53 1,-27 26,27-27,0 0,0 27,0-26,53-1,-26 27,-1-26,27 26,-53-27,26 27,-26-27,0 1,-26-27,-27 79,0-79,-26 27,52-27,1 0,26-80</inkml:trace>
  <inkml:trace contextRef="#ctx0" brushRef="#br0" timeOffset="57751">13573 6164,'0'-52,"0"131,-26 0,26 54,-53-54,53 27,-27 26,27-26,0-27,0-52,0 26,27-53,-27-27</inkml:trace>
  <inkml:trace contextRef="#ctx0" brushRef="#br0" timeOffset="58238">13785 6535,'26'0,"-26"-53,-26 79,-27 1,0 26,27-27,26 27,-53 27,53-28,0 1,0-26,0-27,53 53,-1-53,1 0,27 0,-1 0,53 0,-26-27,0 27,0-79,-27 26,1-53,-27 27,-53 26,-27 53,-52 0,-1 0,1 0,26 0,27 0,26 26,0 1,-53 26,53-27,0 1,53 26,-27-53,27 52,-27-52,1 27,26 52</inkml:trace>
  <inkml:trace contextRef="#ctx0" brushRef="#br0" timeOffset="58478">14949 6112,'0'-53,"0"26,0 27,0 80,0 25,0 54,0-27,0 27,0 0,0-80,0 1,0-27,0-27</inkml:trace>
  <inkml:trace contextRef="#ctx0" brushRef="#br0" timeOffset="58651">14764 6852,'26'-79,"27"79,53-26,-27 26,1 0,-27 0,0 0</inkml:trace>
  <inkml:trace contextRef="#ctx0" brushRef="#br0" timeOffset="58921">15796 6641,'-53'0,"0"26,-53 54,27-1,-27 0,26 27,54-53,26 0,26 0,54-53,26 0,52 0,-25 0,78-79</inkml:trace>
  <inkml:trace contextRef="#ctx0" brushRef="#br0" timeOffset="59259">16510 6244,'-79'0,"26"0,53 0,-27 106,27 52,0-25,0 52,53-26,-53-80,27 27,-27-80,53-26,-27 0,0 0,27-26,-26-53,26-27,0-27,-53 80,26 1,-26 104,0 1,53 0,-53 0,27 0,-27 0,0-26,79-27,-26 0</inkml:trace>
  <inkml:trace contextRef="#ctx0" brushRef="#br0" timeOffset="60289">17939 6217,'0'-26,"0"26,0-53,0 0,0 0,0 106,0 26,0 54,0-27,0 52,0-52,-53 0,53-27,0 1,0-1,0-52,0-1,26-26</inkml:trace>
  <inkml:trace contextRef="#ctx0" brushRef="#br0" timeOffset="60790">18600 6244,'27'0,"-27"79,-27 1,27-1,0 27,-26 0,26-27,0-26,0-27,0-26,26 0,1 0,-27 53,53-26,-27 26,53 26,1-52,26 25,-27-52,27 0,-27 0,-26 0,-26 0,-27-52,0-1,0 26,0 1,-27 26,-26-53,0 53,0 0,27 0,26 53,26 26,1 0,52-26,-26 0,27 0,-1-53,-26 53</inkml:trace>
  <inkml:trace contextRef="#ctx0" brushRef="#br0" timeOffset="61099">18177 6561,'159'-53,"-27"1,-26 52,-53-27,-27 27,-26 27,27-1,26 27,26-53</inkml:trace>
  <inkml:trace contextRef="#ctx0" brushRef="#br0" timeOffset="62051">17648 6641,'0'-27,"-27"27,27-26,27 26,52 0,0 0,80-53,-26 53,25 0,-52 0,-53 0,0 0</inkml:trace>
  <inkml:trace contextRef="#ctx0" brushRef="#br0" timeOffset="63273">20267 6667,'0'-26,"27"-27,52 53,0-106,1 53,52 0,0-26,-26-1,-79 54,-27-27,0 53,-53 0,0 0,26 26,27 27,0-26,0 26,27 26,79-26,-27 0,0 0,1-27,-54-26,-26 80,-26-54,-54-26,-26 0,-26 0,53 0,26 0,26 0,27 0,0-53</inkml:trace>
  <inkml:trace contextRef="#ctx0" brushRef="#br0" timeOffset="63709">21458 5821,'0'0,"0"-53,-53 53,53 26,0 53,0 27,26 0,-26 53,53 26,-53 0,0 0,53-26,-53-26,0-1,0-79,0-27,79-79,-52-53</inkml:trace>
  <inkml:trace contextRef="#ctx0" brushRef="#br0" timeOffset="64120">21616 5821,'53'52,"-53"-25,53-1,-53 54,53-54,-53 1,0 26,0-27,-26 27,-27-53,0 53,-26-53,52 26,1-26,26 53,0-26</inkml:trace>
  <inkml:trace contextRef="#ctx0" brushRef="#br0" timeOffset="64587">21934 6588,'0'26,"26"-26,27 0,27-53,-27 27,-27-27,27 0,-53 27,0-27,0 53,-79 26,26 1,26 26,-26-1,53 1,0 0,0-26,27-1,-1 27,54 0,-1-53,0 0,27 26,-26-26,-1 0</inkml:trace>
  <inkml:trace contextRef="#ctx0" brushRef="#br0" timeOffset="64879">22728 6323,'0'0,"-53"0,-27 80,54-27,-27-1,0 1,53 27,-26-27,26-27,0 27,26-27,54-26,52 80,0-80,27 0,0 53,-54-53,-52 0</inkml:trace>
  <inkml:trace contextRef="#ctx0" brushRef="#br0" timeOffset="65449">23654 5873,'0'-52,"0"-1,0 79,0 53,0 27,-27-26,27 25,0 28,0-27,0-1,0 1,0 0,0 26,0-52,0-27,0-27,0-26,53 0,0 0,-26-26,26-27,-27 0,27 26,-53-26,26 53,-26-26,0 26,0 53,0-27,0 27,53-53,27-79,-54 79,27-53,-27 53,27-53,27 53,-27 0,0 0,0 0,-1 27,1-27,-53 26</inkml:trace>
  <inkml:trace contextRef="#ctx0" brushRef="#br0" timeOffset="65733">23072 6059,'26'0,"1"0,52 0,0 0,27 0,0 26,26-26,27 79,-80-79,-52 27</inkml:trace>
  <inkml:trace contextRef="#ctx0" brushRef="#br0" timeOffset="67017">24897 6323,'0'80,"0"-1,0-26,-26 26,26-26,0-26,0-1,0 27,26-53,27 0,0 0,0-26,0-1,26-26,-26 0,0 0,-53-26,27 53,-27 26,-53 79,53-26,-27 0,27 0,0-27,0 27,27-53,-1 0,1 0,52 0,-26-53,0-26,-53 52,26 1,-26 79,0 26,0 0,0 1,0-27,0-27,27-26,79 0,-53-79,26-1,-26-25,0 52,-53 26,26 27,-26 0,0 27,0 26,0 26,0-53,0 1,53 26,-26-53,-1-27,27-26,-27 1,54-28,-54 54,27-27,-26 79,-27 1,53 26,-53 0,0-27,26 27,-26-27,53-26,-53 27,79-27</inkml:trace>
  <inkml:trace contextRef="#ctx0" brushRef="#br0" timeOffset="67173">27067 6905,'26'0,"-52"27,-27-27</inkml:trace>
  <inkml:trace contextRef="#ctx0" brushRef="#br1" timeOffset="75460">3704 8678,'0'-53,"0"0,0 27,-26 26,-27 26,26 27,-26 0,-26 0,53 0,26-27,-80 27,80-26,0 26,27-53,-27 26,79-26,-52 79,25-52,-52-1,27 27,-27 0,0 0,-27 0,-25-27,-28 27,54-53,-1 27,-26-27,27 0,26 0,0-27,53-52</inkml:trace>
  <inkml:trace contextRef="#ctx0" brushRef="#br1" timeOffset="75781">4101 8969,'0'0,"-53"53,53-27,0 1,0 26,53-53,0 53,-27-53,27 0,-26 0,-1-27,-26-26,0 27,0-1,0-25,0 25,-53 27,0-26,53 26,-26 53</inkml:trace>
  <inkml:trace contextRef="#ctx0" brushRef="#br1" timeOffset="76241">4419 9392,'26'0,"-26"27,53-27,-53-53,79 0,-52 0,-27-26,79-54,-26 28,-53-54,53 0,-53 80,0 52,0 27,-79 80,-27 25,26 28,1 26,26-1,53-52,-53 0,53 0,0-27,27-52,-1-27,27 53,0-53,0 0,0-27,26 27,1-79</inkml:trace>
  <inkml:trace contextRef="#ctx0" brushRef="#br1" timeOffset="76440">4895 8863,'26'0,"-26"-26,0 26,0 26,0 27,-26 0,26 0</inkml:trace>
  <inkml:trace contextRef="#ctx0" brushRef="#br1" timeOffset="76607">4948 9657,'0'0,"0"-26</inkml:trace>
  <inkml:trace contextRef="#ctx0" brushRef="#br1" timeOffset="76772">5186 8996,'0'-27,"0"27,0 53,-27 53,-52 0,-53-1</inkml:trace>
  <inkml:trace contextRef="#ctx0" brushRef="#br1" timeOffset="76957">4075 10107,'53'0,"-27"0,27-53,-27 53,27 0,0 0,27 0,25 26,-52-26</inkml:trace>
  <inkml:trace contextRef="#ctx0" brushRef="#br1" timeOffset="79270">8017 8440,'0'-27,"-27"27,-25 0,-28 53,-52 0,-27-26,53-27,0 79,54-79,25 0,1 0,26 0,0-53,0 0,26 53,1 0,25 53,-52 0,27 26,-27 27,53 0,-53-26,53-1,-27 0,-26 1,80-1,-80-53,52 27,-52 0,0 0,0-53,-52 53,-1-53</inkml:trace>
  <inkml:trace contextRef="#ctx0" brushRef="#br1" timeOffset="79494">7488 9181,'0'-27,"79"27,0 0,1 0,-1 0,27 0,0 0,-27-26</inkml:trace>
  <inkml:trace contextRef="#ctx0" brushRef="#br1" timeOffset="80222">8811 8440,'0'-53,"-53"53,-27 79,1 27,26 26,0-26,53 53,-26-53,26-27,0 27,0-27,53-26,0 0,26 0,27-53,0 0,-1 0,1 0,-26-26</inkml:trace>
  <inkml:trace contextRef="#ctx0" brushRef="#br1" timeOffset="80521">9340 8652,'0'-27,"26"27,1 53,-27 26,0-26,0 27,0-1,0 0,0-26,0 0,0 0,0-26,0 26</inkml:trace>
  <inkml:trace contextRef="#ctx0" brushRef="#br1" timeOffset="80680">9499 8228,'0'0,"0"-53,26 106,-26 27,0-1</inkml:trace>
  <inkml:trace contextRef="#ctx0" brushRef="#br1" timeOffset="81083">9816 8943,'0'53,"53"-27,-53 0,0 27,26-26,-26 26,27-53,-27 53,53-53,-27 0,27-53,-53 0,27 0,-27 0,0 0,0 80,0-1,53 27,-1 0,-25-53,26 0,-53 0,0-53,0-26,0 26,0 26,0-26,-27 53,27-53</inkml:trace>
  <inkml:trace contextRef="#ctx0" brushRef="#br1" timeOffset="81294">10742 8704,'0'53,"0"0,0 27,0-1,0 27,0-27,0-26,0 0,0-26,0 25,-79-52,52 27,-26-27</inkml:trace>
  <inkml:trace contextRef="#ctx0" brushRef="#br1" timeOffset="82119">11668 9022,'27'0,"-1"0,27 53,-53 0</inkml:trace>
  <inkml:trace contextRef="#ctx0" brushRef="#br1" timeOffset="82261">11668 9419,'27'0,"26"-27,-27 27,27 0,-27 0</inkml:trace>
  <inkml:trace contextRef="#ctx0" brushRef="#br1" timeOffset="83431">13996 8625,'0'-53,"0"53,-52-26,-1 26,-53 0,-53 0,-26 0,53 0,26 0,26 0,1 0,53 0,26-27,0-26,0 53,52-26,-25 26,-1 0,27 0,-26 53,26 0,-53 0,53 0,-53-1,52 28,-52 26,53-27,-53 0,27-26,-27-26,0 26,0-27,0-26</inkml:trace>
  <inkml:trace contextRef="#ctx0" brushRef="#br1" timeOffset="83655">13150 9048,'53'0,"0"0,-27 0,27 0,0 0,53 0,-53 0,26 0,27 0,0 0,-27 0</inkml:trace>
  <inkml:trace contextRef="#ctx0" brushRef="#br1" timeOffset="84145">14658 8096,'0'-53,"-27"53,-25-53,25 53,27-26,-53 26,27 0,26 26,-53 53,53-26,0 0,0 27,0-1,0 0,0 27,0 0,0 26,0-26,0 0,0 0,0 26,0-52,0-28,0-25,0-1,0 27,26-26,80-27,-79 0</inkml:trace>
  <inkml:trace contextRef="#ctx0" brushRef="#br1" timeOffset="85359">15822 8387,'0'-26,"-26"-1,26-26,-80 53,27-26,27 26,-1 0,-25 0,-1 26,0 27,-27 0,27 0,0 26,1 1,-1 52,53-53,0-26,0 0,0-26,53 26,26-53,53 52,1-52,-54 0,0-26,-26 0,-53-27,27 0,-27 0,0 26,0-26,-80 53,54 27,-27-27,53 53,0-27,0 27,26-53,1 53,-1-53,27 0,0-53,-53 27,27 26,-27-53,52 53,1 0,27 0,-27 0,0-53,0 53,-53-80,52 54,-52-27,-26 53,-27 0,0-53,27 53,26 27,0 26,0 52,26-52,54 0,-28 27,-25-27,26-27,-53 27,0 0,-27-27,-52-26,26 0,27 0,26 0</inkml:trace>
  <inkml:trace contextRef="#ctx0" brushRef="#br1" timeOffset="85779">16642 8943,'0'-53,"-26"53,26 26,-80 1,80 26,0-1,0 1,27-26,-1 26,27-53,-26 26,26-26,-53 0,79-53,-79 0,0 0,0 27,0 0,-26 26,26 26,26 0,1-26,25 80,-25-80,-1 0,27 0,-53-53,0 26,0 1,0-27,0 27,0-1</inkml:trace>
  <inkml:trace contextRef="#ctx0" brushRef="#br1" timeOffset="86041">17542 9128,'-79'0,"52"0,-26 79,27-79,26 53,0 26,0-52,53 26,0-53,26 0,-53 0,-26-27,27-52,-27 26,0 0,-27 0,27 0,-53 27,1 26,-1 0</inkml:trace>
  <inkml:trace contextRef="#ctx0" brushRef="#br1" timeOffset="86358">17912 8493,'0'-27,"53"-26,-53 27,0 105,0 1,0-1,0 27,0 53,0 26,0-79,0 0,0-54,27 1,-1-53</inkml:trace>
  <inkml:trace contextRef="#ctx0" brushRef="#br1" timeOffset="86528">17912 8943,'53'0,"27"0,-27 0,-1 0,28 26,-54 1</inkml:trace>
  <inkml:trace contextRef="#ctx0" brushRef="#br1" timeOffset="87802">18759 8228,'0'-26,"26"26,54 0,-27 0,0 26,0 27,-1 27,1-1,-53 0,27 27,-27 53,0-27,-53 27,53-27,-79-26,79 0,0-27,0 1,26-27,-26-27,26-26,-26 0,-52 0,-28 0,-26-53,27 53,26-53</inkml:trace>
  <inkml:trace contextRef="#ctx0" brushRef="#br1" timeOffset="88108">19659 8996,'26'0,"-26"-53,53 53,-53 26</inkml:trace>
  <inkml:trace contextRef="#ctx0" brushRef="#br1" timeOffset="88250">19764 9260,'0'0,"53"0,-26 0,26 0</inkml:trace>
  <inkml:trace contextRef="#ctx0" brushRef="#br1" timeOffset="89331">21167 8361,'-27'26,"-52"27,-80 26,-53 1,27-1,26-26,27-53,26 26,80-26,-1 0,27 0,-52 0,52-53,0 1,26 25,0 27,27-53,0 53,0 0,0 0,26 53,-26 0,27 53,-1 0,-52 26,26 0,-53-52,0-27,0-27,0 27,-53-27</inkml:trace>
  <inkml:trace contextRef="#ctx0" brushRef="#br1" timeOffset="89533">20426 9048,'79'0,"-26"-79,0 79,0 0,26 0,-26 0,0 0,-26 0,26 27</inkml:trace>
  <inkml:trace contextRef="#ctx0" brushRef="#br1" timeOffset="90235">21590 8255,'0'-27,"0"-26,-53 0,-26 53,52 53,27 27,0-1,0 0,0 27,0 0,0 0,0 0,0 26,0 0,0 54,-53 52,53-80,0 28,0 52,0-79,0-27,0-53,0 1,53-28,-26 1,26-53,-53 0,26 0,-26-79,0 26,0 0</inkml:trace>
  <inkml:trace contextRef="#ctx0" brushRef="#br1" timeOffset="91585">22781 9181,'0'26,"0"54,0-54,79-26,-26 0,26 0,-26 0,27-53,-54-26,-26 26,0 0,0 26,0-52,-53 79,0 0,-26 0,-27 79,27-26,52 53,27 0,-53 26,53-52,0-27,27 0,-1-1,54-52,-28 53,28-53,-27 0,26 0,1 0,-28-53</inkml:trace>
  <inkml:trace contextRef="#ctx0" brushRef="#br1" timeOffset="92357">22490 7752,'0'-26,"0"26,0 79,-27 53,27-26,0 0,0 0,-53 0,53-54,0 1,-26-26,-1 26,-52-53,26 0,53 0</inkml:trace>
  <inkml:trace contextRef="#ctx0" brushRef="#br1" timeOffset="92528">22463 7699,'0'-79,"0"105</inkml:trace>
  <inkml:trace contextRef="#ctx0" brushRef="#br1" timeOffset="92987">22860 8255,'0'79,"0"-26,0-27,0 1,53-27,-53 53,26-53,1 0,-27-27,0 1,53-1,-53-52,0 53,0-1,0 27,0 27,26 26,-26-27,80-26,-27 53,-27-53,27-27,0 1,-53-53,0-1,0 1,0-1,0 28,-27 25,-26-26,53 53,0 80,0-54</inkml:trace>
  <inkml:trace contextRef="#ctx0" brushRef="#br1" timeOffset="93256">23918 8202,'-26'53,"-27"-53,0 26,-26-26,-1 80,54-80,26 52,0-25,53-27,26 0,1 0,-28 0,28-53,-80 27,26-27,-26 0,0 0,-26 0,-27 53,26-80,1 80,-27 0,27 27,26-1</inkml:trace>
  <inkml:trace contextRef="#ctx0" brushRef="#br1" timeOffset="94014">24368 7752,'0'0,"0"53,53 26,-53 1,0-1,0 53,0-26,0-26,53-1,-53 0,0-26</inkml:trace>
  <inkml:trace contextRef="#ctx0" brushRef="#br1" timeOffset="94194">24236 8149,'79'0,"-26"0,-26 0,-1 0,-26 26,53 1,-53-1</inkml:trace>
  <inkml:trace contextRef="#ctx0" brushRef="#br1" timeOffset="95500">25241 9525,'27'0,"-1"-53,27 53,26 0,27 0,-26 0,-1 0,-26 0,-27 0,-26 0</inkml:trace>
  <inkml:trace contextRef="#ctx0" brushRef="#br1" timeOffset="95700">25479 9207,'0'27,"0"26,0 26,0 0,0 1,27-1,-27 0,0-26,0-26</inkml:trace>
  <inkml:trace contextRef="#ctx0" brushRef="#br1" timeOffset="96504">26776 9101,'79'0,"-79"27,53-27,0 0,26 26,27-26,27 0,-54 0,0-53,1 0,-80 1,26-28,-26 54,0-1,-53 27,0-53,0 53,-26 0,-53 80,52-27,1 79,79 27,-53-54,53 28,53-54,0-26,79 0,-26 0,53-53,-27 0,0 0,-79 0</inkml:trace>
  <inkml:trace contextRef="#ctx0" brushRef="#br1" timeOffset="97479">26485 8069,'0'0,"0"-52,106 52,-80 0,27 0,26 0,-26 0,0 0,-26 0,-1 0</inkml:trace>
  <inkml:trace contextRef="#ctx0" brushRef="#br1" timeOffset="97830">27120 7593,'0'-26,"0"52,0 54,0 25,0 54,0-53,0-27,0 1,0-27,0 0,0 0,0-53,-53 26,26-26</inkml:trace>
  <inkml:trace contextRef="#ctx0" brushRef="#br1" timeOffset="98011">27067 7382,'53'-27,"26"-52,-52 79,-27-27,26 27,27 53,-53-26</inkml:trace>
  <inkml:trace contextRef="#ctx0" brushRef="#br1" timeOffset="98425">27358 7911,'26'0,"-26"26,27-26,-27 53,53 0,-53-27,26 1,-26 26,27-53,-27-53,53 26,-53 1,0-27,26 80,53-1,-52-26,-1-26,-26-27,0 0,0 0,0-27,0 54,0 26,-26 0</inkml:trace>
  <inkml:trace contextRef="#ctx0" brushRef="#br1" timeOffset="98717">28337 8017,'-53'26,"53"27,0 26,0-52,53-27,-27 53,27-53,0 0,-53-27,0-52,0-1,0 28,0 25,-26 27,26-26,-53 26,0 0,53 26,-27-26</inkml:trace>
  <inkml:trace contextRef="#ctx0" brushRef="#br1" timeOffset="99210">28840 7646,'0'-26,"0"79,0 26,0 27,0-27,0 27,-27 0,27-27,0-26,0 0,0-26,0 25</inkml:trace>
  <inkml:trace contextRef="#ctx0" brushRef="#br1" timeOffset="99385">28628 8096,'53'-53,"0"53,0 0,26 0,0 0,-26 0,0 26</inkml:trace>
  <inkml:trace contextRef="#ctx0" brushRef="#br1" timeOffset="100471">29713 7937,'26'0,"-26"-53,27 53,-27-26,53 26,-27 0,0 0,-26 26,53 27,-53-26,0 26,27 26,-27 0,0 1,0 26,0-1,0 1,0 0,0 53,0 0,0-27,0 27,0-54,0 1,0 53,79 0,-79-53,80 52,-80 1,53-53,-53-27,0 1,0-1,0 0,0 1,-27-54,-26 27,27-53,-1 53,-26-53,27 27,-27-27,0 0,27 0,26 0,0-27,0-26,0-26,0 26,0 26,0 1</inkml:trace>
  <inkml:trace contextRef="#ctx0" brushRef="#br1" timeOffset="101790">22701 10160,'-26'0,"52"0,1 0,52 0,-26 0,53 0,26 0,27 0,-27 0,106 53,53-53,-53 0,54 0,-1 53,0-53,26 0,-26 0,0 0,-26 0,-80 0,27 0,-27 0,-53 0,0 0,-52-27,-27 27,-106 0,0 0</inkml:trace>
  <inkml:trace contextRef="#ctx0" brushRef="#br1" timeOffset="102796">24818 10662,'79'0,"1"0,-1 0,27-26,-27 26,1 0,-54 0,-26 0,0 26,0 27,-53-26,0 26,0-27,27 27,26-26,0-27,53 0,0 0,26 0,0 0,27 0,-26 0,-27 0</inkml:trace>
  <inkml:trace contextRef="#ctx0" brushRef="#br1" timeOffset="105082">7355 12223,'80'-26,"-27"26,-53-26,53 26,-27 0,-26 26,0 0,0-26</inkml:trace>
  <inkml:trace contextRef="#ctx0" brushRef="#br1" timeOffset="105226">7488 12567,'53'0,"0"-53,-1 53,-25 0</inkml:trace>
  <inkml:trace contextRef="#ctx0" brushRef="#br1" timeOffset="105892">9075 10980,'0'-53,"27"53,-27-26,0 26,0 52,0 54,0 53,0-53,0 53,0 26,0-53</inkml:trace>
  <inkml:trace contextRef="#ctx0" brushRef="#br1" timeOffset="106132">8652 12223,'53'0,"0"0,26-26,-26 26,26 0,27 0,0 0,0 0,26 0,-26-53,-27 53,1 0</inkml:trace>
  <inkml:trace contextRef="#ctx0" brushRef="#br1" timeOffset="106478">9049 12488,'26'0,"-26"-53,27 53,26 0,-53 27,26 25,-26-25,0 26,0 26,0-26,0-26,0-1,53-26,26 0,54 0,-1 0,0-106</inkml:trace>
  <inkml:trace contextRef="#ctx0" brushRef="#br1" timeOffset="107228">10398 10848,'0'-53,"-53"26,53 1,-53-27,27 53,-27 0,53 53,0 0,-27 53,27-27,0 0,0 27,0 0,0 0,27 79,-27 0,79-26,-26 0,-53 26,80 0,-80-26,79 0,-79-54,53 28,-53-54,26 0,-26-26,53 27,-53-27,53 0,-53 0,53-53,-53 26,106-26,-80 0,27 0,27-53,26 0,-27-79</inkml:trace>
  <inkml:trace contextRef="#ctx0" brushRef="#br1" timeOffset="107912">11060 11615,'0'0,"26"0,1 0,25 26,-25-26,52 80,-52-27,-27 26,0-26,0 0,0 0,0 0,-53 26,53-52,-53 25,53-25,79-27,27 0,0 0,0 0,-27 0,-26-27,-26 27</inkml:trace>
  <inkml:trace contextRef="#ctx0" brushRef="#br1" timeOffset="108135">11774 11879,'0'-26,"0"52,0 1,0 26,0-27,0 1,26 26,-26 0,27 0,-27-27,26-26</inkml:trace>
  <inkml:trace contextRef="#ctx0" brushRef="#br1" timeOffset="108337">12012 11906,'0'53,"53"0,-53-27,0 27,26 0,-26 0,53-27</inkml:trace>
  <inkml:trace contextRef="#ctx0" brushRef="#br1" timeOffset="108695">12250 11377,'53'0,"-53"0,0 53,-26 26,-1-79,-26 0,0 0,0 0,1 0,-1-26,-27 26,27-53,0 53,27 0,-27 0,27 0,-27 26,53 27,0 26,0-26,0-26,53-1</inkml:trace>
  <inkml:trace contextRef="#ctx0" brushRef="#br1" timeOffset="109425">12700 11456,'0'-53,"0"0,0 80,-26 26,26 26,-80 0,80 54,0-27,0-1,0-25,27-1,-1 27,53-53,-52 0,-27 0,53-53,-53 26,-27-26,-52 0,0 0,-1 0,27 0,27 0,-27 0,27-53,52 27,27 26,26-80,27 80,0-79,-27 79,-26 0,0-26</inkml:trace>
  <inkml:trace contextRef="#ctx0" brushRef="#br1" timeOffset="109710">13520 11297,'-26'0,"-1"0,27 0,-79 53,26 53,53-26,-53-1,53 80,0-27,27 0,25-52,1-1,53-26,-26 0,25-53,28 0</inkml:trace>
  <inkml:trace contextRef="#ctx0" brushRef="#br1" timeOffset="110478">13891 11668,'0'26,"0"1,53 26,-53 0,26-1,-26-25,53 26,-53-27,79-26,-79 27,53-27,-26 0,-27-27,0-26,0 106,0 27,53-54,-27 27,1-53,25 27,1-27,-53 0,0-53,0-27,0-26,-53-52,53 52,-52 53,52-26,-80 52,54 27,26 27,0 25,26 28</inkml:trace>
  <inkml:trace contextRef="#ctx0" brushRef="#br1" timeOffset="110700">14684 12038,'27'0,"26"0,-27 0,1 0,26 0,26 0,-26 0,-27 0,-26 27,27-27</inkml:trace>
  <inkml:trace contextRef="#ctx0" brushRef="#br1" timeOffset="111510">15346 11774,'0'0,"53"53,-53-1,26-25,-26-1,80-26,-80 80,53-80,-27 26,27-26,0 0,-53-53,26 0,-26 27,0-27,0 106,0-27,0 1,0 26,80-27,-54-26,1 53,25-53,-25 0,-27-26,0-27,0-27,0-25,0-1,0 26,0 27,0 27,-53-27,53 106,0 0,26-27</inkml:trace>
  <inkml:trace contextRef="#ctx0" brushRef="#br1" timeOffset="112036">16404 11906,'0'0,"-53"53,53-27,-26 27,26-26,0-1,0-26,26 53,27-53,-26 0,-1 0,53-53,-79 27,0-1,0-26,-26 27,26-1,-79 27,52-53,-26 53,27 27,26-1</inkml:trace>
  <inkml:trace contextRef="#ctx0" brushRef="#br1" timeOffset="112388">17066 11483,'26'26,"-26"27,79 53,-79 0,53-1,-53 28,0-27,0-27,0 27,0-27,-53 1,27-54,0-26,-27 26,26-26,-26 0,53 0,27 0</inkml:trace>
  <inkml:trace contextRef="#ctx0" brushRef="#br1" timeOffset="112657">17859 12171,'106'-27,"-53"27,27 0,-1 0,0 0,-26 0,0 0</inkml:trace>
  <inkml:trace contextRef="#ctx0" brushRef="#br1" timeOffset="112846">18045 11774,'0'-27,"26"27,-26 0,0 80,0 78,0-25,-26-1,26 0,-53 0,53-52,0-54</inkml:trace>
  <inkml:trace contextRef="#ctx0" brushRef="#br1" timeOffset="113700">19262 11509,'-53'0,"53"-26,53 26,26 0,27 26,-27-26,-26 79,0-52,-53 26,0-27,0 1,0-1,-106 54,80-28,-54 28,80-54,-26-26,26 53,0 0,79-53,1 0,-1 0,27-53,0 53,0-79,-27 79,-26-53,-53 26</inkml:trace>
  <inkml:trace contextRef="#ctx0" brushRef="#br1" timeOffset="113909">20055 11721,'27'0,"-27"26,0 27,26 0,-26-27,0 54,53-27,-53-27,27-26</inkml:trace>
  <inkml:trace contextRef="#ctx0" brushRef="#br1" timeOffset="114112">20346 11694,'27'0,"-27"27,0 26,0 0,0-27,0 27,53 0,-53 0,0-27</inkml:trace>
  <inkml:trace contextRef="#ctx0" brushRef="#br1" timeOffset="114465">20664 11297,'0'0,"0"53,0-53,-53 53,0-53,0 0,-26 0,-1 0,1 0,0 0,26 0,0 0,26-53,-25 53,-1 0,0 27,53 26,-53 0,53-27</inkml:trace>
  <inkml:trace contextRef="#ctx0" brushRef="#br1" timeOffset="115320">21669 11509,'0'-53,"-79"53,26-53,0 53,27-26,-27 26,26-53,1 53,26 26,0 1,0 26,0 0,0 26,0 0,0 27,0 0,0 0,0 0,0-53,0 0,-27-53,1 0,-27 0,-26-53,26 0,-27-27,54 1,-27 52,53-25,0 25,0 27,79 0,-26 0,0 0,0 0,0 0,26 0,-52 0,-1 0</inkml:trace>
  <inkml:trace contextRef="#ctx0" brushRef="#br1" timeOffset="115597">22093 11218,'-27'26,"-26"54,27-1,26 1,-53 25,53 1,0-26,0 25,0-25,0-27,0-27,26-26,54 53,-27-53</inkml:trace>
  <inkml:trace contextRef="#ctx0" brushRef="#br1" timeOffset="116025">22490 11536,'0'26,"-27"0,27 27,0 27,0-54,0 1,0 26,53-53,-26 0,-1 0,27 0,0-80,-53 54,0-27,0 53,-53 0,53 53,0 26,0-26,26 0,1-53,-27 53,53-53,0 0,-53-53,53-53,-53 27,0-1,0 27,0 1,0-1,0 26</inkml:trace>
  <inkml:trace contextRef="#ctx0" brushRef="#br1" timeOffset="116913">23178 11853,'26'0,"27"0,26 0,54 0,25 0,-52 0,-26 0,-28 0,-52 0</inkml:trace>
  <inkml:trace contextRef="#ctx0" brushRef="#br1" timeOffset="117110">23548 11641,'0'53,"0"27,0-1,0 27,-53 26,53-52,0-1,0-53</inkml:trace>
  <inkml:trace contextRef="#ctx0" brushRef="#br1" timeOffset="117768">24183 11536,'0'52,"0"1,0 27,0-1,26 0,-26 1,0-27,80 26,-54-52,1-27,26 0,-27 0,1 0,-27-53,105-27,-105 1,53 0,-53 52,0 1,0 52,0 1,0-1,0 27,0-27,0 27,53-53,27 0,-80 0,52-53,-52-26,0-53,53 52,-53 27,0 27,-26-27,-1 53,27 0</inkml:trace>
  <inkml:trace contextRef="#ctx0" brushRef="#br1" timeOffset="118038">25585 11774,'-26'0,"-54"0,27 26,27-26,26 79,0-26,0-26,0-1,26-26,27 53,27-53,-1 0,-52-53,-27 27,53-54,-53 1,0 0,-27-1,1 54,-27 26,0-53,0 53,0 0,0 79</inkml:trace>
  <inkml:trace contextRef="#ctx0" brushRef="#br1" timeOffset="118293">26114 11509,'0'0,"0"53,53 26,-53 1,27-27,-27 26,0 0,0 1,0-1,-27 1,-26-54,27 27,-1-53,-25 53,25-53</inkml:trace>
  <inkml:trace contextRef="#ctx0" brushRef="#br1" timeOffset="118916">26829 11112,'0'-53,"53"0,-53 27,26 26,27 0,0 53,-53 0,53 26,0-26,-27 0,-26 26,80-26,-80 27,26-1,-26 0,0 1,0 26,0 26,0-26,-26 26,26-26,0-27,-27 1,27-28,-53 1,27-26,-54-27,28 0,-1-27,0 27,0-53,0 27</inkml:trace>
  <inkml:trace contextRef="#ctx0" brushRef="#br1" timeOffset="120857">10742 14181,'53'0,"-53"-53,79 53,-52-26,26 26,0 0,0 0,-27 0,-26 53,0-27</inkml:trace>
  <inkml:trace contextRef="#ctx0" brushRef="#br1" timeOffset="120995">10980 14605,'80'0,"25"-80,-25 80,-27 0</inkml:trace>
  <inkml:trace contextRef="#ctx0" brushRef="#br1" timeOffset="121523">12435 13864,'0'53,"0"0,53 53,-53-27,53 0,-53 1,27-27,-27-1,53-52,0 0</inkml:trace>
  <inkml:trace contextRef="#ctx0" brushRef="#br1" timeOffset="121728">12885 13943,'-53'0,"53"27,53-1,-53 27,27 0,-27 0,0 0,53 26,-53-26,0-26</inkml:trace>
  <inkml:trace contextRef="#ctx0" brushRef="#br1" timeOffset="122067">12965 13441,'0'26,"-27"27,27 0,0-27,-26-26,26 27,-53-27,0 0,-27-27,1-26,0 0,-1 53,1-52,0 52,26 0,0 0,0 26,26 27,27 0,0 0,0 0,0-53</inkml:trace>
  <inkml:trace contextRef="#ctx0" brushRef="#br1" timeOffset="123168">13891 13414,'0'0,"-53"0,-27 0,-25 53,52 0,0 26,53 1,0-1,0 0,0 1,26-1,27-26,53 26,-53-26,0-26,-53-1,-53-26,-27 0,1 0,-27 0,53 0,0 0,27 0,26-26,0-27,53 53,53-27,-27 27,-26 0,0-52,-27 52</inkml:trace>
  <inkml:trace contextRef="#ctx0" brushRef="#br1" timeOffset="123449">14235 13441,'0'-53,"0"26,-53 54,26 26,27 52,-53-25,53 26,0-1,0 1,0 27,27-54,-27 0,79 1,-26-80,0 26,-27-26</inkml:trace>
  <inkml:trace contextRef="#ctx0" brushRef="#br1" timeOffset="123888">14711 13626,'0'0,"0"53,0 0,-27-1,27 1,0 27,0-27,0-27,80-26,-80 53,53-53,-27-26,-26-1,0-26,0 0,0 27,0-1,0 107,0-27,0-27,53 27,0-26,-27-27,27 0,-53-53,0-27,0 27,0 27,0-1,-26-52,-1 79,1 0</inkml:trace>
  <inkml:trace contextRef="#ctx0" brushRef="#br1" timeOffset="124090">15240 13970,'0'26,"0"-26,53 0,-27 0,27 0,27 0,-1 0,0 0,1 0,-54 0</inkml:trace>
  <inkml:trace contextRef="#ctx0" brushRef="#br1" timeOffset="124827">16007 13599,'-26'-53,"-27"133,53-27,0 0,0 26,0 0,0-26,53 27,-27-54,54 27,-54-53,27-26,-53-1,0-26,27 0,-27 0,0 80,26 26,27-53,-27 53,27-53,0 0,-53 0,27-53,-27 0,0 0,0 0,0 0,0 27,-53-27,79 53,27 26</inkml:trace>
  <inkml:trace contextRef="#ctx0" brushRef="#br1" timeOffset="125088">16775 13890,'0'0,"-53"0,53 53,0 0,0-26,53 26,0-53,-1 26,1-26,0 0,-26 0,-27-26,0-27,0-27,-27 27,-26 27,27 26,26-53,-53 53,0 0</inkml:trace>
  <inkml:trace contextRef="#ctx0" brushRef="#br1" timeOffset="125336">16960 13679,'0'0,"53"53,26-1,-26 28,0-1,-53 1,53 25,-53-25,0-1,-53-26,0 0,0-27,-26-26,52 53,1-53,-27 27</inkml:trace>
  <inkml:trace contextRef="#ctx0" brushRef="#br1" timeOffset="126908">18150 14076,'0'-27,"53"27,-53-53,80 53,-27 0,0 0,26-26,27 26,53-53,-27 53,-79 0,-27-53,27 53,-53 26</inkml:trace>
  <inkml:trace contextRef="#ctx0" brushRef="#br1" timeOffset="127171">18627 13626,'0'-53,"0"26,0 54,0 26,53-27,-53 27,0 26,0 54,0-54,26 1,-26-1,0-26,53 0,-53 0</inkml:trace>
  <inkml:trace contextRef="#ctx0" brushRef="#br1" timeOffset="128128">19923 13467,'0'-26,"-26"-27,26 79,0 27,0 26,0 1,0-1,0 0,0 1,0-27,53 0,-53 26,26-52</inkml:trace>
  <inkml:trace contextRef="#ctx0" brushRef="#br1" timeOffset="128346">20294 13546,'0'27,"26"-1,-26 1,79 52,-79-26,0 0,0 0,0 26,0-26</inkml:trace>
  <inkml:trace contextRef="#ctx0" brushRef="#br1" timeOffset="128707">20611 12806,'0'52,"0"1,-26 0,-1 0,-26-53,27 27,-27-27,26 0,-26-27,-52-52,25-1,-26 28,27-28,0 80,-27-53,53 53,0 0,0 53,53-26,-26 26,26 26,0 0,0 1,53-1,-1-53</inkml:trace>
  <inkml:trace contextRef="#ctx0" brushRef="#br1" timeOffset="129770">21722 13017,'0'-26,"-26"-54,26 54,-53 26,0 0,27 53,26 0,-80 0,80 52,-26-25,26-1,0 1,0 25,0 1,0 0,53-53,-27-27,-26 27,53-26,-53-1,-53-26,-26 0,-1-26,1-27,-27 26,53-25,27 25,26-26,-53 27,53-27,0 26,26 27,80-53,-26 53,25 0,1 0,0 0,-27 0,1 0,-1 0,-26-52</inkml:trace>
  <inkml:trace contextRef="#ctx0" brushRef="#br1" timeOffset="130019">22304 12885,'0'26,"0"54,0-1,0 27,-26 26,26-26,0-27,0 27,0-26,0-1,0-26,53-53,0 0</inkml:trace>
  <inkml:trace contextRef="#ctx0" brushRef="#br1" timeOffset="130460">22807 13176,'0'53,"0"26,0-26,0 0,0 0,27 0,25 0,-25-53,-1 26,27-26,-53-79,27 0,-27 26,0 0,0 0,0 26,0 54,0 26,79 26,-79-52,53-1,0 27,-53-106,26-26,-26-54,0 27,-26 27,26 26,-26-26,26 52,-53 1</inkml:trace>
  <inkml:trace contextRef="#ctx0" brushRef="#br1" timeOffset="131112">23680 13361,'0'-26,"0"-27,53 53,27 0,52 26,27-26,-27 0,0 0,-79 0</inkml:trace>
  <inkml:trace contextRef="#ctx0" brushRef="#br1" timeOffset="131338">23998 12991,'26'26,"-26"1,0 26,0-1,0 28,0-27,0 0,0 0,0 0,27 26,-27-26,79-27,-53-26</inkml:trace>
  <inkml:trace contextRef="#ctx0" brushRef="#br1" timeOffset="131818">24739 13149,'0'0,"0"53,0 27,0-27,0 26,26-26,-26-27,53-26,-53 27,53-27,0-27,0-25,-53-1,26-27,-26 27,0 27,0-27,0 79,80 27,-54 0,27 0,-27-26,27 26,27-80,-80 1,0-27,0-27,0 1,0-27,0 27,-53 26,26 26,1 27,26 27</inkml:trace>
  <inkml:trace contextRef="#ctx0" brushRef="#br1" timeOffset="132110">25903 13308,'0'0,"0"27,0 52,0-52,0 25,26 1,1 27,26-54,26-26,-26 0,0 0,0-53,-53 0,-27-26,-26-27,27 53,-27 0,0 0,27 53,-27 0,26 0,27 0</inkml:trace>
  <inkml:trace contextRef="#ctx0" brushRef="#br1" timeOffset="132530">26591 12753,'0'53,"26"26,27-26,-53 26,53 27,-53 26,53-26,-53-26,0-28,0 28,-27-27,-26 0,-52 26,-28-26,54 0,26-53,0 0,106 0,26 0</inkml:trace>
  <inkml:trace contextRef="#ctx0" brushRef="#br1" timeOffset="132712">27570 13493,'26'0,"27"0,-79 0</inkml:trace>
  <inkml:trace contextRef="#ctx0" brushRef="#br1" timeOffset="137410">22516 14340,'0'-26,"0"-27,0 106,27-27,-27 1,0 25,0 54,0-53,0 0,0 0,0 0,26 53,-26-27,0 1,0-1,0 0,0 1,0-1,0 0,53 1,-53-27,0 26,53-26,-53 0,0 0,26 53,-26-27,0 0,53 1,-53-27,27 0,-27 26,53-26,-53 0,26 0,-26 26,53-52,-53-1,0 27,26-27,-26 1,0 26,53-27,-53 27,0-26,0-1,27 27,-27-27,0 1,0 26,53-27,-53 1,0 26,0-27,26 27,-26 0,0 26,0-52,0-1,0 27,0-26,0 26,0-27,53-26,-53 53,0 0,0 0,0-27,0 27,0-26,0-1,0 27,0-27,0 1,0 26,0-27,27-26,-27 27,0-1,0 27,0-26,26 25,-26-25,0-27,0-53,0 0</inkml:trace>
  <inkml:trace contextRef="#ctx0" brushRef="#br1" timeOffset="139940">17701 16668,'26'0,"27"0,-27 0,27-26,0 26,27 0,-54 0,27 0,0 0,26 0,-26 0,0 0,27 0,-28 0,1 0,27 0,-1 0,27 0,0 0,0 0,-1 0,1 0,53-53,0 53,-27 0,27-53,0 53,-27 0,27-53,-54 53,54 0,0 0,-53-53,0 53,26 0,-26 0,0 0,-1 0,28-53,-27 53,-1 0,28 0,-27 0,-1 0,1 0,53 0,-27 0,1 0,-28 0,28 0,25 0,1 0,-27 0,27 0,-27 0,27 0,-26 0,25-53,27 53,-26 0,0-52,-27 52,27-53,0 53,-27 0,27-53,0 53,-27 0,-26 0,26 0,0 0,27-53,-53 53,0 0,52 0,1-53,-27 53,1 0,-27-53,52 53,-52 0,26-53,-26 53,0 0,53 0,-53-26,-27 26,0 0,27-53,0 53,0 0,0-53,-27 53,27 0,0-53,26 53,-26 0,-27-27,1 27,-1 0,27 0,-27 0,27-53,-26 53,-1 0,0 0,1-52,-1 52,0 0,27-27,-26 27,-1 0,27-53,-27 53,1 0,-1 0,0-53,27 53,-26 0,-28 0,-25-26,26 26,0 0,-27 0,1 0,52 0,-53 0,1 0,-1 0,54 0,-1 0,-52 0,-1 0,27 0,-27 0,27 0,-26 0,26 0,-27 0,1 0,26 0,-1 0,1 0,-26 0,26 0,-27 0,1 0,26 0,-27 0,-26 0,-53 0</inkml:trace>
  <inkml:trace contextRef="#ctx0" brushRef="#br1" timeOffset="140371">31803 15240,'0'53,"0"-27,26-26,-26 27,80-27,-27 52,0-52,26 53,-26 53,-53-79,0 26,0 26,-53-26,-53 26,27-26,-1 27,54-54</inkml:trace>
  <inkml:trace contextRef="#ctx0" brushRef="#br1" timeOffset="155482">32068 16219,'0'-27,"0"27,0 27,0-1,0 53,0-52,0-1,0 27,0-26,0-1,0 27,52-53,-52 53,53-53,0 27,0-27,-26 0,-1 0,53 0,-79 0,53 0,-53-27,53 27,-53-79,27 26,-27 0,53 0,-53 0,0 27,0 52,0 53,53 27,-53-26,0-1,0-26,0 0,53 0,-27-53,27 0,0-106,0 0,-53-79,106-27,-54 27,1 53,-53 52,53 27,-53 27,0 52,-26 27,26 0,-27 27,27-54,0 1,0 25</inkml:trace>
  <inkml:trace contextRef="#ctx0" brushRef="#br1" timeOffset="158445">22463 14314,'0'-27,"-26"27,-27 80,26-54,-26-26,27 53,-1-53,-25 0,25 26,1-26,26 27,26-27,1 0</inkml:trace>
  <inkml:trace contextRef="#ctx0" brushRef="#br1" timeOffset="158730">22490 14314,'0'-27,"0"27,26 0,27 0,0 0,-27 0,27 0,-26 0,-1 0,54 0,-28 0,-52 53,0-26</inkml:trace>
  <inkml:trace contextRef="#ctx0" brushRef="#br1" timeOffset="160891">19659 14446,'0'-27,"0"80,0 0,0 27,0-1,0 27,0-27,0-26,0 0,0-26,0 25,0-25,0-1,0 27,0-79</inkml:trace>
  <inkml:trace contextRef="#ctx0" brushRef="#br1" timeOffset="161204">19659 14525,'0'-26,"26"26,27 0,0 0,0 0,0 0,0 0,0 0</inkml:trace>
  <inkml:trace contextRef="#ctx0" brushRef="#br1" timeOffset="161425">19817 14711,'-26'0,"26"0,79 0,-26-27,27 27,-54 0,0 0,-26-26</inkml:trace>
  <inkml:trace contextRef="#ctx0" brushRef="#br1" timeOffset="161941">20426 14446,'0'-27,"0"54,-27 26,27 0,0 26,0 1,0 25,0-25,0-27,0 0,0-27,0 27,0-53,53 0,0-53,-26 27,26-27,-27-53</inkml:trace>
  <inkml:trace contextRef="#ctx0" brushRef="#br1" timeOffset="162390">20558 14658,'-26'0,"26"0,0 53,0-27,26 0,-26 27,80-26,-28 26,-25-53,-27 0,0-53,0 26,0-52,0 26,0 0,53 106,-53 0,26-27,-26 27,53-53,-53 53,27-53,-1 0,-26-79,53-27,-53 27,0 26,0 26,0-26,0 53,-53 27</inkml:trace>
  <inkml:trace contextRef="#ctx0" brushRef="#br1" timeOffset="162584">21193 14393,'0'26,"-26"27,26 27,0-54,0 27,26 27,-26-28,0 1,0 0,-26 0,26-26,-27 26</inkml:trace>
  <inkml:trace contextRef="#ctx0" brushRef="#br0" timeOffset="172827">25162 16272,'0'0,"0"-27,0-26,0 27,0-1,0-26,0 27,0-27,0 0,0-26,0 26,0 26,0 1,0-27,0 26,0 1,-53-27,53 0,-26 0,26 0,0 27,0-1,-53-25,53-1,0 0,-27 53,27-53,0 0,0-27,0 28,-26 25,26-26,0 27,0-1,0-26,0 27,0-1,-53-25,53 25,0 1,0-27,0 26,-27-26,27 27,0-27,-53 53,27 26,-27 27,0 27,53-27,-53-27,53 27,-79-53,79 53,-27-53,27 26,27-26,26-53,-27 1,27-1,-26 26,-27-26,52 27,-52-27,27 53,-1 0,27 0,-26 0,-1 0,27 0,-26 26,26-26,-53 27,52-27,-52 53,27 26,26-26,0 0,-27-53</inkml:trace>
  <inkml:trace contextRef="#ctx0" brushRef="#br0" timeOffset="173938">25109 16774,'0'0,"0"-53,-26 53,26 27,0 26,0 0,0 0,0 26,0-26,0-27,52 27,28-26,-27-27,-27 0,-26-53,53 0,-53 0,0 26,0-25,27 104,-27 1,52 0,-52 0,53 0,0-53,-53 27,27-27,-27-53,0-27,0-52,0-53,-53 26,53 80,-53 26,53 0,-27 26,27 54,0 26,0 26,0 1,80-28</inkml:trace>
  <inkml:trace contextRef="#ctx0" brushRef="#br0" timeOffset="174682">25982 17012,'-53'0,"53"27,-26 26,26-27,-27 27,27-26,0-1,0-26,27 53,52-53,-26 0,-27-26,27-1,-53 1,0-54,0 27,0 0,0 0,-26 1,-53 25,52 27,-26 0,53 0,-53 0,53 53,27-53</inkml:trace>
  <inkml:trace contextRef="#ctx0" brushRef="#br0" timeOffset="177494">19817 16668,'0'-26,"0"0,0-1,0-26,0 27,0-27,0 26,0-26,0 53,0-26,0-1,0-25,0 25,0 1,0-27,0 26,0-26,0 27,0-27,0 27,0-1,0-26,0 27,0-1,0-26,0 27,0-1,0-26,0 27,0 0,0-1,0-26,0 27,0-1,0-26,0 27,0-1,-53 27,53-79,0 26,0 0,-26 27,26-27,-27 53,27 26,0 1,-52-1,52 54,-27-80,27 53,0-27,-26-26,26 0,0 0,26 0,-26-53,53 53,-53-53,26 53,-26-26,27-1,26-26,-27 53,27 27,-26 52,-27-52,53-1,-53 27,79-27,-79 27,26-26,-26-1,27-26</inkml:trace>
  <inkml:trace contextRef="#ctx0" brushRef="#br0" timeOffset="178235">18706 17568,'27'-53,"-1"53,-26-26,79 26,-52 0,26 0,0-53,26 53,0 0,1-27,-27 27,0 0</inkml:trace>
  <inkml:trace contextRef="#ctx0" brushRef="#br0" timeOffset="178723">19553 17224,'0'27,"0"25,0 1,0 0,53 27,-53-27,53-27,-1 27,28-53,-80-27,53 1,-27-27,-26-26,53 52,-26 27,-27 53,53-26,-27 26,27-53,-27-80,-26 27,0 0,0 0,0 27,0-27,0 27,0-27,-53 53,53-53,-26 53</inkml:trace>
  <inkml:trace contextRef="#ctx0" brushRef="#br0" timeOffset="180065">20585 17489,'0'-53,"0"79,0 27,0 0,0 26,0-52,53 52,-27-52,27-27,0 0,0 0,-53 0,26 0,-26-53,0-27,0 54,0-1,0 27,-26 0,-27-52,26 52,54-27</inkml:trace>
  <inkml:trace contextRef="#ctx0" brushRef="#br0" timeOffset="181552">22701 16748,'-53'0,"53"26,-26-26,26 80,-53-54,53 27,0-27,0 27,0-26,0-1,53-26,-27 0,1 0,26 0,-53-26,26-1,-26-26,0 27,0 0,0-27,-79 53,79-53,-53 53,53 26,0-26,53 27</inkml:trace>
  <inkml:trace contextRef="#ctx0" brushRef="#br0" timeOffset="183679">25638 14419,'0'-52,"0"25,0 54,0 52,0-26,0-27,0 27,0-26,27-27,-27 53,26-53</inkml:trace>
  <inkml:trace contextRef="#ctx0" brushRef="#br0" timeOffset="183904">25876 14446,'0'-27,"0"1,0 52,0 1,0 26,0-27,0 1,0 26,0 0,0-27</inkml:trace>
  <inkml:trace contextRef="#ctx0" brushRef="#br0" timeOffset="184226">26035 14023,'0'0,"0"53,0-53,0 52,-53-52,0 0,0-52,53 25,-26 27,26-26,-80 26,1 0,53 0,26 53,-80-1,80 1,-79 27,79-54</inkml:trace>
  <inkml:trace contextRef="#ctx0" brushRef="#br0" timeOffset="185585">22331 14896,'26'0,"27"0,-26 0,26 0,0 0</inkml:trace>
  <inkml:trace contextRef="#ctx0" brushRef="#br0" timeOffset="187753">22701 15584,'0'-27,"0"1,0-27,0 0,0 0,-53-26,53 26,0 26,-53-26,53 27,0-1,0 1,-26-27,26 27,0-27,0 0,0 26,0 1,-53 52,53 1,-26 26,26-27,0 1,-27-27,27 52,0-104,0 25,0-26,0 0,0 0,0 27,0-1,27 27,26 0,-1 0,1 80,27-80,-27 0,0 0,-1 0,-25 0,26 0,-53 26,-27-26</inkml:trace>
  <inkml:trace contextRef="#ctx0" brushRef="#br0" timeOffset="188576">20214 15319,'0'27,"0"-1,0 0,0 27,0-26,0 26,27-53,-1 0</inkml:trace>
  <inkml:trace contextRef="#ctx0" brushRef="#br0" timeOffset="188778">20426 15372,'0'26,"0"1,0 26,0-27,0 1,0 26</inkml:trace>
  <inkml:trace contextRef="#ctx0" brushRef="#br0" timeOffset="189135">20426 15240,'-53'0,"53"26,-53-26,-26 0,52 0,-26 0,27 0,-1 0,27-26,-53 26,1 0,25 0,27 53,0-27,0 1</inkml:trace>
  <inkml:trace contextRef="#ctx0" brushRef="#br0" timeOffset="189747">20426 15160,'-27'0,"27"27</inkml:trace>
  <inkml:trace contextRef="#ctx0" brushRef="#br0" timeOffset="193897">1085 15716,'0'-27,"0"27,0 53,0 80,53-1,-53 27,0-1,0-25,0-27,0-27,0 0,0-52,26-27</inkml:trace>
  <inkml:trace contextRef="#ctx0" brushRef="#br0" timeOffset="194127">1455 15848,'0'-26,"0"105,0 80,0 26,0-53,0 27,0-53,0 0,0-27,0-26,0 0</inkml:trace>
  <inkml:trace contextRef="#ctx0" brushRef="#br0" timeOffset="194707">1164 16642,'27'-26,"26"-27,52 26,1-26,27-26,-1-1,0 1,-53 53,-52 26,-27 0,0 53,0 26,0 0,0 27,-53-53,53 0,0-27,0 27,26-53,27 0,-26-53,26 27,-27-27,27-26,-53 52,0 27,0 53,27 27,-27-28,53 1,-1-53,-25 27,26-27,-53-27,53-52,-53-27,0 0,0-79,0-27,0 80,0 53,0 52,0 54,0 26,0 26</inkml:trace>
  <inkml:trace contextRef="#ctx0" brushRef="#br0" timeOffset="194961">2619 15848,'27'0,"-27"0,0 53,0 27,0 25,0-25,0-1</inkml:trace>
  <inkml:trace contextRef="#ctx0" brushRef="#br0" timeOffset="195108">2699 16589,'0'79,"0"-79</inkml:trace>
  <inkml:trace contextRef="#ctx0" brushRef="#br0" timeOffset="195358">1217 17542,'0'26,"27"-26,52 26,0-26,27 0,26 0,54 0,-1 0,53-52,-26-1,26 0,-132 0</inkml:trace>
  <inkml:trace contextRef="#ctx0" brushRef="#br0" timeOffset="196775">5027 15954,'-26'-53,"26"27,0-27,0 0,-27 26,27 1,-53 26,53-53,-53 53,-26 0,0 0,79 26,-53 27,53 27,0-1,0 27,0 0,0 53,0-80,26-26,1 26,-27-52,79-27,-79 53</inkml:trace>
  <inkml:trace contextRef="#ctx0" brushRef="#br0" timeOffset="196970">4366 16404,'0'-53,"53"0,-1 53,1 0,27 0,-1 0,1 0,-1 0,0-26</inkml:trace>
  <inkml:trace contextRef="#ctx0" brushRef="#br0" timeOffset="197203">5239 15954,'0'53,"0"0,0 26,0 27,0 0,0 0,0-53</inkml:trace>
  <inkml:trace contextRef="#ctx0" brushRef="#br0" timeOffset="197415">5503 15954,'0'-26,"0"-1,0 27,0 0,0 80,0-1,0 27,0 52,0-25,27-27,-27-27</inkml:trace>
  <inkml:trace contextRef="#ctx0" brushRef="#br0" timeOffset="197595">5371 16483,'27'-53,"-1"53,27 0,26 0,-26-26,0 26,0 0,26-53,-79 0</inkml:trace>
  <inkml:trace contextRef="#ctx0" brushRef="#br0" timeOffset="197788">5821 16113,'0'0,"26"0,27 0,-26 26,26 54,-53-1,26 27,-26 53,0-54,-53 28,0-54,53 0</inkml:trace>
  <inkml:trace contextRef="#ctx0" brushRef="#br0" timeOffset="198019">6324 16483,'0'-26,"0"26,52 0,-52 53,53-53,0 53,-26-53,-1 0,27 0,-26 0</inkml:trace>
  <inkml:trace contextRef="#ctx0" brushRef="#br0" timeOffset="198178">6403 16880,'53'0,"-27"0,1 0,-27 0,53 0,-27 0</inkml:trace>
  <inkml:trace contextRef="#ctx0" brushRef="#br0" timeOffset="198777">7964 15822,'0'-53,"-53"53,0 0,27 0,-1 0,27 53,-79-27,79 27,0-26,-27-1,27 27,0-27,0 1,0 26,80-53,-54 53,-26-27,27-26,-27 53,0 53,0-80,-53 1,0 26,26-53</inkml:trace>
  <inkml:trace contextRef="#ctx0" brushRef="#br0" timeOffset="199017">8096 16219,'27'0,"-27"53,0-27,0 0,0 54,0-27,0 0</inkml:trace>
  <inkml:trace contextRef="#ctx0" brushRef="#br0" timeOffset="199206">8281 15981,'0'-27,"53"27,0 0,-53 79,0 1</inkml:trace>
  <inkml:trace contextRef="#ctx0" brushRef="#br0" timeOffset="199451">8493 16748,'27'0,"-27"-53,0 0,79 0,-79-26,26 26,-26 26,53-26,-53 27,27 26,-27-53,53 53,26 0,-52 0,25 26,-52 27,53 27,-53-27,0 0,0 0,0-1</inkml:trace>
  <inkml:trace contextRef="#ctx0" brushRef="#br0" timeOffset="200188">9128 16086,'53'0,"-26"0,-27 27,79-1,-79 27,53 0,-53 0,53 0,-53 0,79-27,-52 27,25-79,-52-1,27-26,-27-26,0 0,0 52,26 27,-26-26,0 26,106 53,-79-53,26 79,-27-79,1 26,52-26,-53 0,-26-52,0-28,0 1,0 26,0 26,0-25,0 52,-53 0,53 0,-26 0</inkml:trace>
  <inkml:trace contextRef="#ctx0" brushRef="#br0" timeOffset="200630">10583 16430,'0'53,"0"-26,-53-27,27 53,-27 0,106-80,0 1,0-27,0 0,-53 0,26-27,-26 54,0 0,-26 26,-1 0,-26 0,-26 0,53 52,26-25,-27-27,27 26</inkml:trace>
  <inkml:trace contextRef="#ctx0" brushRef="#br0" timeOffset="200915">11033 15795,'27'0,"-27"-26,26 26,1 0,-27 0,52 53,-52 0,0 26,0 0,0 27,0 0,27 0,-27-27,53-26,-53-26,53-27</inkml:trace>
  <inkml:trace contextRef="#ctx0" brushRef="#br0" timeOffset="201110">11007 16219,'79'0,"-26"-53,53 53,-27-53,27 53,0 0,-27 0,-26 0,-26 0,26 26</inkml:trace>
  <inkml:trace contextRef="#ctx0" brushRef="#br0" timeOffset="201272">12779 16430,'0'53,"-79"0,-27 0,27-53</inkml:trace>
  <inkml:trace contextRef="#ctx0" brushRef="#br0" timeOffset="201965">10425 16377,'26'0,"-26"27,0-1,0 27,0-26,0-1,0 54,0-54</inkml:trace>
  <inkml:trace contextRef="#ctx0" brushRef="#br0" timeOffset="202609">12621 16298,'26'0,"1"0,25 0,-52 0,0 79,0-52,0-1,-26 27,26-26</inkml:trace>
  <inkml:trace contextRef="#ctx0" brushRef="#br0" timeOffset="203196">8229 18044,'0'-26,"0"26,26 0,-26-53,79 53,-26 0,27 0,-1 0,0 0,1 0,-1-27,-26 27</inkml:trace>
  <inkml:trace contextRef="#ctx0" brushRef="#br0" timeOffset="203711">9393 17674,'0'26,"0"1,0-1,0 27,0 0,0-26,-27 25,-52-52,52 0,27-26,0-27,0 0,-26 27,26-27,0 53,26 0,27 53,0-53,0 26,0-26,26 0,-26 53,0-53,-26 0,-27-26,53 26,-53-80,-27 54,1-27,-27 53,-27-27,28 27,-1 0,26 0,80 0,0 0</inkml:trace>
  <inkml:trace contextRef="#ctx0" brushRef="#br0" timeOffset="204057">10345 17489,'27'0,"-27"26,0 27,0-27,0 27,-53 0,53-26,-80-27,80 26,0-26,53-53,-26 53,26 0,0 0,26 0,0 0,27 0,-53 27,-26-27,25 53</inkml:trace>
  <inkml:trace contextRef="#ctx0" brushRef="#br0" timeOffset="204311">11139 17224,'0'0,"0"27,0 25,0 28,0-1,0 1,26-1,-26 0,53 27,0-53,-26 0,52 0</inkml:trace>
  <inkml:trace contextRef="#ctx0" brushRef="#br0" timeOffset="204499">11086 17674,'27'0,"25"0,1 0,27 0,-1 0,0 0,-26 0,27 0,-1 0</inkml:trace>
  <inkml:trace contextRef="#ctx0" brushRef="#br0" timeOffset="204838">12171 17356,'-53'80,"26"-27,-25 0,25-1,-26 28,53-54,-26 27,26-26,26-27,1 0,26 0,-27 0,0 0,54 0,-54 0,27 0,0 26,27-26,-1 0,27 0,0 0</inkml:trace>
  <inkml:trace contextRef="#ctx0" brushRef="#br0" timeOffset="205438">13388 17436,'0'0,"-53"0,27 0,-27 53,26-53,-26 53,0-53,27 0,26-27,0-26,0 27,0-1,26-26,27 80,0-1,-26 27,26-26,-1 26,1-53,0 26,-26-26,-1 0,54 0,-80-53,0 0,0-26,-53-1,26 1,-52 53,26 26,26-53,-25 53,25 0,-26 53,53 26,0-53,27-26,-1 53,27-53,0 0,0 0,0 0</inkml:trace>
  <inkml:trace contextRef="#ctx0" brushRef="#br0" timeOffset="205602">14182 17277,'53'0,"-27"53,-26 0,0-53</inkml:trace>
  <inkml:trace contextRef="#ctx0" brushRef="#br0" timeOffset="206187">12091 18282,'80'0,"52"0,80-26,52 26,54-106,158 53,106 53,133-132,-54 132,-26-106,-185 106,-106-106,-133 106,-78-53,-107 53,-26 0,-53 0</inkml:trace>
  <inkml:trace contextRef="#ctx0" brushRef="#br0" timeOffset="208165">10610 17330,'0'-53,"0"27,0-1,-27 27,27 0,-26 0,26 27,-27-27,27 52,-52-25,-1 79,53-80,-80 1,80 26,-53-27,53 27,-53-27,0 27,27-53,26 27,79-27,-52 0,-1 0,27 0,0 53,-26-53,26 0,-1 0,-25 0,-1 0,27 0,0 26,-26-26,-1 0,27 53,-27-53,27 0,0 0,-79 0,-27 27,26-27</inkml:trace>
  <inkml:trace contextRef="#ctx0" brushRef="#br0" timeOffset="208665">11086 17674,'0'0,"0"0,27 0,-1 0,53 0</inkml:trace>
  <inkml:trace contextRef="#ctx0" brushRef="#br0" timeOffset="262291">19129 1137,'0'-53,"0"27,0 26,0 79,0-26,0-26,0-1,0 27,-26-26,26-1,0 27,0-27,0 1,0 26,0-80</inkml:trace>
  <inkml:trace contextRef="#ctx0" brushRef="#br0" timeOffset="264258">20426 2593,'0'-53,"0"26,0 1,26 26,1 0,26 0,0 0,0 0,26 26,-53-26,-26 53,27 0,-27 0,0-27,0 27,-53-26,-53-27,27 79,26-79,26 0,-26 27,53-27,0-53,27 26,-1 27,1 0,26-26,-27 26,1 0,-27 53,0 0,-53 0,0-53,0 0,0 26,26-26,1 0,26-53,0 27,0-54,0 27,53-26,-27 0,27 52,-53 1,27 26,-27 0,0 26,0 54,0-54,0 0,0 1,0-27,0 53,-53-53,53-27,0-52,0 53,0-1,53 27,-27 0,-26 53,0-27,-26-26,-27 27,-27-27,54 0,26 53,-53-53,53-27,0 1,0-27,0 0,53-26,26-1,-26 27,0 0,0 53,27-52,-54 78,-26 0,0 27,0-26,0-1,0 27,-106-26,80-27,-1 79,-26-79,27 0,-1 0,-26 0,53-26,0-1,27 27,26 0,0 0,-53 53,0-26,0-27,-53 0,53 0,0-53,79 53,1 0</inkml:trace>
  <inkml:trace contextRef="#ctx0" brushRef="#br0" timeOffset="266325">20373 1958,'26'0,"54"0,-80 53,79-53,-52 0,-1 0,27 0,0 0,-53 26,26-26,-52 0,-27 0,0 0,27 0,26 0,-27 0,-26 0,0 0,27 0,-1 0,-26 0,27 0,0 0,-27 0,106 0,26 0,-53 0,1 0,26 0,-27 0,1 0,26 0,0 0,-80 0,1 0,-1 0,-26 0,27 0,26-53,-27 53,1 0,-27-26,53 26,79 0,-52 0,-1 0,-26 0,53 0,0 0,-26 0,-27 53,52-53,-52 52</inkml:trace>
  <inkml:trace contextRef="#ctx0" brushRef="#br0" timeOffset="267413">20241 2566,'0'-26,"0"-1,53 27,26-53,0 53,1 0,26 0,-27 0,-53 0,27 27,-53 26,-26-27,-1 27,-52-26,26-27,0 79,0-79,0 0,27 26,26-26,53 0,-27 0,27 0,-53 53,-53 27,-26-80,26 53,0-53,27 0,-27 0,53-53,0 0,26 0,1 53,25 0,-25 0,-27 0,0 26,-53-26,0 0,27 0,26 0,26 0,27 0,-27 0,1 0,26 0,-27 0</inkml:trace>
  <inkml:trace contextRef="#ctx0" brushRef="#br0" timeOffset="268245">23098 2672,'0'26,"0"27,0-26,27-27</inkml:trace>
  <inkml:trace contextRef="#ctx0" brushRef="#br0" timeOffset="269649">20426 1984,'-27'0,"1"0,26-26,-27 26,-25 0,25 0,27 0,-26 0,26 53,0-53,26 26,27-26,-27 0,1 0,52 0,-52 0</inkml:trace>
  <inkml:trace contextRef="#ctx0" brushRef="#br0" timeOffset="273553">7223 2778,'-26'0,"79"0,0 0,26 0,-26 0,0 0,-27 0,27 0,-26 0,-1 0</inkml:trace>
  <inkml:trace contextRef="#ctx0" brushRef="#br0" timeOffset="273847">7461 2672,'0'-53,"0"27,-26 26,26 26,0 27,0 0,0-27,0 1,0 52,0-26,0 0,0 0,-53 0,53 26,-27-26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10:47:05.342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7117 5424,'-53'-27,"27"27,-27 0,0 0,0 53,0-26,53-1,-53 27,53-27,0 54,53-80,0 0,0 0,0 0,0 0,26-27,-26 27,-26-53,26 53,-53-53,26 53,1 0,25 53,-52-26,27-27,-27 53,53-53</inkml:trace>
  <inkml:trace contextRef="#ctx0" brushRef="#br0" timeOffset="248">7514 5291,'27'0,"-1"53,-26 27,79-1,-79 0,0 27,53-26,-53-1,0 27,0-53</inkml:trace>
  <inkml:trace contextRef="#ctx0" brushRef="#br0" timeOffset="472">7408 5635,'0'0,"80"0,-54 0,1 0,26 0,-1 0,-25 0,-1 0,27 0,-26 0,-1 0</inkml:trace>
  <inkml:trace contextRef="#ctx0" brushRef="#br0" timeOffset="758">8546 5556,'0'-27,"27"27,78 0,-52 0,0 0,-26 0,26 0</inkml:trace>
  <inkml:trace contextRef="#ctx0" brushRef="#br0" timeOffset="901">8652 5821,'26'0,"1"0,26-53,0 53,26 0,-26 0,-27 0,1 0</inkml:trace>
  <inkml:trace contextRef="#ctx0" brushRef="#br0" timeOffset="1664">9869 5291,'26'0,"1"0,-27 53,53-26,-53-1,79 27,-79-26,27 25,-27-25,0-1,26-26,-26 0,53-26,-53-53,0 26,0-27,26 27,-26 27,53 26,0 0,-53 0,53 26,-53 27,53-26,-53 26,53-27,-53 1,0 25,27-25,-27-1</inkml:trace>
  <inkml:trace contextRef="#ctx0" brushRef="#br0" timeOffset="1919">10742 5291,'0'-26,"53"79,-53 0,0 26,0-52,0 25,0-25,26 26,-26-27,53 27,-26-53</inkml:trace>
  <inkml:trace contextRef="#ctx0" brushRef="#br0" timeOffset="2130">11060 5344,'53'0,"-53"106,0-79,26-1,-26 27,0-27,0 1</inkml:trace>
  <inkml:trace contextRef="#ctx0" brushRef="#br0" timeOffset="2489">11298 4815,'0'27,"0"52,-27-53,1-26,-54 0,1 0,0 0,-27-26,26 26,1 0,0 0,26 0,-27 0,54 26,-27 1,53 52,0-52,0-1</inkml:trace>
  <inkml:trace contextRef="#ctx0" brushRef="#br0" timeOffset="4951">7673 3916,'-27'0,"27"-27,-26 27,-53 0,52 0,1 0,-27 0,26 0,-26 0,-26 0,-27 0,0 53,27-53,0 53,-27 0,26 0,-25 0,25 26,-26 27,1 26,-28 0,1 1,0-1,26 27,0 0,0-1,0 1,27-27,0 27,-1 0,80-27,0-26,-53 53,53-27,27 0,-27-26,106 26,-53 1,26-1,0-53,1 27,-1-53,53 26,1-26,25 0,-25 0,25-53,1 80,0-80,0 79,-27-79,53 53,-26-53,0 0,-54 0,28 0,-1 0,-53 0,1 0,-27 0,0 0,0 0,-1 0,-25 0,-27-53,26 53,27 0,-53-26,27-1,-27-52,26 79,-26-53</inkml:trace>
  <inkml:trace contextRef="#ctx0" brushRef="#br0" timeOffset="5198">8440 7567,'0'0,"-26"0,-27 0,53-27,-27-26,27 0,0 53,53 0,0 27,-53-1,27 27,-27 0,0 0,53-26,-53 26,0-27,0 0,0 54,-27-27</inkml:trace>
  <inkml:trace contextRef="#ctx0" brushRef="#br0" timeOffset="6907">9816 7620,'0'0,"27"0,25 0,-25 0,26 0,0 0,0 0,52 0,54 0,0-53,-27 53,53 0,1 0,-1-53,-26 53,-27 0,-26-53,-27 53,-26 0,-26 0,-1 0,27 0,-27 0,-26 0</inkml:trace>
  <inkml:trace contextRef="#ctx0" brushRef="#br0" timeOffset="7102">11748 7249,'0'0,"52"0,1 27,-53-1,0 1,0-1,0 53,0-26,0 0,0 0,-26-53</inkml:trace>
  <inkml:trace contextRef="#ctx0" brushRef="#br0" timeOffset="8871">13573 6958,'0'0,"0"53,-79 27,79 52,-53-26,53-27,0-26,53 0,0-53,26 0,-26 0,26-53,-52-53,-27 27,53-1,-53 27,0 1,-27-28,27 54,-53 26,0-53,27 53,-27 0,53 26,0 27</inkml:trace>
  <inkml:trace contextRef="#ctx0" brushRef="#br0" timeOffset="11122">6879 5926,'-26'0,"-27"-53,-27 53,1 0,53 0,-1 27,-26-1,0 54,-26-1,0 27,26 0,-27 79,-26 27,27-27,26 53,53-26,-79-27,79 0,0-26,0-27,26 27,27-53,0-27,26 0,-26-26,0 0,27 0,-27-26,-27 26,27-53,-53 26,53-26,-27 0,-26 0,53-53,-53 27,0-1</inkml:trace>
  <inkml:trace contextRef="#ctx0" brushRef="#br0" timeOffset="11324">6535 8466,'0'-26,"53"26,-26 0,26 0,-27 0,-26 0,53 26,-53 54,0-27,0 0,0 26,0-26,0 26,-53-79</inkml:trace>
  <inkml:trace contextRef="#ctx0" brushRef="#br0" timeOffset="11986">7752 8969,'0'-26,"-26"-1,-1-26,-26 53,1 0,25 80,-26-1,53 0,-53-26,53 0,0 0,27-53,-1 27,27-27,0 0,26 0,-52-53,26 26,-53-26,26 53,-26-26,0 52,80 80,-54-79,27-27,0 0</inkml:trace>
  <inkml:trace contextRef="#ctx0" brushRef="#br0" timeOffset="12463">8202 8757,'0'-53,"0"80,0 26,0 26,0 1,0 25,0 1,0-26,0 25,53-52,-27 0,27 0,0-53,0 0,0 0</inkml:trace>
  <inkml:trace contextRef="#ctx0" brushRef="#br0" timeOffset="12681">8123 9207,'26'-26,"27"26,-26 0,25 0,28 0,-1 0,1 0,-1 0,-53 0</inkml:trace>
  <inkml:trace contextRef="#ctx0" brushRef="#br0" timeOffset="12899">9128 9075,'0'-53,"27"53,-1 0,27 0,-27 0,1 0,26 0,-53 26</inkml:trace>
  <inkml:trace contextRef="#ctx0" brushRef="#br0" timeOffset="13042">9260 9287,'0'0,"53"-27,-26 27,26 0,0 0,-27 0</inkml:trace>
  <inkml:trace contextRef="#ctx0" brushRef="#br0" timeOffset="15111">10107 8599,'0'-27,"0"-26,79 53,-52 0,-1 0,1 0,52 53,-79-26,0-1,0 27,0 0,-26 26,26-26,-27-53,27 53,0 0,80-53,-1 0,27-26,-27 26,1-80,-27 27,-27 53,-26-53</inkml:trace>
  <inkml:trace contextRef="#ctx0" brushRef="#br0" timeOffset="15411">10795 8757,'0'53,"0"27,0-54,0 1,0-27,0-27,0 1,0-27,0 0,53 53,-27 0,27 53,-53-27,53 1,0 52,-53-52</inkml:trace>
  <inkml:trace contextRef="#ctx0" brushRef="#br0" timeOffset="15703">11271 8916,'27'0,"-1"-53,27 53,-26 0,25-26,-25 26,26 0</inkml:trace>
  <inkml:trace contextRef="#ctx0" brushRef="#br0" timeOffset="15899">11351 8704,'0'53,"0"27,-27-1,27 1,0-1,0-53,0-26,0 27</inkml:trace>
  <inkml:trace contextRef="#ctx0" brushRef="#br0" timeOffset="16115">11562 8678,'0'26,"53"-26,-53 53,0-26,27 26,-27 0,53-27</inkml:trace>
  <inkml:trace contextRef="#ctx0" brushRef="#br0" timeOffset="16313">11853 8572,'0'0,"27"53,-27 0,26 26,-26 27,0 27,0-54,-53 0,-52 1</inkml:trace>
  <inkml:trace contextRef="#ctx0" brushRef="#br0" timeOffset="16865">9895 8466,'0'27,"-26"26,26 26,-26 0,26 27,0-26,0-27,52 26,1 0,53-52,-26-27,25 0</inkml:trace>
  <inkml:trace contextRef="#ctx0" brushRef="#br0" timeOffset="18600">12409 8493,'0'26,"0"1,0-1,53 27,-53-26,0 25,53-25,0 26,0-53</inkml:trace>
  <inkml:trace contextRef="#ctx0" brushRef="#br0" timeOffset="18810">12674 8572,'0'27,"26"26,-26-27,0 0,0 27,26-26,27-27</inkml:trace>
  <inkml:trace contextRef="#ctx0" brushRef="#br0" timeOffset="19125">12806 8255,'0'26,"0"1,0 26,-27-27,-78-26,78 0,1 0,-1 0,-26 0,27 0,26 0,-53 0,0 0,27 26,26 27,-53 27,53-27</inkml:trace>
  <inkml:trace contextRef="#ctx0" brushRef="#br0" timeOffset="19760">10478 9313,'0'0,"26"0,27-26,26 26,27-80,53 80,0 0,-27 0,80 0,26 0,-106 0,27 0,-53 0,-27 0,-26 0</inkml:trace>
  <inkml:trace contextRef="#ctx0" brushRef="#br0" timeOffset="20054">11218 9710,'53'0,"27"0,-27 0,-27 0,27 0,-53 26,0 54,0-27,-53-27,27 27,-1-27,27-26,53 0,26 0,27 0,27-26,-28 0</inkml:trace>
  <inkml:trace contextRef="#ctx0" brushRef="#br0" timeOffset="24215">7435 2672,'-53'0,"26"-53,1 53,-53 0,52 0,1 0,-27 0,26 0,1 0,-27 27,0-27,0 26,-26-26,-27 79,0-26,-26-26,26 26,-26 26,-1 0,1 1,53-1,-27-26,26 26,-25 1,-1-1,26 27,-25 0,25-27,27 27,27 0,-54 26,28-52,-1 25,0-25,0 52,0 0,0-26,0 26,53-26,-79 27,79-28,-53 28,53-27,-53 52,53 1,-53-53,53 0,0-27,0 53,0-26,0 0,0-27,0 1,0-1,79 27,-79-53,53 26,0 27,0-26,0-1,-27 53,27 0,27 1,-1-27,0-1,-26 28,0-54,0 0,0 27,-26-26,26-27,-27 26,27-26,-27 0,27 26,-26-26,26 0,-27 0,27-27,-27 27,54 0,-54 0,54 27,-27-54,0 27,26 0,-26 0,26-27,1-26,25 80,-25-80,-1 52,1 1,25 0,-25-26,-1 26,27 0,-27-27,27 27,-26 0,-1-27,0-26,27 80,-53-80,26 79,1-79,52 27,-53-27,1 0,-1 52,1-52,-1 0,27 53,-27-53,1 0,-1 0,0 27,1-27,-1 0,0 0,1 0,-27 0,26 0,0 0,1 0,-1 0,-26 0,0 53,0-53,26 0,-52 0,-1 0,27 26,0-26,-26 0,25 0,-25 0,-1 0,1 0,26 0,-27 0,1 0,26 0,-27 0,0 0,27 0,-26 0,-1 0,27 0,-26 0,26 0,0 0,-1-53,-25 53,-1 0,27 0,-26 0,26 0,0 0,-1 0,1 0,-26-26,52 26,-26 0,-26 0,-1 0,53-53,-26 53,0 0,0 0,0 0,53 0,-27-27,1 27,-1 0,0-52,1 52,26 0,26-80,-53 80,1-53,-1 53,0-26,-26 26,0 0,0-53,0 53,0 0,0-27,26 27,54-52,-28 52,1 0,27-53,-28 53,28-53,-27 53,-27 0,0-27,-26 27,27-53,-28 53,1-26,0 26,-26-53,-1 53,54-27,-27 27,-27 0,-26 0,-26 0</inkml:trace>
  <inkml:trace contextRef="#ctx0" brushRef="#br0" timeOffset="24561">14049 9101,'27'0,"-27"-26,53 26,0-53,-27 53,27 0,0 0,0 0,-27 26,1-26,-27 53,53-26,-53 26,0-27,0 1,0 26,-53-27,0 27,26-27,-25-26,25 80,1-80,26 26</inkml:trace>
  <inkml:trace contextRef="#ctx0" brushRef="#br0" timeOffset="25610">14843 8969,'0'-26,"27"26,26-53,52 53,-25 0,26-27,-27 27,0 0,-26 0,0 0,-26 0,-27 0</inkml:trace>
  <inkml:trace contextRef="#ctx0" brushRef="#br0" timeOffset="25821">15161 8757,'0'0,"0"53,0 0,0 53,53-27,-53 1,0 26,0 26,0-53</inkml:trace>
  <inkml:trace contextRef="#ctx0" brushRef="#br0" timeOffset="26022">14975 9631,'0'-27,"53"27,-26 0,26-53,26 53,27 0,-27-26,1 26,-1 0,0-53</inkml:trace>
  <inkml:trace contextRef="#ctx0" brushRef="#br0" timeOffset="26241">16034 8757,'53'80,"-53"-1,0 1,0 25,0 1,0 0,0 26,0-79</inkml:trace>
  <inkml:trace contextRef="#ctx0" brushRef="#br0" timeOffset="27155">15187 8519,'0'0,"0"-53,0 53,0 53,27 53,-27-27,0 1,0-1,0 27,0 0,0-53</inkml:trace>
  <inkml:trace contextRef="#ctx0" brushRef="#br0" timeOffset="37328">2963 11139,'0'53,"0"-1,0 28,27 26,-27-27,53 27,0-53,0 0,-27 0,0-53,27 0</inkml:trace>
  <inkml:trace contextRef="#ctx0" brushRef="#br0" timeOffset="37527">3334 11271,'0'26,"0"1,26 26,-26-27,53 27,-53-26,27 26,-27-27,79-26</inkml:trace>
  <inkml:trace contextRef="#ctx0" brushRef="#br0" timeOffset="37828">3175 10795,'0'26,"-53"27,-26-53,-1 79,1-79,0 0,26 27,-27-27,54 0,-1 53,27-27,-79 1,79 52,0 0,0 27</inkml:trace>
  <inkml:trace contextRef="#ctx0" brushRef="#br0" timeOffset="38184">2540 11932,'106'0,"-27"-53,27 53,53-52,52-1,54-27,53-26,-27 27,-27 26,-105 53,0-53,-80 53,-79 0,0 27</inkml:trace>
  <inkml:trace contextRef="#ctx0" brushRef="#br0" timeOffset="38540">3307 12488,'53'53,"-26"-53,52 26,-26-26,0 53,0-53,0 0,-27 0,1 0,-27-26,0-54,0 28,0 25,53 27,-53 79,52-26,-52 0,53 0,-53 27,53-27,-53-1,27-52</inkml:trace>
  <inkml:trace contextRef="#ctx0" brushRef="#br0" timeOffset="39457">5371 11165,'-26'0,"26"-26,-27 26,-26 0,27 0,-1 0,27 26,-53 1,53 25,-79 1,79 0,-26 0,26 27,0-54,0 1,0 25,26-52,27 53,0-53,26 0,1 0</inkml:trace>
  <inkml:trace contextRef="#ctx0" brushRef="#br0" timeOffset="39845">5424 11483,'0'53,"0"-1,0-25,0-27,53 0,-27 0,27 0,0 0,-26-27,-27-25,0 25,0 1,0-27,0 53,53 26,-53 27,0 0,0 0,0 26,0 1,-27 25,27-25,-53-1,53 1,-26-27,26-1,-53 1</inkml:trace>
  <inkml:trace contextRef="#ctx0" brushRef="#br0" timeOffset="40588">6112 11509,'0'-26,"-27"26,-25 0,25 53,-26-27,27 27,-27-27,53 27,-27-26,27-1,0 27,53 0,27-53,25 0,28-26,-1-27,-53 0,1-53,-1 27,-52-54,-27-26,53 27,-53 26,0 53,0 27,-27 26,27-53,-79 53,52 0,-26 0,0 0,53 79,-53 27,53 27,0 52,53-53,0 0,0-52,0-27,27 0,-28-53,1 0,-26 0,52-27,-79-26,0 0,0-26,0 0,0 26,0 0,-53 53,0 79,0 0,53 1,0-27,0 26,0-26,0-27,53-26,0 53,53-53,-27 0,1 0,-27-53</inkml:trace>
  <inkml:trace contextRef="#ctx0" brushRef="#br0" timeOffset="40910">7303 11430,'0'0,"0"26,-106 27,106-26,0-1,0 27,0-27,53-26,-27 0,27 0,-27 0,27 0,-53 27,53-27,-53 53,-53 0,-26 0,26-1</inkml:trace>
  <inkml:trace contextRef="#ctx0" brushRef="#br0" timeOffset="41856">8625 11588,'53'0,"53"-52,-26 52,52 0,53 0,53-80,-26 80,0-53,-27 53,-27-53,-52 53,0-53,-79 53,-27 0,-53 27</inkml:trace>
  <inkml:trace contextRef="#ctx0" brushRef="#br0" timeOffset="42066">10266 11192,'0'0,"79"26,-26 53,-53-26,0 0,0 27,0-27,0 26,-26-26,-27 0</inkml:trace>
  <inkml:trace contextRef="#ctx0" brushRef="#br0" timeOffset="43287">11298 11112,'53'0,"-27"0,1 0,25 0,28-53,-27 53,0 0,0 0,26-26,-53 26,1 0</inkml:trace>
  <inkml:trace contextRef="#ctx0" brushRef="#br0" timeOffset="43521">11615 10874,'0'-79,"0"132,0 26,0 0,0 1,0-1,0 0,0 1,27-27,-27 0</inkml:trace>
  <inkml:trace contextRef="#ctx0" brushRef="#br0" timeOffset="43789">11377 11588,'0'0,"79"0,1 0,-1 0,1-52,-1 52,0-27,-26 27,27 0,-54 0</inkml:trace>
  <inkml:trace contextRef="#ctx0" brushRef="#br0" timeOffset="44241">12726 10318,'0'-52,"0"104,27 28,-27-1,53 1,-53-1,0 0,0 1,0-27</inkml:trace>
  <inkml:trace contextRef="#ctx0" brushRef="#br0" timeOffset="44498">12488 11033,'0'-27,"53"27,0-53,27 53,-1 0,0-26,1 26,-1-53,0 53,27 0,0-53,-27 53,27 0,0 0,-26 0</inkml:trace>
  <inkml:trace contextRef="#ctx0" brushRef="#br0" timeOffset="44967">13335 11112,'-26'-26,"-1"26,-52 0,26 0,0 0,0 0,0 0,-26 26,26-26,26 27,-26-27,53 26,0 27,0-27,0 1,0 26,0 0,0 0,0-27,27 54,-27-28,53 1,-53 0,26 27,-26-54,27-26</inkml:trace>
  <inkml:trace contextRef="#ctx0" brushRef="#br0" timeOffset="45259">13256 11430,'53'0,"-27"0,27 0,-53 0,0 26,0 27,-27-53,27 53,0-27,27-26,26 0,0 0,26 0,1 0,-1 0,0-52</inkml:trace>
  <inkml:trace contextRef="#ctx0" brushRef="#br0" timeOffset="47403">24924 3598,'-53'53,"53"0,0 26,0-26,-27 0,27 0,0 0,0 0,-53-53,80 0,26 0,-27-80,27 54,0-27,0 27,26-27,-26 26,27-26,-27 53,26-53,-53 53,27 0,80-53,-27 53,-27 0,0 0,-26 0,0 27,26-27,1 0,-1 0,1 26,-27-26,-1 0,1 0,-26 0,-1 0,27 0,-53 0,0-26,27 26,-27-53,53 53,-53-26,52 26,-52-27,80 27,-80-53,26 53,-26-26,27-27,-27 26,0-26,53 27,-27-53,-26 52,53 27,-79 27</inkml:trace>
  <inkml:trace contextRef="#ctx0" brushRef="#br0" timeOffset="50110">15214 8519,'0'-26,"0"-1,0-26,-53 53,53 53,0-26,26-1,-26 27,0-26,0-1,0 27,0 26,0-52</inkml:trace>
  <inkml:trace contextRef="#ctx0" brushRef="#br0" timeOffset="57977">20532 7646,'53'-26,"-53"-54,53 1,-53-27,52 27,-52-27,0 0,0 0,0 27,0-1,-26 28,26-1,-79 26,52 27,27-53,-26 53,26 27,0 52,0 0,0 1,0-1,0 27,0-27,53 27,-53-26,26-27,-26-1,53 1,0-26,-27-27,54 0,-27 0,-27-53</inkml:trace>
  <inkml:trace contextRef="#ctx0" brushRef="#br0" timeOffset="58272">21114 7143,'0'27,"-27"26,27 0,0-27,-53 54,53-54,0 0,0 27,106-53,-79 0,-1 0,1 0,-27-26,53-1,-53 1</inkml:trace>
  <inkml:trace contextRef="#ctx0" brushRef="#br0" timeOffset="58430">21220 7011,'0'0,"0"53,53 26,-53 1</inkml:trace>
  <inkml:trace contextRef="#ctx0" brushRef="#br0" timeOffset="58963">21405 7514,'53'0,"-27"0,1 0,26 0,-53-27,52 27,-25-26,26-27,-27 53,-26 0,27 0,26 0,-27 0,1 0,-27-26,26 26,-26-80,0 27,53 53,-53-53,26 53,27 27,-26-27,26 0,-27 0,27 0,-26 0,-1 0,27 0,-53-27,53 1,-53-27,53-26,-53-1,53 1</inkml:trace>
  <inkml:trace contextRef="#ctx0" brushRef="#br0" timeOffset="59150">22437 6720,'53'-79,"-53"52,0 1,-27-54,1 80,26 133,0-27,0-1,0 1,26 27,-26-28,0-25,27-1,-27 0,53-26,-53-26,26-27</inkml:trace>
  <inkml:trace contextRef="#ctx0" brushRef="#br0" timeOffset="59330">22437 7382,'0'0,"0"0,26-27,27 27,-26 0,-1 0,53 0</inkml:trace>
  <inkml:trace contextRef="#ctx0" brushRef="#br0" timeOffset="60050">20849 7911,'0'132,"0"-26,27 26,-27-26,53-27,-53 1,79 52,-53-79,-26 0,53-53</inkml:trace>
  <inkml:trace contextRef="#ctx0" brushRef="#br0" timeOffset="60277">20690 8493,'0'-27,"53"27,0 0,-26 0,-1 0,27 0,0 0,0 0,0 0,-27 0</inkml:trace>
  <inkml:trace contextRef="#ctx0" brushRef="#br0" timeOffset="60612">21405 8652,'0'-27,"26"27,27-53,79 53,27-79,-26 79,25-53,-52 53,-27 0,1 0</inkml:trace>
  <inkml:trace contextRef="#ctx0" brushRef="#br0" timeOffset="60830">22119 8281,'27'0,"-1"0,27 0,-53 27,53 26,-53-27,0 0,0 27,0-26,0-1,0 27,0-26,0-1</inkml:trace>
  <inkml:trace contextRef="#ctx0" brushRef="#br0" timeOffset="61332">23310 8228,'-27'27,"1"-27,-27 79,27-79,-27 53,26-53,1 26,-27-26,26 53,-26-53,0 0,53-26,0-27,0 27,27-1,26 27,0 0,26 0,27 0,0 0,0 0,-27 0,-26 0,-53-53,0 27,-27 26,-25-53,-1 53,0-53,26 53,1-27,26 54</inkml:trace>
  <inkml:trace contextRef="#ctx0" brushRef="#br0" timeOffset="62036">24527 6667,'-53'0,"53"27,0 78,0 81,-53-1,53 106,0-53,53 0,0 27,26-54,27 1,79-53,-26-27,0-26,0-27,-54-79,28 53,-54-53,-52 0,-27 0,-53 0,53 0</inkml:trace>
  <inkml:trace contextRef="#ctx0" brushRef="#br0" timeOffset="62532">25797 8069,'0'0,"26"27,27-27,27 0,-1 0,27 0,53-53,-80 27,0-27,-52 26,-27-26,0 0,0 27,0 26,-53-53,0 53,-26 0,-27 0,0 53,53-27,27 27,26-26,0 26,0 0,26-27,27 53,53-52,-27 26,1-53,-1 53,0-53,-26 0,-26 0</inkml:trace>
  <inkml:trace contextRef="#ctx0" brushRef="#br0" timeOffset="63170">25268 6799,'0'-26,"53"26,0-53,26 53,0-53,1 53,-1 0,-52-26,-1 26,27 0</inkml:trace>
  <inkml:trace contextRef="#ctx0" brushRef="#br0" timeOffset="63440">25982 6138,'0'26,"53"27,-53 27,26-1,-26 53,53-52,-53-1,53 1,-53-1,0-26,0 26,0-26,-26-53,-27 0,26 0</inkml:trace>
  <inkml:trace contextRef="#ctx0" brushRef="#br0" timeOffset="63625">26061 5715,'0'-53,"0"26,0-26,27 53,-27 27,0 79,0 26,0 27</inkml:trace>
  <inkml:trace contextRef="#ctx0" brushRef="#br0" timeOffset="64182">27067 6641,'0'0,"0"-53,-53 53,0-27,27 27,-1 0,-26 0,27 0,-27 0,0 0,26 0,27 53,-26-53,26 80,0-54,53-26,0 0,0 0,0 0,0 0,26-26,-53 26,27-80,-26 80,-1 0,-26 27,53-27,0 79,-26-79,25 27</inkml:trace>
  <inkml:trace contextRef="#ctx0" brushRef="#br0" timeOffset="64443">27464 6164,'0'-26,"0"26,0 79,0 1,0-1,0 1,26-1,-26 27,53 0,-53-27,27 0,-27-26</inkml:trace>
  <inkml:trace contextRef="#ctx0" brushRef="#br0" timeOffset="64640">27384 6561,'27'0,"26"0,-27 0,27 0,27 0,-1 0,0 0,-26 0</inkml:trace>
  <inkml:trace contextRef="#ctx0" brushRef="#br0" timeOffset="65336">28866 6508,'53'0,"26"27,-52 26,26 53,0 52,0 1,-1 26,-52 27,53-53,-53 0,-26-1,-53 27,-1-26,1-26,-1-54,28 0,25-79,27 27,-53-27,106 0,-26-27,-1 27</inkml:trace>
  <inkml:trace contextRef="#ctx0" brushRef="#br0" timeOffset="66993">13123 3413,'0'-53,"80"53,-1-27,0 27,27 0,80-52,78-28,133 27,53-53,52 1,-78-1,-54 53,-79 0,-53 53,-52 0,-107-53,-132 79,27-26,26 27</inkml:trace>
  <inkml:trace contextRef="#ctx0" brushRef="#br0" timeOffset="68494">19103 10742,'0'-27,"79"27,1-53,-1 53,0 0,-26 0,0 0,-53 27,0 26,-53-27</inkml:trace>
  <inkml:trace contextRef="#ctx0" brushRef="#br0" timeOffset="68632">19262 11244,'26'0,"54"-79,-28 79,-25 0,-27-26</inkml:trace>
  <inkml:trace contextRef="#ctx0" brushRef="#br0" timeOffset="70113">20743 10927,'27'0,"-1"-26,27 26,27-53,-1-27,27 27,-53-26,0 26,-53 0,0-26,26-27,-26 27,0-1,0 27,0 27,-79 26,26-53,26 53,1 0,-27 26,53 54,-79 26,79 52,0-25,0-28,79 28,-26-27,0-54,-27-25,1-27,26 53,-27-53,-26 0,53-53,-53 0,26 53,-26 0,27 0,-27 53,26-53,27 26,-26-26,-27-26,0-1,53 27,-53-52,26 52,-26 26,27-26,25 0,-52 26,80-26,-27 0,0-26,-53-27,0 27,53-27,-53 26,0 1,26 26,27 0,26 0,-52 0,26 0,-27 0,1 0,52 0,-79-53,53-27,-53 1,79-27,-52-52,26-1,0-26,-53 26,0 53,0 80,0-27,0 185,-53 132,53-52,0 0,0-1,0-25,0-28,53-25,0-27,-1-54,-52 1,27-53,-27 27</inkml:trace>
  <inkml:trace contextRef="#ctx0" brushRef="#br0" timeOffset="70286">22437 11112,'-53'0,"53"-26,26 26,27 0,27-53,-28 53,1 0,27 0,-54 0,-79 0,0 0</inkml:trace>
  <inkml:trace contextRef="#ctx0" brushRef="#br0" timeOffset="70460">22040 10398,'0'-27,"-53"54,53-1,-27-26</inkml:trace>
  <inkml:trace contextRef="#ctx0" brushRef="#br0" timeOffset="71060">21352 11112,'0'53,"0"0,0 0,0 26,0 27,0 26,0-52,53-1,-53 27,0-27,26 1,27-54</inkml:trace>
  <inkml:trace contextRef="#ctx0" brushRef="#br0" timeOffset="71291">21193 11747,'0'-26,"0"-27,27 53,-1 0,53 0,1 0,-1 0,1 0,-28 0,1 0,0 0</inkml:trace>
  <inkml:trace contextRef="#ctx0" brushRef="#br0" timeOffset="71660">21802 11774,'53'0,"0"0,79-80,-26 80,26-53,-26 53,-27 0,-26 0,-26 0,25 0,-78 0</inkml:trace>
  <inkml:trace contextRef="#ctx0" brushRef="#br0" timeOffset="71870">22410 11456,'27'53,"-27"-26,53 25,-53 1,0 0,0 0,0 0,0-26,0 25,0 1,0-26</inkml:trace>
  <inkml:trace contextRef="#ctx0" brushRef="#br0" timeOffset="72402">23363 11668,'-27'0,"1"79,-54-26,28 0,25-53,27 26,-53-26,-26-26,52-53,27 26,0 26,27 27,26 0,0 0,26 0,27 0,26 0,-53 0,1 0,-54 0,1 0,-27-53,0-26,-53 53,0-27,0 53,0-53,27 53,-27 0,53 0,0 53,0 0,26-53</inkml:trace>
  <inkml:trace contextRef="#ctx0" brushRef="#br0" timeOffset="73310">24368 10371,'-26'80,"26"52,-53 106,53-26,0-1,0 1,0 26,26-53,-26-52,106 26,-27-27,1-26,26-53,-1-53,-25 0</inkml:trace>
  <inkml:trace contextRef="#ctx0" brushRef="#br0" timeOffset="74365">25162 10768,'0'-26,"-27"26,-25 0,-1 26,0 27,0 0,26 0,-26 53,27-27,-27 1,0 52,53-26,-53 26,53-53,0 1,0-27,80 26,-1-53,27-26,53 0,-54 0,-25 0,-27-26,0-27,-27 0,-26-26,0-1,0 28,0 25,0 27,-26 0,-27 0,26 0,1 27,26 25,0-25,0 26,26-53,27 0,0 0,0 0,0 0,-27-27,-26 1,53-27,-53 27,0-1,-26 27,-27 0,53 0,79 0,54-53,-28 53,-25-53,-1 27,-52 26,-27-53,-27 53,1 0,-27 0,26 0,27 26,0 1,27 26,26 0,0 0,-1-1,-25 28,-27-27,53-27,-53 27,-27-26,1-27,-27 52,0-52,27 0</inkml:trace>
  <inkml:trace contextRef="#ctx0" brushRef="#br0" timeOffset="74810">26485 11430,'0'-53,"0"53,0-27,-53 27,0 0,0 0,0 27,0 26,53-27,-26 27,26 0,0-27,53-26,0 53,0-53,-1 0,1 0,-26-26,26 26,-53-27,26 27,-26 0,27 0,-27 53,53-53</inkml:trace>
  <inkml:trace contextRef="#ctx0" brushRef="#br0" timeOffset="75070">26935 10662,'0'53,"53"53,-53 0,0 0,0 26,52-26,-52-27,27 27,-27-26,53-28,-53-25,26-27</inkml:trace>
  <inkml:trace contextRef="#ctx0" brushRef="#br0" timeOffset="75274">26882 11086,'0'-27,"26"27,27 0,-26 0,-1 0,27 0,0 0,0 0,0 53,0-53</inkml:trace>
  <inkml:trace contextRef="#ctx0" brushRef="#br0" timeOffset="75537">27675 11297,'27'0,"52"0,-26 0,0 0,0 0,0-53</inkml:trace>
  <inkml:trace contextRef="#ctx0" brushRef="#br0" timeOffset="76332">28310 10821,'0'80,"0"-1,-26 27,26 26,0-53,0 27,26 0,-26-27,0 1,0-54,0 1,0-27</inkml:trace>
  <inkml:trace contextRef="#ctx0" brushRef="#br0" timeOffset="76526">28363 10530,'0'-26,"27"-27,-27 132,0 27,0-27,0-26</inkml:trace>
  <inkml:trace contextRef="#ctx0" brushRef="#br0" timeOffset="76924">29051 10795,'27'-80,"-80"80,0 0,-53 80,53-54,27 27,-27-26,53 25,0-25,0-1,26 27,54-53,-27 53,-1-53,1 53,0-53,-26 0,-27 27,0-1,-80 27,1-53,0 26,26-26,26 0</inkml:trace>
  <inkml:trace contextRef="#ctx0" brushRef="#br0" timeOffset="77155">29236 10821,'0'-26,"27"26,-27 0,0 79,53-26,-53 0,0 0,26 0,-26-27,0 1,53-27</inkml:trace>
  <inkml:trace contextRef="#ctx0" brushRef="#br0" timeOffset="77329">29422 10609,'0'-52,"26"52,27 26,-53 27</inkml:trace>
  <inkml:trace contextRef="#ctx0" brushRef="#br0" timeOffset="77665">29528 11218,'26'0,"27"53,0-53,0 0,-27 0,27-53,-53 0,27 0,-27 27,52 26,-25 0,-1 0,27 0,-26 0,26 0,-53 26,79-26</inkml:trace>
  <inkml:trace contextRef="#ctx0" brushRef="#br0" timeOffset="78102">30612 10768,'0'-79,"0"26,-26 53,-27 0,-26 0,-1 0,-26 0,80 26,26 1,-27-27,27 79,0-79,27 27,52-27,-26 0,27 0,-28 0,-25 0,52 0,-26 53,27 0,-54-53</inkml:trace>
  <inkml:trace contextRef="#ctx0" brushRef="#br0" timeOffset="78347">31115 10266,'0'-80,"0"54,0 79,0 52,0 1,0 27,0-28,0 1,0 0,0-27,53 27,-53-53,0-26</inkml:trace>
  <inkml:trace contextRef="#ctx0" brushRef="#br0" timeOffset="78553">31036 10768,'0'0,"53"27,-1-27,28 0,26 0,0 0</inkml:trace>
  <inkml:trace contextRef="#ctx0" brushRef="#br0" timeOffset="78775">31909 10213,'0'53,"0"26,53 53,-53-26,0 0,0 0,0 26,-27-26,27 0,-79 26,26 0,0 1,0-81</inkml:trace>
  <inkml:trace contextRef="#ctx0" brushRef="#br0" timeOffset="79615">29554 10715,'0'-53,"-26"53,26 27</inkml:trace>
  <inkml:trace contextRef="#ctx0" brushRef="#br0" timeOffset="81872">25400 12171,'0'52,"0"1,0-26,0 26,0 0,0-53,53 0,-27 0,-26-27,27 27,-1 0,27 0,0 0,0 0,0 0,26-26,-26 26,-26 0,-1 0,27 0,0-53,-27 53,54 0,-1 0,-26 0,0-27,0 27,0 0,26-53,-52 53,-1 0,27 0,-53-26,53 26,-27 0,1 0,26 0,-27 0,54 0,-54 0,27 0,0-53,-27 53,27 0,-26 0,-1 0,-26-26,0 26,0-27,-26 27,26-53,-53 27,53-1,0-26,0 27,-27 26,27 26</inkml:trace>
  <inkml:trace contextRef="#ctx0" brushRef="#br0" timeOffset="84715">29157 11588,'0'0,"0"53,0-26,0 26,0-27,0 27,-26 0,26-27,0 1,0 52,26-79,1 0,-1 0,27-26,53 26,-80 0,1-27,26 27,0 0,-1-53,-25 53,26 0,26 0,-52 0,26-52,26 52,27 0,0 0,-1-27,54 27,-27 0,27-53,0 53,-53 0,-27 0,-26 0,0 0,-27 0,1 0,26 0,-53-53,0 27,-27 26,27-27,0-26,0 27,-26 26,26-53,0 0,0 0,-27 53,27 53,0-26,-52-27,52 26</inkml:trace>
  <inkml:trace contextRef="#ctx0" brushRef="#br0" timeOffset="85630">26591 11536,'0'-53,"0"106,0-27,0 0,53 27,-53-26,52-27,1 53</inkml:trace>
  <inkml:trace contextRef="#ctx0" brushRef="#br0" timeOffset="86986">25241 10768,'0'0,"0"53,0-26</inkml:trace>
  <inkml:trace contextRef="#ctx0" brushRef="#br0" timeOffset="90213">8625 13520,'0'-53,"-26"79,26 27,0 27,-53-1,53 27,0 26,0-26,0 0,27 0,-27-27,0 0,52-26,-52-26,0 26</inkml:trace>
  <inkml:trace contextRef="#ctx0" brushRef="#br0" timeOffset="90781">8255 13811,'0'-53,"0"0,0 0,0-26,79 26,-52 26,-1-25,54 25,-1-26,27 53,26-53,0 53,107 0,-28 0,1 0,26 53,-53 0,-26 26,-80 1,1 26,-80-27,0 27,0 0,-106 26,-26 0,-27 1,0-28,-26 28,26-54,0 0,-26 27,-53-26,53-27,53-53,52 0,1 0,52 0,-26 0,1-80,52 54,0-1,0-26,26 53,-26-26,53 26,0 0,0-27</inkml:trace>
  <inkml:trace contextRef="#ctx0" brushRef="#br0" timeOffset="91908">10716 13573,'-53'0,"53"26,0 27,0 27,0-1,0 0,0 54,0-28,0-25,26-27,-26-27,0 27,0-79,0-27,0-27,53 1,-53-27,0 27,0-1,0-25,0 52,27 26,25 54,-52 26,80 26,-27 0,0 27,26-26,0 25,1-25,79-27,-54-53,1 26,-53-26,-26 0,-27 0,0-26,0-54,0 1,0 0,-27-1,-26 1,0-27,53 53,-53 0,53 0,-26 27,26-1,0 27,0 27,0 26</inkml:trace>
  <inkml:trace contextRef="#ctx0" brushRef="#br0" timeOffset="92201">11880 13573,'0'26,"0"80,-80 79,1-26,26 0,53 0,-53-80,53-26,27 0,26-27,26-26,27 0,53 0,-54 0,28-79,-1-1,-79 28,-53 25,26-26,-52 0,-27 53</inkml:trace>
  <inkml:trace contextRef="#ctx0" brushRef="#br0" timeOffset="92434">12144 13970,'-26'0,"26"-27,0-52,0 79,79 0,-26-27,27 27,-1 0,27 0,-27-53,-26 53,-26 0,-27-26</inkml:trace>
  <inkml:trace contextRef="#ctx0" brushRef="#br0" timeOffset="92642">11906 13520,'53'0,"-26"-53,26 53,26-26,-26 26,0 0,0 0,26-53,-26 53,-27 0,-26 0,53 53</inkml:trace>
  <inkml:trace contextRef="#ctx0" brushRef="#br0" timeOffset="92838">13361 13705,'27'0</inkml:trace>
  <inkml:trace contextRef="#ctx0" brushRef="#br0" timeOffset="93002">13494 14287,'0'53,"0"-26,0 25,-27 28,1-80</inkml:trace>
  <inkml:trace contextRef="#ctx0" brushRef="#br0" timeOffset="93820">14288 13282,'-53'0,"53"-53,0 26,0 1,0 52,0 27,-27 53,27 0,-53 26,53-26,-53 26,53-26,0 0,0-27,0 1,0-54,27-26,-1 27,27-27</inkml:trace>
  <inkml:trace contextRef="#ctx0" brushRef="#br0" timeOffset="94330">14605 13546,'0'80,"0"-27,53 26,-53 0,79 1,-79-27,53 0,0-53,-53 26,53-52,-53-54,0 1,0-1,0 28,27 52,-27 52,52 28,-25-1,26-26,0 0,0-53,26 27,-53-27,1 0,26 0,-53 0,53-53,-53 26,0-26,0 27,0-27,0 26,0 27,26 53</inkml:trace>
  <inkml:trace contextRef="#ctx0" brushRef="#br0" timeOffset="94734">14023 13546,'53'0,"-27"0,27 0,27-53,-1 53,27 0,53-52,-27 52,27 0,-80 0</inkml:trace>
  <inkml:trace contextRef="#ctx0" brushRef="#br0" timeOffset="95179">14684 13282,'0'-53,"-53"26,53 80,0 0,0 0,0 0,0 53,0-27,27 27,-27-53</inkml:trace>
  <inkml:trace contextRef="#ctx0" brushRef="#br0" timeOffset="95582">14949 13864,'0'26,"0"1,0 26,26-53,80 0,-26 0,-1 0,-26 0,-27-27,27-26,-53 27,0-1,0-26,0 27,-26-27,-1 53,1 0,-27 0,27 0</inkml:trace>
  <inkml:trace contextRef="#ctx0" brushRef="#br0" timeOffset="96198">15716 13705,'0'53,"0"-27,27 1,79 26,-54-53,-25 0,-1 0,27 0,-26 0,-1 0,-26-80,53 80,27 0,-28 0,1 0,0-26,27-27,-27 27,-1-54,-25 54,-27-27,0 53,0-27,0-25,-53 52,53-27,0 54,0 25,0 1,0 53,0-26,0-1,0 27,26 53,-26-54,0-25,0-27,0-27,0-26,0-26,-52-27,52-27,0-52</inkml:trace>
  <inkml:trace contextRef="#ctx0" brushRef="#br0" timeOffset="96512">17171 13097,'-26'52,"-53"54,-1 27,54-28,26-25,0-1,0 1,0-28,0 1,79 27,-26-80,-26 0,25-27,-25 1,-1-27,-26 0,53 53,-53-26,27 26,-1 0,-26 0,53 26,-53 27,53 0,-53 0,53 0</inkml:trace>
  <inkml:trace contextRef="#ctx0" brushRef="#br0" timeOffset="97577">18812 13361,'0'0,"53"0,-53 0,26 53,-26 26,0 27,0 27,0-28,0 1,53 27,-53-81,80 1,-1-53,-26 0,-27 0,27 0,0-53,-26 1,26-28,-53-52,79 52,-79 1,0 0,0-1,0 27,0 1,0 25,0 1,26 26,1 53,-27-1,53 1,-53 0,0 0,53 27,-53-1,0 0,26 1,-26-27,53 0</inkml:trace>
  <inkml:trace contextRef="#ctx0" brushRef="#br0" timeOffset="97811">19526 12885,'-26'0,"26"-27,0 27,53 0,-27 0,-26 27</inkml:trace>
  <inkml:trace contextRef="#ctx0" brushRef="#br0" timeOffset="98102">19368 13652,'-27'0,"-26"0,53 27,53-27,0 0,0 0,26 0,1 0,-1 0,-26 0</inkml:trace>
  <inkml:trace contextRef="#ctx0" brushRef="#br0" timeOffset="98598">20717 13705,'0'0,"0"27,26 25,27-25,27 26,-1-53,0 0,1 0,-1 0,27-53,-80 26,27-25,-53-1,0 26,0 1,-26-27,-1 53,-25 0,25 0,27 0,0 106,0-80,0 27,27 0,-27 0,79-27,-53 27,-26-26,0-1,0 54,-79-80,0 52,-1-52,-26 53,53-53</inkml:trace>
  <inkml:trace contextRef="#ctx0" brushRef="#br0" timeOffset="98791">20876 13335,'53'-27,"26"-52,-53 79,-26 26</inkml:trace>
  <inkml:trace contextRef="#ctx0" brushRef="#br0" timeOffset="100094">22648 12885,'27'-53,"-27"0,0 132,0 27,-27 53,27 0,0 26,0-26,27-53,-27 26,26-53,-26-26,0 0,53-53,-53-26,27-1,-27-26,26 27,-26-1,79 27,-52-79,-1 79,27 0,0 0,0 0,0 53,-26-27,-27 1,0 26,0-27,0 1,0 26,-53-27,-27 27,-26-53,1 53,52-53,0 0,26-27,-26 27,53-53,0 27,0-27,0 27,27-1,-1 27,27-79,-26 79</inkml:trace>
  <inkml:trace contextRef="#ctx0" brushRef="#br0" timeOffset="100446">23283 13837,'0'27,"-26"-1,26 1,0 52,53-26,0-53,26 0,0 0,1 0,-1 0,-52-26,-27-1,0-26,0 27,-53-54,-27 80,1 0,0 0,26 0,26 0,1 0,26 27,0-27,0 26,53-26,0 0</inkml:trace>
  <inkml:trace contextRef="#ctx0" brushRef="#br0" timeOffset="101241">23998 13626,'0'26,"-27"27,27 26,-26-26,26 0,0 0,0 0,0-26,0-27,26 26,27-26,0 0,0 0,-27 0,27 0,-26-53,-27 0,79 27,-79-27,0 79,0 1,0-1,0 27,0-26,0-1,0 27,27-27,-1-26,27 0,-26-26,-27-27,52 27,-52-1,27 27,-27 27,53 26,-27-27,1-26,26 0,-53 0,26-26,-26-27,53 26,-53-26,26 53,-26-26,27 26,52 26,-52-26,-27 27,53-27,-53 26</inkml:trace>
  <inkml:trace contextRef="#ctx0" brushRef="#br0" timeOffset="102374">25744 13917,'0'-53,"0"0,0 53,-26-27,-27 27,26 0,-26 0,0 0,-26 27,26 26,0 26,0-26,53-26,0 26,53-1,26-52,27 0,27-52,-1-1,-53 0,27-27,-27 1,-52-27,-27 27,0-1,0 27,0 27,0-27,0 53,0 27,-53 78,53 1,0 0,0-27,0 1,0-1,53 1,0-54,0-26,26 53,27-53,-27 0,-26-27,-26 1,-27-27,0-26,0 26,0 26,0-26,-27 53,27 27,0 52,0-52,0-1,0-26,0 80,53-80,0 26,26-26,1 0,-1 0</inkml:trace>
  <inkml:trace contextRef="#ctx0" brushRef="#br0" timeOffset="102992">27781 13890,'0'-53,"-26"0,-27 27,26 26,-52-53,26 53,-26 0,-1 0,1 0,-27 53,53-27,27 54,26-27,0 0,0-27,0 27,53-53,26 27,0-27,1 0,-1 0,-26-27,0 1,-26-54,-27 27,52-26,-52-27,0-53,0-26,53 79,-53 0,0 54,0 25,-26 27,26 79,-53 54,53-27,0-1,0 1,0 27,0-54,0 0,0 1,26-1,-26 0,53 1,-53-54</inkml:trace>
  <inkml:trace contextRef="#ctx0" brushRef="#br0" timeOffset="103964">26644 13996,'-27'0,"54"0,-1 0,0 0,27-53,-26 27,-27-27,53 26,-53 1,0-27,-53 27,-27 26,54 0,0 0,-54 26,80 27,0 0,0 0,0-27,27-26,-27 27</inkml:trace>
  <inkml:trace contextRef="#ctx0" brushRef="#br0" timeOffset="105425">25903 13837,'-27'0,"1"53,26-26,0-1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6:21:06.1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23680 132,'27'0,"-27"26,0 27,0-26,0-1,0 54,0-27,0-1,0 28,0-1,0 1,53-1,-53 0,0 1,26 26,-26-27,0 0,53 1,-53 26,0 52,0-25,0-1,0-26,0-27,0 0,0 1,0-27,0 0,0-27,0 27,0-27,26-26,-26 53,0-26,0-1,53 54,-53-54,0 27,0-26,27 25,-27-25,0 26,53-53,0 0,-27 26,1-26,-27 27,79-27,-53 0,1 53,52-53,-26 0,27 0,-1 26,0-26,1 0,25 0,28 53,-27-53,-1 0,28 53,25-53,1 0,0 0,0 0,26 53,0-53,0 0,-26 0,79 0,-26 0,0 0,52 0,-26 0,0-27,1 27,-28 0,27 0,-26 0,0 0,-1 0,54 0,-27 0,27 0,26 0,0 0,-53 0,26 0,-52-53,53 53,-27 0,0 0,-26 0,-1 0,-26 0,1 0,-1 0,-53 0,-26 0,26 0,1 0,-28 0,28 0,-80 0,-80 0,27 0,0 0,0 0,-26 0,52 0,-79 0,27 53,-1-53</inkml:trace>
  <inkml:trace contextRef="#ctx0" brushRef="#br0" timeOffset="1424">25215 1217,'26'0,"27"0,-26 0,-27 0,79-53,-79 0,0 0,0 27,0-27,-26 53,-1 0,1 0,-27 79,0 27,0 26,53-52,-27-1,27-26,0 53,0-80,0 1,27 25,-1-52,54 0,-1 0,0 0,1-26,-1-27,27 27</inkml:trace>
  <inkml:trace contextRef="#ctx0" brushRef="#br0" timeOffset="2500">24553 238,'0'-53,"27"53,-1 0,27-27,-26 27,-1 0,27 0,-53 27,26-27,-26 79,0-52,0 52,0-26,0 0,0 0,0-27,0 54,0-27,27-53,-1 53,27-53,-26 52,-27-25,-27 26,-52 0,0-53,26 26,0-26,26 0,-26 0</inkml:trace>
  <inkml:trace contextRef="#ctx0" brushRef="#br0" timeOffset="4239">25188 317,'0'27,"0"26,0-1,0 1,0 27,0-54,0 1,0 26,0-27,0 1,0 25,0-25,-26-27,-27 0,0 0,53 0</inkml:trace>
  <inkml:trace contextRef="#ctx0" brushRef="#br0" timeOffset="4449">25162 106,'0'-27,"0"27,53 53</inkml:trace>
  <inkml:trace contextRef="#ctx0" brushRef="#br0" timeOffset="4697">25506 211,'0'0,"0"80,0-1,0 0,0 1,0-1,0-26,0-26,26 26,-26-27,53 27</inkml:trace>
  <inkml:trace contextRef="#ctx0" brushRef="#br0" timeOffset="4912">25453 608,'26'-53,"27"53,-26 0,52 0,-52 0,26 0</inkml:trace>
  <inkml:trace contextRef="#ctx0" brushRef="#br0" timeOffset="6052">26379 1164,'0'-53,"53"53,-27 0,1 0,26 0,26 0,-26 0,26 26,1-26,-1 0,27 0,53 0,-27 0,0 0,-52 0,-1 0,-26 0,-27 0,1 0,-27 27</inkml:trace>
  <inkml:trace contextRef="#ctx0" brushRef="#br0" timeOffset="6264">27623 899,'26'0,"53"0,-79 53,0-26,0-1,0 53,0-26,-26 0,26 0,-53 27,0-54,53 1</inkml:trace>
  <inkml:trace contextRef="#ctx0" brushRef="#br0" timeOffset="7030">26670 899,'-53'53,"-26"27,26-28,26-25,1 26,-27-53,27 53,-54 0,80 0,0 0,27-53,-27 26,79-26,-53 53,27-53,-26 79,-1-79,54 27,-27-27</inkml:trace>
  <inkml:trace contextRef="#ctx0" brushRef="#br0" timeOffset="8270">28390 846,'0'-26,"79"26,-52-53,-1 53,27 0,0 26,-53 54,0-54,0 27,0-26,0-1,-27 27,27-27,-52-26,52 27,0 26,26-53,27 0,-27 0,1 0,26-27,-27 27,27 0,0 0,-53-26</inkml:trace>
  <inkml:trace contextRef="#ctx0" brushRef="#br0" timeOffset="8643">28998 793,'0'-26,"0"52,0 1,53 26,-53-27,0 1,27 26,-27-27,53 27,-27 0,27-53</inkml:trace>
  <inkml:trace contextRef="#ctx0" brushRef="#br0" timeOffset="8858">29289 899,'0'-26,"0"26,0 53,0-27,53 27,-53-26,27 25</inkml:trace>
  <inkml:trace contextRef="#ctx0" brushRef="#br0" timeOffset="9256">29528 397,'0'-27,"0"80,0 0,-27 0,27 0,-53-27,-26 27,-1-53,27 0,1-26,-1 26,-27-53,27 0,27 53,26-27,-53 27,27 27,26 52,0-52,0-1,0 27,0-26</inkml:trace>
  <inkml:trace contextRef="#ctx0" brushRef="#br0" timeOffset="10306">30163 635,'0'-27,"0"1,-53 26,0-80,26 80,1 0,-27 0,26 0,27 27,0-1,27 27,-1 0,54 0,-1 26,0-26,1 27,-27-27,0 0,-53 26,0-53,0 27,-80 27,27-54,0-26,1 53,-1-53,0 0,53-26,0-27,0 26,0 1,26-27,27 26,-26-26,25 53,-25-26,26 26,0 0</inkml:trace>
  <inkml:trace contextRef="#ctx0" brushRef="#br0" timeOffset="10631">30824 370,'0'-26,"0"26,-26 79,26 0,-53 54,53-27,0-27,0 0,0 1,26-1,27-26,-27-27,1-26,26 53</inkml:trace>
  <inkml:trace contextRef="#ctx0" brushRef="#br0" timeOffset="11415">31115 635,'0'0,"0"53,0 26,0-26,0 0,0 0,0 0,0-27,53 1,-27 25,1-52,-27-26,79-27,-79 0,27 0,-27 0,0 80,0-1,0 1,53 26,-53-27,26-26,-26 27,27-27,25 0,-52-53,0 0,0-27,0 27,-26 27,26-27,-26 0,26 53</inkml:trace>
  <inkml:trace contextRef="#ctx0" brushRef="#br0" timeOffset="11681">31776 846,'0'-26,"53"26,-26 0,26 0,0 0,-27 0,27 0,0 0,0 0</inkml:trace>
  <inkml:trace contextRef="#ctx0" brushRef="#br0" timeOffset="12082">32385 397,'53'-53,"-27"53,27 53,-53-27,0 0,0 54,0-54,-53 1,27 26,-1-53,27 26,-52-26,104 0,28 0,-27 0,0 53,0-26,-53 25,-27 1,1-26,-27 26,0-27,0-26,0 80,27-80</inkml:trace>
  <inkml:trace contextRef="#ctx0" brushRef="#br0" timeOffset="12341">32941 185,'26'0,"27"26,-27 1,54 26,-54 0,27-27,-53 27,27 0,-27 0,0 26,-27 27,-52-27,-27 27,-26 0,26 26,27-26</inkml:trace>
  <inkml:trace contextRef="#ctx0" brushRef="#br0" timeOffset="12910">32385 476,'0'-27,"-26"-25,-1 52,1 26,26 27,0-27,-53-26</inkml:trace>
  <inkml:trace contextRef="#ctx0" brushRef="#br0" timeOffset="13972">28019 2037,'80'0,"26"0,-1 0,28 0,-1 0,53 0,0 0,1 0,-1 0,0 0,27 0,-27 0,0 0,27 0,-27 0,0 0,-52 0,-28 0,28 0,-80 0,-1 0,-25 0</inkml:trace>
  <inkml:trace contextRef="#ctx0" brushRef="#br0" timeOffset="23962">24686 4630,'-27'0,"-26"26,53 27,-26-53,26 53,0-26,-27-27,27 26,-53 27,53-27,-26-26,26 27,0 26,0-80,0 1,0-1,53 27,-53-52,26 52,-26 26</inkml:trace>
  <inkml:trace contextRef="#ctx0" brushRef="#br0" timeOffset="24795">25585 5106,'53'0,"-26"0,-27 27,26-27,1 0,25 0</inkml:trace>
  <inkml:trace contextRef="#ctx0" brushRef="#br0" timeOffset="29858">9393 8599,'-27'0,"27"0,0 26,0 53,0 1,0-27,0 0,0 0,0 0,0 26,0-26,0-27,0 1,0 26,0-27,27 27,-27 0,0-27,0-26,-53 0,0-26,0 26,0-27,27-25,26 25,0 1,0 26</inkml:trace>
  <inkml:trace contextRef="#ctx0" brushRef="#br0" timeOffset="33237">24500 8122,'0'-26,"53"26,0 0,-26 0,26 0,0 0,26 26,-26-26</inkml:trace>
  <inkml:trace contextRef="#ctx0" brushRef="#br0" timeOffset="48150">20717 17568,'0'-26,"0"-27,0 53,0-27,-53 27,27 0,26-26,-27 26,-26 0,27 0,26 0,26 0,27 0</inkml:trace>
  <inkml:trace contextRef="#ctx0" brushRef="#br0" timeOffset="49476">25982 16986,'0'-27,"-26"27,26 27,-27-27,27 53,0 0,0 0</inkml:trace>
  <inkml:trace contextRef="#ctx0" brushRef="#br0" timeOffset="60327">8361 16060,'-27'0,"27"0,0 26,0-52,0-1,0 1,0 26,0 26,0 27,80-26</inkml:trace>
  <inkml:trace contextRef="#ctx0" brushRef="#br0" timeOffset="62295">11033 17674,'27'0,"26"0,-27 0,0 0,27 0</inkml:trace>
  <inkml:trace contextRef="#ctx0" brushRef="#br0" timeOffset="69942">7805 15107,'-26'-26,"-27"26,53-27,-53 27,26-52,-25 52,25-27,-26 27,-26-79,26 79,0-80,-26 27,26 27,-27-27,-26 0,27-26,-27 26,27 26,-27-26,27 1,-1-1,1 26,26-26,0 27,0-27,0 53,27-53,-27 53,26-53,1 53,-53-53,52 53,27 27,0 26</inkml:trace>
  <inkml:trace contextRef="#ctx0" brushRef="#br0" timeOffset="70176">5715 13864,'0'26,"0"27,26-26,-26 26,27 26,-27-26,53-27,-53 27,26 0,-26 0,53-53,-53 53,53-53,-26 53</inkml:trace>
  <inkml:trace contextRef="#ctx0" brushRef="#br0" timeOffset="71235">979 12779,'26'-26,"1"-1,26-26,-27 27,27-54,-26 27,-27 1,0 25,0-26,-53 53,-27 80,27-28,1 28,52-1,-27 27,27-27,0 1,27-27,25 0,-25 0,-1-53,27 26,-26-26,-1 0,27 0,-26 0,52-53,-53 0</inkml:trace>
  <inkml:trace contextRef="#ctx0" brushRef="#br0" timeOffset="72020">529 11244,'0'-26,"53"26,0 53,-27 26,27 1,-53-1,53 0,-53 1,0-27,53 0,-53-27,0 27,-26-27,-27 27,0-53</inkml:trace>
  <inkml:trace contextRef="#ctx0" brushRef="#br0" timeOffset="72209">529 11059,'0'-53,"0"133,0-54</inkml:trace>
  <inkml:trace contextRef="#ctx0" brushRef="#br0" timeOffset="72696">900 11641,'53'0,"-1"53,-25-53,26 53,-27-53,27 80,-26-54,-27-26,0-26,0 26,53 0,-1 0,-25 0,-1 0,-26 0,0-53,0 26,0-26,0 27,-53 26,53-53,-79 53,79-27,-26 27,52-52</inkml:trace>
  <inkml:trace contextRef="#ctx0" brushRef="#br0" timeOffset="72974">1402 11721,'27'0,"26"0,-27 0,27 0,-26 0,52 0,-79 0,-27-53,-25 53,52-27,-27 27,27-53</inkml:trace>
  <inkml:trace contextRef="#ctx0" brushRef="#br0" timeOffset="73242">1720 11244,'0'-26,"0"79,26 0,-26 0,27 26,-27-26,79-26,-79 25,53 1,-53-26,53-27,-53 53,26-53</inkml:trace>
  <inkml:trace contextRef="#ctx0" brushRef="#br0" timeOffset="73423">1746 11536,'0'-53,"27"53,26 0,-27 0,27-53,-27 53,1 0</inkml:trace>
  <inkml:trace contextRef="#ctx0" brushRef="#br0" timeOffset="74237">2487 12409,'27'0,"25"0,-25 0,26 0,0 0,0 0,26-53,-26 53,26 0</inkml:trace>
  <inkml:trace contextRef="#ctx0" brushRef="#br0" timeOffset="74594">3625 12197,'0'0,"26"-26,-26-27,53 26,-53-26,0 0,0 27,-26 26,-1 0,1 26,-27 54,0-1,27 0,26 1,-53-27,53-27,26 27,1-53,25 0,28 0,26 0,52 0,1-26,-53 26,-53-53</inkml:trace>
  <inkml:trace contextRef="#ctx0" brushRef="#br0" timeOffset="75186">3281 11668,'0'-53,"-27"53,27-27,0 27,0-26,53 26,0-53,-26 53</inkml:trace>
  <inkml:trace contextRef="#ctx0" brushRef="#br0" timeOffset="75771">3651 10901,'0'0,"53"105,-26-25,26 52,-1-26,1 26,-53-52,53-28,-53 1,0-26,0-1,0 27,0-53,-26 0,-27 0,0 0,27-79</inkml:trace>
  <inkml:trace contextRef="#ctx0" brushRef="#br0" timeOffset="75942">3651 10662,'0'27</inkml:trace>
  <inkml:trace contextRef="#ctx0" brushRef="#br0" timeOffset="76411">4048 11297,'27'27,"-27"26,53-53,-53 53,26-53,-26 26,26-26,27 0,-53 0,27-53,-27 27,0-1,0-26,0 53,-53 0,53 27,0 52,53-79,0 0,0-53,-53 27,0-27,0-26,0-27,-27 53,27 0,-26 53,26-27,-27 27,27 0,0 53,0-26,0-27,27 0</inkml:trace>
  <inkml:trace contextRef="#ctx0" brushRef="#br0" timeOffset="76700">4683 11059,'0'27,"0"26,-26-27,26 27,0-27,0 1,0-27,79 0,-26 0,-53-27,0 1,26-27,-26 0,0-26,0 26,-105 0,52 53,26 0,1 0,26 0,0 53,26-53,1 0</inkml:trace>
  <inkml:trace contextRef="#ctx0" brushRef="#br0" timeOffset="76998">5027 10530,'0'0,"0"53,0 0,0 0,0 0,0 0,79 26,-79-26,53 0,-53 0,53 26,-53-52,27-27,-27 26</inkml:trace>
  <inkml:trace contextRef="#ctx0" brushRef="#br0" timeOffset="77164">5054 10901,'0'-27,"0"1,26 26,27 0,-27 0,1 0,26 0,-53 0</inkml:trace>
  <inkml:trace contextRef="#ctx0" brushRef="#br0" timeOffset="78087">1138 13441,'0'0,"0"-53,0 26,0 27,53 0,0-53,26 53,80-26,-1 26,81-106,25 53,27-26,133-54,-28-25,81-28,-107 54,-52 53,-107-1,-105 80,0-26,-80 26,-26 26,0 27,-53 27,-26-1,-27 0</inkml:trace>
  <inkml:trace contextRef="#ctx0" brushRef="#br0" timeOffset="78529">2858 13467,'79'0,"0"-53,-52 53,-1 0,1 0,-27 53,0 26,0 1,0 26,0-27,0-53,0 27,26-53,27 0,26-53,27-26,27 0,-28-1</inkml:trace>
  <inkml:trace contextRef="#ctx0" brushRef="#br0" timeOffset="78800">3784 13176,'26'0,"-26"26,79-26,-52 80,26-1,-27-26,-26 26,53 1,-53-1,0 27,0 0,53-27,-53-26,0-26,0 26,-53-80</inkml:trace>
  <inkml:trace contextRef="#ctx0" brushRef="#br0" timeOffset="78994">3942 12832,'0'0,"0"-26,27 26,-27 0</inkml:trace>
  <inkml:trace contextRef="#ctx0" brushRef="#br0" timeOffset="79952">4921 10953,'53'0,"27"0,-28 0,-25 0</inkml:trace>
  <inkml:trace contextRef="#ctx0" brushRef="#br0" timeOffset="82288">1005 11562,'0'-26,"0"26,0 79,0 0,0-26,53-26,-53 26,0-27,27 0,26 27,-27-53,27 0,-26 0,-27 0,52 0,-52-53,27 1,-27-28,0 54,0-27,0 26,0 1,53 26,26 0,-26 53,0-27,0-26,-27 0,-26 0,0-26,0-27,0 26,0 1,0-27,0 27,0-1,0-26,0 53,-52 0,52-26,0 26,0 106,0-53</inkml:trace>
  <inkml:trace contextRef="#ctx0" brushRef="#br0" timeOffset="82863">1588 11959,'0'0,"0"26,0 27,0-26,0-1,0 54,0-80,79 0,-26 0,-27-27,-26 1,27-27,-27 26,0-26,0 0,-53 0,0 53,26 0,27 0,0 53,0-26</inkml:trace>
  <inkml:trace contextRef="#ctx0" brushRef="#br0" timeOffset="84251">4524 11033,'27'0,"-27"0,26 26,-26 27,53-53,-53 27</inkml:trace>
  <inkml:trace contextRef="#ctx0" brushRef="#br0" timeOffset="84925">5080 10901,'0'-27,"0"27,0-26,79 26,-52-53,-1 53,27-27,0 27,-53-26,0 52,-26 1</inkml:trace>
  <inkml:trace contextRef="#ctx0" brushRef="#br0" timeOffset="85477">5292 11139,'26'0,"-26"26,0 27,0-27,53-26,-53 27,27-27,-1 0,-26-53,53 53,-53-53,0 27</inkml:trace>
  <inkml:trace contextRef="#ctx0" brushRef="#br0" timeOffset="85877">5027 10927,'-26'0,"-27"0,53 53</inkml:trace>
  <inkml:trace contextRef="#ctx0" brushRef="#br0" timeOffset="86861">3969 12938,'0'-53,"0"53,-27 0,27 0,27 0</inkml:trace>
  <inkml:trace contextRef="#ctx0" brushRef="#br0" timeOffset="88032">3942 13970,'0'0,"0"0,53 0,-53 26,27-26,-27 27,26-27,1 0,-27-27,53 27,-53-53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32:39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23760 661,'0'0,"-53"0,26 0,1 0,-27 0,26 0,-26 0,1 0,-1 0,26 0,-26 0,53-26,0-1,0 54,0 26,0 26,53 53,-53 1,53-1,-53-26,53-27,-53 27,26-27,-26-26,0 0,0 0,0-27,0 1,0-1,0 27,-26-53,26 27</inkml:trace>
  <inkml:trace contextRef="#ctx0" brushRef="#br0" timeOffset="239">23310 1481,'0'-53,"53"53,0 0,26 0,0 0,1 0,-1 0,1 0,-1-26</inkml:trace>
  <inkml:trace contextRef="#ctx0" brushRef="#br0" timeOffset="1183">24474 555,'0'-26,"-53"-1,27 27,-27 0,26 0,1 0,-27 0,53 53,0 0,-27-26,27-1,0 54,0-28,27 28,-27-27,53 53,-53-54,0-25,0-1,0 27,0-26,0-1,0 27,0-26,0 26,0-1,0 1,0-26,53-1,-27 27,1-26,52-27,-26 0</inkml:trace>
  <inkml:trace contextRef="#ctx0" brushRef="#br0" timeOffset="1670">24712 899,'0'53,"0"0,0 0,0 0,53 26,-53-26,53-26,-27 26,54-53,-54 0,27-53,-53-27,27-26,-27 54,0 25,0 54,0-1,0 27,0-27,0 1,53 52,-53-26,26-26,-26-1,26-26</inkml:trace>
  <inkml:trace contextRef="#ctx0" brushRef="#br0" timeOffset="1971">25532 793,'0'-26,"0"26,-53 26,53 27,0 0,0 0,0 27,0-1,0 0,53 27,0-79,-26 26,-1-53</inkml:trace>
  <inkml:trace contextRef="#ctx0" brushRef="#br0" timeOffset="2211">25797 899,'0'27,"0"26,0 0,0-1,0 28,0-1,0-26,0 0,26-26</inkml:trace>
  <inkml:trace contextRef="#ctx0" brushRef="#br0" timeOffset="2399">25612 1137,'26'-53,"27"53,-26 0,-1 0,27 27,-27-27,27 53,-26-53</inkml:trace>
  <inkml:trace contextRef="#ctx0" brushRef="#br0" timeOffset="2609">26088 1032,'53'0,"-53"26,0 53,0-26,0 27,0-1,0-26,0-27,-53 27,53-26,-53 26,27-53</inkml:trace>
  <inkml:trace contextRef="#ctx0" brushRef="#br0" timeOffset="3119">26273 661,'27'-53,"26"53,-1 0,-52 53,53-26,-53 26,53 26,-53-26,0 0,27 26,-27 0,0-26,0 27,0-1,0 1,0-1,0 0,0-26,0 27,0-28,0 1,0-26,-53-27,53 26,-53-26,26 0,1 0,-27 0,53-53</inkml:trace>
  <inkml:trace contextRef="#ctx0" brushRef="#br0" timeOffset="3958">26035 952,'0'-26,"26"26,54 53,-54-53,27 53</inkml:trace>
  <inkml:trace contextRef="#ctx0" brushRef="#br0" timeOffset="5121">26035 926,'-26'0,"26"-27,0-26,0 80,0 26,52-53,-52 26,0 27,0 0,0-27,-26-26</inkml:trace>
  <inkml:trace contextRef="#ctx0" brushRef="#br0" timeOffset="5932">26961 1428,'27'0,"25"0,-25 0,26 0,-53 0,0 27,0 26</inkml:trace>
  <inkml:trace contextRef="#ctx0" brushRef="#br0" timeOffset="6080">27093 1799,'27'0,"26"0,0 0,-27 0,-26 26</inkml:trace>
  <inkml:trace contextRef="#ctx0" brushRef="#br0" timeOffset="7235">27014 1349,'-26'0,"26"27,0-1,52-26,1 0,-26 0,26 0,0 53,-53 0</inkml:trace>
  <inkml:trace contextRef="#ctx0" brushRef="#br0" timeOffset="7700">27014 1825,'26'0,"27"0,-26 0,-1 0,54 0,-54 0,1 0</inkml:trace>
  <inkml:trace contextRef="#ctx0" brushRef="#br0" timeOffset="8031">27014 1481,'26'0,"1"0,26 0,-27-26,27 26,-26 0,-27 0,0 53</inkml:trace>
  <inkml:trace contextRef="#ctx0" brushRef="#br0" timeOffset="10002">28787 1111,'0'-53,"0"0,0 27,-27 52,1 80,-27 53,53 26,-80 0,80 0,-52 27,52-80,0 27,0-53,0 0,0 0,0-54,0-25,0-1,0 27,-53-53</inkml:trace>
  <inkml:trace contextRef="#ctx0" brushRef="#br0" timeOffset="10373">27940 3095,'0'0,"53"0,26 0,1 0,-1 0,0 0,1 0</inkml:trace>
  <inkml:trace contextRef="#ctx0" brushRef="#br0" timeOffset="10880">28998 3095,'0'53,"0"-26,-26 26,-1-53,1 53,-27-53,27 0,-27 0,0 0,0-53,53 26,0 1,26-27,1 53,-1 0,27 0,27 0,-28 0,1 26,-26-26,26 80,0-27,-27-27,-26-26,27-53,-27 0,0 0,0 0,0 0,-27 53,27-26,-79 26,26 0,26 0</inkml:trace>
  <inkml:trace contextRef="#ctx0" brushRef="#br0" timeOffset="11824">28205 555,'53'0,"-27"0,27 0,26 27,1-27,-1 0,-26 0,-27 0</inkml:trace>
  <inkml:trace contextRef="#ctx0" brushRef="#br0" timeOffset="12050">28575 370,'-53'0,"53"53,0 0,0 0,0 0,0 0,0 26,0 0,0 27,0-53</inkml:trace>
  <inkml:trace contextRef="#ctx0" brushRef="#br0" timeOffset="12620">29131 449,'-27'0,"-26"53,0-26,-26 26,26-27,27 27,-27-53,53 53,-27-53,27-26,0-27,27 0,-27 26,26 27,1 0,26 27,-1 26,54 0,-79-53,-1 0,1 0,-27 0,53-53,-53 0,0-27,0 27,0 27,0-27,0 53,0-26,-53 26,0 0,53 53,0-1,0 1,0 0</inkml:trace>
  <inkml:trace contextRef="#ctx0" brushRef="#br0" timeOffset="13453">29078 1693,'0'0,"0"53,53 26,-53-26,0 0,26 0,-26 26,0-52,53-27,-27 0,1-27,-27-25,53-28,-53-26,53 0,-53 54,0 25,0 80,0 0,0 0,0 26,0-26,0 0,0-26,26 25</inkml:trace>
  <inkml:trace contextRef="#ctx0" brushRef="#br0" timeOffset="13731">29739 1534,'0'53,"0"0,0 0,-26 0,26 26,-27 27,27-26,0-28,0 1,0-26</inkml:trace>
  <inkml:trace contextRef="#ctx0" brushRef="#br0" timeOffset="13970">29898 1693,'0'26,"0"27,0 27,0 26,0-27,-27 0,27-26,0 0,0 0</inkml:trace>
  <inkml:trace contextRef="#ctx0" brushRef="#br0" timeOffset="14164">29792 1958,'27'0,"25"0,1 0,-26 0,-1 0,27 0,-26-53</inkml:trace>
  <inkml:trace contextRef="#ctx0" brushRef="#br0" timeOffset="14360">30136 1719,'27'0,"-27"27,0 52,0-26,0 27,0 25,0-25,-27-27,-26 26,27-52,26-1</inkml:trace>
  <inkml:trace contextRef="#ctx0" brushRef="#br0" timeOffset="15012">30612 2090,'53'0,"-26"0,26 53,-27-53,27 0,0 0,-27-27,27-26,-53 1,27-1,-27-27,0 54,-27-1,-26 27,0 0,27 27,-27 26,53 0,0 26,0 0,0-26,0-26,53 26,0-53,-27 53,27-53,-26 0,26 52,0-52,26-26</inkml:trace>
  <inkml:trace contextRef="#ctx0" brushRef="#br0" timeOffset="15914">30242 1217,'26'0,"27"0,-26 0,26 0,0 0,-27 0,27 0</inkml:trace>
  <inkml:trace contextRef="#ctx0" brushRef="#br0" timeOffset="16206">30771 926,'0'53,"0"26,0 0,0 1,0-1,53 1,-53-28,0 1,0-26,0-1,-26-26,-1 0,1 0</inkml:trace>
  <inkml:trace contextRef="#ctx0" brushRef="#br0" timeOffset="16386">30850 661,'0'-53,"27"27,-27 26,0 79,0-26</inkml:trace>
  <inkml:trace contextRef="#ctx0" brushRef="#br0" timeOffset="17062">31009 1190,'0'53,"0"-26,0-1,0 1,0 26,0-27,0 0,27-26,-27 53,53-53,-1 0,-52-53,27 1,-27-1,0 26,0 54,0-1,0 27,53-27,-27-26,-26 27,27-27,-27 0,53-27,-53-78,0 25,0 27,0 27,0-27,0 106,0 0</inkml:trace>
  <inkml:trace contextRef="#ctx0" brushRef="#br0" timeOffset="17315">31618 1058,'0'53,"0"0,0 0,0 26,-27 1,27 52,0-26,0-53,0-1,0 1</inkml:trace>
  <inkml:trace contextRef="#ctx0" brushRef="#br0" timeOffset="17504">31565 1428,'0'0,"53"0,0 27,0 52,-1-79</inkml:trace>
  <inkml:trace contextRef="#ctx0" brushRef="#br0" timeOffset="18636">32173 2116,'0'-26,"-26"26,26-53,-27 53,-25-26,-1 26,26 0,-26 0,27 52,-1-25,-26 52,53-26,0-26,0-1,0 27,53-53,0 0,-26 0,26 0,-27-26,27-1,-53-26,53-26,-53-1,0 1,0 0,0-27,0 26,0 1,0 0,0 26,0 0,0 53,0 79,53 54,-53-1,0-26,0 0,0-1,26 1,-26-53,0 0,53-27,-26 27,26-53,-27 0</inkml:trace>
  <inkml:trace contextRef="#ctx0" brushRef="#br0" timeOffset="18869">32650 1852,'0'-27,"0"27,0 27,0 26,0 0,0 26,0 0,0-26,0 27,0-1,0-26,-53 26</inkml:trace>
  <inkml:trace contextRef="#ctx0" brushRef="#br0" timeOffset="19072">32491 2302,'0'-27,"0"27,79 0,1 0,-27 0,-1 0,1 0</inkml:trace>
  <inkml:trace contextRef="#ctx0" brushRef="#br0" timeOffset="19244">33152 2407,'0'27</inkml:trace>
  <inkml:trace contextRef="#ctx0" brushRef="#br0" timeOffset="20316">31433 1428,'0'0,"79"0,-53 0,1 0,26 0,-27 0,1 0,52 0</inkml:trace>
  <inkml:trace contextRef="#ctx0" brushRef="#br0" timeOffset="21561">29078 3016,'-27'0,"27"0,0 53,0-27,0 27,0-26,0 26,-26-27</inkml:trace>
  <inkml:trace contextRef="#ctx0" brushRef="#br0" timeOffset="23496">26194 4789,'0'-27,"26"27,27 0,27 27,-28-27,-25 53,-27-27</inkml:trace>
  <inkml:trace contextRef="#ctx0" brushRef="#br0" timeOffset="23637">26353 5212,'79'0,"0"0,-26 0,0 0,0 0</inkml:trace>
  <inkml:trace contextRef="#ctx0" brushRef="#br0" timeOffset="24485">27861 4789,'0'-53,"0"0,-53 53,0 79,53 1,-53-1,53 27,0 79,0 53,0-106,0 27,0-27,0-26,0 0,0-79,0-1,-53-26,0 0,27 0,-27 0,53-79,-27 79,27-27</inkml:trace>
  <inkml:trace contextRef="#ctx0" brushRef="#br0" timeOffset="25035">27861 7117,'0'53,"0"-53,79 0,-53 0,-26 0,80-53,-80 0,0 0,0-26,0-1,0 27,-53 53,53-79,-53 79,0 0,53 79,-53-26,53 0,0-26,0 26</inkml:trace>
  <inkml:trace contextRef="#ctx0" brushRef="#br0" timeOffset="26159">27861 4074,'0'0,"-80"80,27-27,-26-1,0 28,26-27,-27-27,54-26,-1 0,27-53,0 0,0 0,0-26,0 53,53 26,-53-27,53 27,27 53,-27 0,-1 26,1-26,27 0,-54-26,1-27,52 0,-79-27,26-26,-26-26,0 0,0-1,0 1,0 52,-79 27,79-26,-26 26,-27 0,53 26,0 27,0-26,0-1,26 54,27-80</inkml:trace>
  <inkml:trace contextRef="#ctx0" brushRef="#br0" timeOffset="27261">28787 5133,'0'0,"0"53,0 26,0 0,0-26,0 27,0-28,0-25,0-1</inkml:trace>
  <inkml:trace contextRef="#ctx0" brushRef="#br0" timeOffset="27486">29157 5000,'0'27,"0"-1,0 27,0 0,0 26,0-26,0 27,0-27,0 26,-26-26,-1 26,-52-52,26-27</inkml:trace>
  <inkml:trace contextRef="#ctx0" brushRef="#br0" timeOffset="27823">28496 5080,'0'53,"0"0,0 26,-27 27,27-27,-53 27,53 0,0-27,53 1,0-54,26-26</inkml:trace>
  <inkml:trace contextRef="#ctx0" brushRef="#br0" timeOffset="28522">29951 5344,'0'53,"26"-26,1-27,26 53,26-53,27 0,26 0,-79-53,0 26,0-52,-53 26,26 26,-26-25,0 25,-53 27,1-53,-28 53,1 27,-27 26,53-27,27 53,26-26,0 0,0 0,0 0,79 26,0-26,54-26,-54-27,0 79,1-79,-27 0,0 0,-27 0</inkml:trace>
  <inkml:trace contextRef="#ctx0" brushRef="#br0" timeOffset="29167">29713 4445,'0'0,"53"0,0 0,-27 0,27 0</inkml:trace>
  <inkml:trace contextRef="#ctx0" brushRef="#br0" timeOffset="29427">30401 3942,'0'-53,"0"80,26 52,-26 0,0 27,0 79,-26-79,26 0,-27-53,27-27,-53 27,27-53</inkml:trace>
  <inkml:trace contextRef="#ctx0" brushRef="#br0" timeOffset="29607">30454 3836,'0'-53,"26"53,-26-26,-53 52,27-26</inkml:trace>
  <inkml:trace contextRef="#ctx0" brushRef="#br0" timeOffset="30087">30533 4524,'-53'53,"53"-27,0 27,0 53,26-53,-26 0,53 0,-26-27,26-26,-27 0,1 0,-27-79,0 0,0-1,53 54,-53-27,0 79,0 1,26 26,27-27,-27-26,27-26,-53-27,0-53,0 53,0 27,0-1,-26 27,-1 0</inkml:trace>
  <inkml:trace contextRef="#ctx0" brushRef="#br0" timeOffset="30327">31406 4180,'0'-53,"0"27,0 79,0 0,27 52,-27 54,0-53,0 0,0 26,0-26,0-27,0 1,0-54</inkml:trace>
  <inkml:trace contextRef="#ctx0" brushRef="#br0" timeOffset="30531">31221 4683,'26'0,"27"0,-26 0,-1 0,27 0,-26 26,25-26,-25 80</inkml:trace>
  <inkml:trace contextRef="#ctx0" brushRef="#br0" timeOffset="31423">32120 5371,'0'-53,"-26"26,0 27,-27-53,0 53,0 0,0 0,-27 27,1-1,53 27,26-26,0 26,0 26,0-53,53-26,26 0,27 0,-53 0,0-26,0-27,-1 0,-52-26,53-27,-53 0,53 0,-53-26,0 53,0 26,0 26,0 54,0 26,0 0,0 26,0 0,0 1,0 26,0-27,0 0,0 1,0-27,53-53</inkml:trace>
  <inkml:trace contextRef="#ctx0" brushRef="#br0" timeOffset="31646">32597 4921,'0'53,"0"0,0 26,-27 1,27-1,0 27,-53 26,53-53,0 1,-26-27,26 0</inkml:trace>
  <inkml:trace contextRef="#ctx0" brushRef="#br0" timeOffset="31843">32464 5371,'0'0,"0"0,80 0,-27 0,0 53,26-53,0 0,-26 0</inkml:trace>
  <inkml:trace contextRef="#ctx0" brushRef="#br0" timeOffset="32007">32994 5688,'52'0</inkml:trace>
  <inkml:trace contextRef="#ctx0" brushRef="#br0" timeOffset="32981">31353 4709,'27'0,"-27"27,53-27,-1 53,-25-53,52 0,-26 0,0 0,0 0,0 0,0 0,-27 0,-52 26,-1-26</inkml:trace>
  <inkml:trace contextRef="#ctx0" brushRef="#br0" timeOffset="34107">27940 6905,'0'27,"0"26,0 0,0-27,0 1,0 25,0 1,0 0,0-53</inkml:trace>
  <inkml:trace contextRef="#ctx0" brushRef="#br0" timeOffset="35622">27966 6799,'0'0,"0"0,-26 0,26 53,-53-53,53 27,-26-27,26 53,0 0,0 0,0-27,0 27,0 0,53 0,-27-53,27 26,-27-26,1 0,26 0,-27 0,-26 0,0-26,27-27,-27 0,0 0,0 0,0 0,-27 53,27-53,-53 27,53-27,-26 26,26 1,-53 26,53 0,26 0</inkml:trace>
  <inkml:trace contextRef="#ctx0" brushRef="#br0" timeOffset="36912">30268 4656,'0'27,"-26"-27,26 26,26-26</inkml:trace>
  <inkml:trace contextRef="#ctx0" brushRef="#br0" timeOffset="39042">32464 5397,'27'0,"-1"0,27 27,-26-27,-27 53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6:23:54.4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19897 16616,'0'-27,"0"80,0 26,-53 1,53-1,0 27,0-27,26-26,1 0,26 0,0-53,-1 0,1 0,0-26,0-1,-53-52,53 26,-53-27,0 1,0 26,0 0,0 80,0 26,0 0,0-1,53 1,-27-26,27 26,-26-27,-27 1,26-27</inkml:trace>
  <inkml:trace contextRef="#ctx0" brushRef="#br0" timeOffset="233">20664 16457,'-53'26,"0"107,53-28,-26 28,26-28,0-25,0-1,53 1,0-54,-1-26,1 0</inkml:trace>
  <inkml:trace contextRef="#ctx0" brushRef="#br0" timeOffset="457">21061 16748,'-27'0,"1"26,26 27,0 0,0 0,0 26,0-26,0-26,53-27</inkml:trace>
  <inkml:trace contextRef="#ctx0" brushRef="#br0" timeOffset="651">20902 16880,'0'0,"53"0,-27 0,1 0,26 0,26 0,-26 0,0 0,0 0,-27 0</inkml:trace>
  <inkml:trace contextRef="#ctx0" brushRef="#br0" timeOffset="833">21564 16589,'0'0,"0"53,0 0,52 26,-52 1,0-1,-52 53,-1-26,-53 26,26 1,1-80</inkml:trace>
  <inkml:trace contextRef="#ctx0" brushRef="#br0" timeOffset="1617">22093 16880,'53'0,"-27"-26,1 26,25 0,-25 0,-1 0,27 0,0 0,-53 26</inkml:trace>
  <inkml:trace contextRef="#ctx0" brushRef="#br0" timeOffset="1767">22146 17118,'79'0,"-26"0</inkml:trace>
  <inkml:trace contextRef="#ctx0" brushRef="#br0" timeOffset="2559">23204 16219,'0'0,"-26"26,26 80,0-27,0 27,0 0,0 0,0-27</inkml:trace>
  <inkml:trace contextRef="#ctx0" brushRef="#br0" timeOffset="2786">22834 17065,'52'0,"1"0,27 0,-1-53,1 53,-1 0,27 0,-53 0,-27 0,-26 0</inkml:trace>
  <inkml:trace contextRef="#ctx0" brushRef="#br0" timeOffset="3085">23151 17436,'0'0,"53"0,-27 0,1 0,-27 26,53 27,-53 0,0-53,0 53,-53-53,53 53,0-27,53-26,53 0,52-53,1 0,-27 27,1-53</inkml:trace>
  <inkml:trace contextRef="#ctx0" brushRef="#br0" timeOffset="3737">24368 16113,'0'-53,"-26"26,-27-25,26 52,27-27,-26 27,-1 0,27 0,-53 53,53 0,0 0,0 26,0 1,0 25,0 28,27-27,-27 26,0 0,0-26,0 26,53-52,-53-1,0-26,0-27,0 27,0-26,26 26,1-53,-27 26,79-26,-26 0,-26 0,-1 0,27 0,-27 0</inkml:trace>
  <inkml:trace contextRef="#ctx0" brushRef="#br0" timeOffset="4149">24871 16245,'0'27,"0"52,0 0,0 27,0-26,0-1,0-26,0 26,0-26,0 0,0-27,53-26,-53 53</inkml:trace>
  <inkml:trace contextRef="#ctx0" brushRef="#br0" timeOffset="4885">25347 16695,'0'-27,"53"27,26 0,27 0,0 0,26 0,-26 0,-26 0,-28 0</inkml:trace>
  <inkml:trace contextRef="#ctx0" brushRef="#br0" timeOffset="5131">25770 16483,'0'-53,"0"80,0-1,0 1,0 52,0-26,0 26,27 1,-27-27,53 26</inkml:trace>
  <inkml:trace contextRef="#ctx0" brushRef="#br0" timeOffset="5687">26538 16377,'0'-26,"-27"-27,27 27,-26 26,-27 26,53 27,0 0,0 0,0 0,0 0,0 0,26 26,-26-26,80 0,-80-27,26 1,-26 26,0-27,0-26,-53 0,0 0,27 0,-1 0,-25-26,52-1,26 27,-26-26,79 26,-26 0,-26-53,26 53,0 0,-27-53</inkml:trace>
  <inkml:trace contextRef="#ctx0" brushRef="#br0" timeOffset="6265">27226 16377,'0'-26,"0"-1,0-25,0 52,-53 0,26 0,1 0,-1 0,-26 0,53 26,-52 27,52-27,0 27,0 0,79-53,-26 27,0-27,0 0,26 0,-53 0,1 0,-27-27,0 54,53 26,-53 0,0 26,0 0,0 1,0 25,0-25,-27-1,1 1,-27-1,27-53,-27-26,0 0,53 0,-53-79,53 0,0-27,53-26,26 26,27 0,0 0,-53 53</inkml:trace>
  <inkml:trace contextRef="#ctx0" brushRef="#br0" timeOffset="6631">27834 16483,'53'0,"-26"0,25 53,-25-53,26 80,-53-28,0-25,0-1,0 1,0 26,53-106,-53 26,53-26,-53 1,53-1,-53 26,26 27,27-53,-27 53,-26 53,27-26,-27-1,0 27,0-27,53 1,-53 26,0-27,0 1</inkml:trace>
  <inkml:trace contextRef="#ctx0" brushRef="#br0" timeOffset="7323">28919 16113,'0'-53,"-53"132,27-26,-27 27,0 25,53 1,-27-26,27-1,0 27,80-53,-1 0,0-53,1 26,-27-26,26 0</inkml:trace>
  <inkml:trace contextRef="#ctx0" brushRef="#br0" timeOffset="7542">29369 16192,'0'27,"0"78,0 1,0-26,0 26,0-27,0 0,26-26,-26 0,53-53</inkml:trace>
  <inkml:trace contextRef="#ctx0" brushRef="#br0" timeOffset="7736">29236 16589,'27'0,"-1"0,1 0,26 0,0 0,0 0,0 0,-1 0,-25 0</inkml:trace>
  <inkml:trace contextRef="#ctx0" brushRef="#br0" timeOffset="7938">29977 16324,'0'80,"0"26,0 0,0-1,0 1,0 26,0-52,0-27,0-27,-53-26,0 0</inkml:trace>
  <inkml:trace contextRef="#ctx0" brushRef="#br0" timeOffset="8509">30348 15716,'0'-53,"79"-26,-79 26,53 26,0 27,-27 0,27 0,-26 53,26 0,-53 26,79 27,-26 0,-53 53,53 0,-53-27,0 27,0 26,0 0,0-53,53 1,-53-27,0-27,0 0,0-52,0 26,-27-53,-26 0,1 0,25 0,-26 0</inkml:trace>
  <inkml:trace contextRef="#ctx0" brushRef="#br0" timeOffset="8659">31618 17171,'-27'-53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34:46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13097 13414,'53'0,"-27"0,27 0,27 0,-28 0,-25 0,-1 0,1 0,52 0,-26 0,-26 0,26 0,26-26,-26 26,-27 0,1 0,26-53,-27 53,27 0,-27 0,-26-27,80 27,-27 0,-27 0,27 0,-26 0,-1 0,27-53,-27 53,1 0,26 0,-27 0,54 0,-54 0,27 0,-27 0,1 0,26 0,0 0,0 0,0 0,0 0,26 0,-26 0,0 0,0 0,0 0,26 0,0 0,1 0,-1 0,0 0,1 0,-1 27,1-27,-1 0,0 0,27 53,-26-53,-1 0,27 0,0 0,-1 0,1 0,0 0,-27 0,1 26,-1-26,1 0,-1 0,0 53,1-53,26 0,26 0,-26 53,26-53,-26 0,0 0,-1 0,1 0,27 0,-54 0,0 0,1 26,-1-26,0 0,1 0,52 53,-26-53,0 0,0 0,-27 0,27 53,0-53,-27 0,0 0,1 0,-1 0,1 0,-1 0,0 0,1 0,-1 0,0 0,27 0,27 0,-28 0,1 0,0-26,0 26,0 0,-27 0,0 0,1 0,-27 0,26 0,-52 0,-1 0,0 0,-26 0,80 0,-54 0,-26 53,0 0,0 0,0-27,0 27,0-27,27 1,-27 26,0-27,53 27,-53 27,0-28,26 1,-26 0,0 0,53 27,-53-28,0 1,0 27,0-27,53 26,-53-26,0 0,26 0,-26 0,53 26,-53-26,53 26,-53 1,80-1,-80-26,53 0,-53 0,0 26,26-26,-26 0,0-26,0 52,0-26,0 0,0 26,0-26,0 0,0 26,0-26,53-26,-53 26,26 0,-26-53,-26 26,-27-26,0 53,27-53,-80 53,53-53,0 26,0-26,0 0,-26 53,26-53,0 0,0 0,0 0,-26 0,26 27,-27-27,1 0,-27 0,-53 0,1 53,25-53,-78 0,-1 53,53-53,-52 52,25-52,1 53,0-53,0 0,0 53,-1-53,28 0,-80 53,52-53,1 0,0 53,0-53,0 0,-1 0,28 0,-1 0,0 0,0 0,-26 0,0 0,26 0,27 0,-27 0,27 0,-27 0,0 0,27 0,-27 0,27 0,-27 0,27 0,-27 53,53-53,-26 0,26 0,0 0,1 0,-28 0,27 0,27 0,0 0,-27 0,26 0,28 0,-28 0,1 0,-1 0,1-53,0 53,-1 0,27-26,-26 26,-27 0,27 0,26-53,0 53,0 0,0-27,27 27,-1-53,-52 27,52-53,27 26,-53 0,53 0,0 0,0-27,0 54,0 0,0-27,0 0,0 0,0-27,0 28,0-1,0-27,0 1,0-1,0 1,0 0,-52-27,52 0,-27 0,27 27,0-1,-53 1,53 0,0-1,0 1,-53-27,53 27,0 26,0 0,-26 0,26 0,0 0,-27 53,27-26,0-1,0-26,0 27,0 26,0-27,53-25,0 52,27-27,-54 27,27 0,26-53,-26 53,0-53,0 53,26-26,-26 26,0-53,-26 53,26-53,-27 53,27 0,26 0,1 0,-1 0,53-53,27 53,0-53,-53 53,0-53,-27 53,0 0,-52 0,-1 0,-26 0,-53 53</inkml:trace>
  <inkml:trace contextRef="#ctx0" brushRef="#br0" timeOffset="728">13018 13441,'0'-53,"-27"53,1 26</inkml:trace>
  <inkml:trace contextRef="#ctx0" brushRef="#br0" timeOffset="2212">21669 14737,'0'0,"27"0,52 0,1 0,52 0,53 0,0-79,27 79,53 0,-1-53,1 53,79 0,-106-53,0 53,-53 0,-79 0,-53 0,-27 0,-26-27,0 27,-53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36:23.7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1958 344,'0'-27,"0"27,0 27,0 26,0 26,26-26,-26 26,0 1,27-1,-27-26,0 0,0-27,53 1,-53 26,0-27,26-26,1 0,52 0,-52 0,-1 0,27 0,-27 0,1 0,-1 0,27 0,0 53</inkml:trace>
  <inkml:trace contextRef="#ctx0" brushRef="#br0" timeOffset="414">2593 1005,'53'0,"0"0,0 0,0-79,-27 79,-26-27,27 27,-27-26,0-27,0 26,-53 27,-27 0,80 0,-26 0,26 53,0 0,26 0,1-53,-1 53,27-53,-26 53,25-53</inkml:trace>
  <inkml:trace contextRef="#ctx0" brushRef="#br0" timeOffset="704">3149 476,'0'-27,"0"54,0 26,0 26,0 27,52 26,-52-26,53-26,-53-1,27-26,-27 0,53-27,-53 27</inkml:trace>
  <inkml:trace contextRef="#ctx0" brushRef="#br0" timeOffset="871">3069 979,'27'0,"26"-27,-1 27,1 0,0 0,27 0,-1 0</inkml:trace>
  <inkml:trace contextRef="#ctx0" brushRef="#br0" timeOffset="2332">5159 476,'0'-27,"0"1,0-27,-26 53,-27 0,0 0,53 27,-53 52,53 0,-53 27,53 53,0-53,0-27,27 0,-27 1,53 26,-53-53,53-27,-53 27</inkml:trace>
  <inkml:trace contextRef="#ctx0" brushRef="#br0" timeOffset="2528">4710 1058,'26'0,"-26"-26,79 26,-26-53,27 53,-1 0,0 0,1 0,-27 0,26 26,-52-26</inkml:trace>
  <inkml:trace contextRef="#ctx0" brushRef="#br0" timeOffset="2805">5715 423,'26'-53,"-26"106,0 26,0 54,0-54,0 53,0 1,0-1,0-53,0-26,53-26,-26-27,-1 0</inkml:trace>
  <inkml:trace contextRef="#ctx0" brushRef="#br0" timeOffset="3030">6112 423,'0'0,"0"53,0 0,0 0,0 26,53 1,-53 52,0-26,0-27,0-26</inkml:trace>
  <inkml:trace contextRef="#ctx0" brushRef="#br0" timeOffset="3216">5953 873,'27'-53,"-1"53,1 0,52 0,-26 0,26 0,-26 0,-26 0,25 0</inkml:trace>
  <inkml:trace contextRef="#ctx0" brushRef="#br0" timeOffset="3404">6429 608,'53'0,"-26"0,26 80,-27-54,-26 1,53 52,-53 0,0 27,-79 26,-1-26,-26 0,27 0</inkml:trace>
  <inkml:trace contextRef="#ctx0" brushRef="#br0" timeOffset="4348">7303 555,'-27'0,"-52"0,26 27,26-1,27 27,-53-26,53 26,80-53,-54 0,27-27,0 27,0-26,-27 26,-26 53,0-27,53 0,-53 27,0-26,27-27,26 0,0 0,0-27,-27-52,-26 53,53 26,-53-27,0 27,0 79,0-26,0 27,0-27,53 26,-53 27,0-27,53 27,-53-27,0-26,0-26,0-1,0 27</inkml:trace>
  <inkml:trace contextRef="#ctx0" brushRef="#br0" timeOffset="5752">8652 608,'0'-53,"26"53,-26-53,0 0,-26 1,-53 52,52 0,1 0,-27 26,53 27,0-27,0 27,26-53,54 27,-28-27,1 0,-26 53,26-53,-53 26,53-26,-53 53,26 0,-26-27,53 1,-53 52,26-26,-26 0,0 0,0 0,0 0,0-27,-26 27,0-53,-27 0,26 0,1 0,-27-26,0-54,53 27,0 27,0 0,0-1,26-26,1 53,26-53,-27 53,-26-79</inkml:trace>
  <inkml:trace contextRef="#ctx0" brushRef="#br0" timeOffset="5999">9313 449,'53'-26,"-53"-27,0 106,0 53,0 0,-26 0,26-1,0 1,-53-26,53-28,0-25,26 26,1-53,-1 0</inkml:trace>
  <inkml:trace contextRef="#ctx0" brushRef="#br0" timeOffset="6232">9631 714,'26'0,"-26"79,0 1,0-1,0 1,0-1,0 0,0-26,27-53</inkml:trace>
  <inkml:trace contextRef="#ctx0" brushRef="#br0" timeOffset="6426">9419 926,'53'0,"0"0,0 0,26 0,1 0,26 0,26 0,-53-80</inkml:trace>
  <inkml:trace contextRef="#ctx0" brushRef="#br0" timeOffset="6615">10134 714,'0'27,"52"-27,-25 52,26 1,-53-26,53 26,-53-27,0 27,0 0,-80 53,-25 0,-28 0,1-54</inkml:trace>
  <inkml:trace contextRef="#ctx0" brushRef="#br0" timeOffset="7987">10001 582,'27'0,"26"26,-53 27,26-26,27 26,-27-1,27-52,0 0,-26 0,-27 27,0 52</inkml:trace>
  <inkml:trace contextRef="#ctx0" brushRef="#br0" timeOffset="9314">10980 476,'27'0,"52"0,-52 79,-27 1,79 52,-79-26,53 26,-53-53,0 1,0-54,0 1,26-27,-26 0,0-27,53-52,-53 52,27 1,52 26,-26 0,26 0,-52 53,-1-53,-26 53,0-27,0 27,-79-53,26 27,0-27,0 0,27 0,26 0,53 0,-27 0,27 26,-27-26,27 0,27 0,26 0,52 0,-25 0,25-53,-52 27,-26-27,-54 53,-26-53,0 0,0 53,-26-53,-27 53,26 0,1 0,-27 53,0 0,53 0,0 0,53 26,0-79,0 27,52-27,107 0,53 79,-54-79</inkml:trace>
  <inkml:trace contextRef="#ctx0" brushRef="#br0" timeOffset="10424">14579 714,'0'-53,"-27"53,1 0,-27 53,53 26,-53 1,53-1,0 1,106-1,26-26,53-53,0 53,1-53,-81 0,-25 0,-27 0,0-53</inkml:trace>
  <inkml:trace contextRef="#ctx0" brushRef="#br0" timeOffset="10685">16087 741,'0'-27,"26"27,-26-53,0 106,0 0,0 0,0 0,0 26,-53 1,53-28,0-25,0-1,0 27,0-26</inkml:trace>
  <inkml:trace contextRef="#ctx0" brushRef="#br0" timeOffset="10926">15690 608,'26'-26,"54"26,-1 0,0 0,1 0,-1 0,1 0,-1 53,0-53,-52 0,-1 26,27-26</inkml:trace>
  <inkml:trace contextRef="#ctx0" brushRef="#br0" timeOffset="11302">17277 714,'-26'0,"-27"0,26 0,27 79,0-26,53 0,0 27,27-54,-54 27,27-27,-53 1,0 52,-79-52,-1-27,-26 53,27-53,0 0</inkml:trace>
  <inkml:trace contextRef="#ctx0" brushRef="#br0" timeOffset="12538">17515 714,'0'-26,"-26"26,-27-53,27 53,-1 0,-26 26,27-26,-27 53,53-26,-27 25,27 1,0 0,0-53,0 53</inkml:trace>
  <inkml:trace contextRef="#ctx0" brushRef="#br0" timeOffset="12830">18098 1137,'26'0,"-26"80,0-27,0-27,-26 27,-27-26,26-27</inkml:trace>
  <inkml:trace contextRef="#ctx0" brushRef="#br0" timeOffset="15042">19341 661,'53'0,"0"0,-53-26,53 26,-53-53,0-27,0 54,0-27,-27 53,-26-26,27 26,0 0,-27 26,53 27,-27 53,27 0,0 52,0-25,27-1,-27-26,26-27,-26 53,0-26,53-26,-53-27,0-1,0-52</inkml:trace>
  <inkml:trace contextRef="#ctx0" brushRef="#br0" timeOffset="15260">19209 1190,'0'-53,"26"53,54 0,-27 0,26 0,27 0,52 0,28 0</inkml:trace>
  <inkml:trace contextRef="#ctx0" brushRef="#br0" timeOffset="15543">20876 661,'0'0,"-53"0,26 0,-26 53,27 0,-27 53,0-27,27 1,26-1,-80 0,80-52</inkml:trace>
  <inkml:trace contextRef="#ctx0" brushRef="#br0" timeOffset="15778">20532 741,'0'0,"26"52,27 28,0-1,-27 1,27 52,0-53,-26 1,26-54,-53 1</inkml:trace>
  <inkml:trace contextRef="#ctx0" brushRef="#br0" timeOffset="15994">20188 793,'53'0,"0"0,26 0,27 27,-27-27,1 0,-1 26,53-26,-26 0,-27 0</inkml:trace>
  <inkml:trace contextRef="#ctx0" brushRef="#br0" timeOffset="16760">21564 661,'0'-26,"-27"-27,-52 53,52 0,-26 26,53 1,-26-27,26 26,0 27,26-53,27 0,-26 0,26 0,-27 0,53 0,-52 27,-27 25,26-52,-26 27,53-1,-53 27,27 0,-27 27,0-1,0 0,0 54,-53-28,53 1,-80 27,80-54,-79-26,26-27,27-52,26-27,0-26,0-1,0 1,0-1,0 28,79 25,-52-26,-1 53,27 0</inkml:trace>
  <inkml:trace contextRef="#ctx0" brushRef="#br0" timeOffset="17510">20505 608,'0'0,"0"53,0 0,0-26</inkml:trace>
  <inkml:trace contextRef="#ctx0" brushRef="#br0" timeOffset="18116">22569 1217,'53'0,"-53"26,0 1,0 52,0-26,-27-27,1-26</inkml:trace>
  <inkml:trace contextRef="#ctx0" brushRef="#br0" timeOffset="20126">5980 2063,'0'-26,"0"-27,-27 53,27-53,-26 53,-1 0,27 27,-79 52,79 0,-53 27,53 0,-53 26,53-26,0 26,0-52,0-27,0 0,53 0,-53-27,26 0</inkml:trace>
  <inkml:trace contextRef="#ctx0" brushRef="#br0" timeOffset="20339">5477 2593,'79'0,"1"-53,-1 53,27-53,0 53,0 0,-1 0,1 53,-53-27,0-26,-53 53</inkml:trace>
  <inkml:trace contextRef="#ctx0" brushRef="#br0" timeOffset="20689">7303 2249,'0'53,"-27"52,-26-25,27-1,-54 27,1-27,26 27,0-53,27-53</inkml:trace>
  <inkml:trace contextRef="#ctx0" brushRef="#br0" timeOffset="20899">6985 2434,'0'26,"79"80,-26-26,0 25,27-25,-54 26,27-54,-53-25</inkml:trace>
  <inkml:trace contextRef="#ctx0" brushRef="#br0" timeOffset="21101">6959 2698,'0'-26,"26"26,0 26,27 1,0 26,27-53,-1 26,0-26,54 0</inkml:trace>
  <inkml:trace contextRef="#ctx0" brushRef="#br0" timeOffset="22009">8361 2407,'0'-53,"0"53,0-79,-27 79,27-26,-79 26,0 0,26 0,53 53,-27-1,27-25,0-1,0 54,53-80,0 0,26 0,-26 0,0 0,0 0,-26 0,-27 26,0 27,26 0,-26 26,0 27,53-26,-53-1,53 27,-53-27,26-26,-26-26,0-27,-26 0,-53 0,26-53,0 0,26 26,27-26,-53 27,53-1,53-52,27 79,-1-53,27 53,26-53,-26 53</inkml:trace>
  <inkml:trace contextRef="#ctx0" brushRef="#br0" timeOffset="23073">9446 2831,'79'0,"-53"0,1 0,26 26,-27-26,-26 27</inkml:trace>
  <inkml:trace contextRef="#ctx0" brushRef="#br0" timeOffset="23221">9551 3148,'53'0,"-26"0,26 0,-27 0</inkml:trace>
  <inkml:trace contextRef="#ctx0" brushRef="#br0" timeOffset="25241">12039 2381,'0'-27,"0"27,0 27,-53 52,53 27,-53 0,53 53,0-1,-53 28,53 25,0 1,0 0,26 26,-26-106,53 27,-53-27,0-79,0-26,0-27,0-27,-79 27,79-53,0 0,53 27</inkml:trace>
  <inkml:trace contextRef="#ctx0" brushRef="#br0" timeOffset="25837">11245 4974,'0'0,"26"0,54 0,-54 0,53 0,-52 0,26 0,26 0,-26 0</inkml:trace>
  <inkml:trace contextRef="#ctx0" brushRef="#br0" timeOffset="26402">12541 4842,'0'-27,"0"80,-53-27,27 27,-1-26,-25 26,25-27,-26-26,27 53,-27-53,53-26,-53-1,53 1,0-54,0 54,0-1,53-25,0 52,26 0,0 0,1 26,-27-26,26 53,-26-53,-27 53,27-53,-53-27,-26-26,-1 1,-25-1,-1 0,0 26</inkml:trace>
  <inkml:trace contextRef="#ctx0" brushRef="#br0" timeOffset="27229">11615 1958,'0'0,"27"0,-1 0,27 0,0 0,0 0,0 0,-27 0</inkml:trace>
  <inkml:trace contextRef="#ctx0" brushRef="#br0" timeOffset="27469">11800 1825,'0'-26,"-26"26,26 26,0 27,0 0,0 27,0 25,0-52,53 0,-53-26,26-27,-26 53</inkml:trace>
  <inkml:trace contextRef="#ctx0" brushRef="#br0" timeOffset="28015">12859 1719,'0'27,"0"26,-53-27,0 27,26 27,-25-54,52 27,-53-53,26 0,-26 0,53-53,0 27,-26-27,26 0,0 53,53 0,26 53,0-53,1 53,-1-53,-26 0,0 0,0 0,0 0,-53-53,0 26,0 1,-27 26,-52-53,53 53,-1-53,-26 53,53 26,0 1,27-1</inkml:trace>
  <inkml:trace contextRef="#ctx0" brushRef="#br0" timeOffset="29102">13097 3042,'26'0,"27"0,0 0,0 0,26 0,-26 0,27 0,-54 0,-26-53,0 27,0 0,0-27,-26 53,26-53,-80 53,54 0,26 26,0 27,0 26,0 27,53 27,-53-54,53 0,-53 1,26 26,-26-27,0 0,0-52,0-1</inkml:trace>
  <inkml:trace contextRef="#ctx0" brushRef="#br0" timeOffset="29321">13335 3413,'0'0,"26"0,27 0,27 0,-1 0,27 0,0 0,0 0,-53 0</inkml:trace>
  <inkml:trace contextRef="#ctx0" brushRef="#br0" timeOffset="29652">14208 3016,'-26'-27,"-1"27,1 0,-54 27,54-27,-27 106,27-53,26 0,-53 26,53 53,0-52,53-1,26 0,80 1,26-27,-26 0,-27-53,-53 0</inkml:trace>
  <inkml:trace contextRef="#ctx0" brushRef="#br0" timeOffset="29985">15134 3201,'0'-26,"0"-27,-26 53,26 26,-53 1,53 52,0 0,-53 1,53-1,26-26,1 26,26-52,0-27,0 26,-1-26,1 0,0 0,-53-53</inkml:trace>
  <inkml:trace contextRef="#ctx0" brushRef="#br0" timeOffset="30212">14790 3122,'0'-27,"27"27,26 0,52 0,1 0,0 0,0 0,26 0,-79 0</inkml:trace>
  <inkml:trace contextRef="#ctx0" brushRef="#br0" timeOffset="31285">15928 2963,'53'0,"26"26,1 27,-1-26,-26 52,0-26,0 53,-53-27,0 1,0-1,0 0,-53-26,0 27,26-54,27 1,-52-27,52 53,0-27,-27-26,27-26</inkml:trace>
  <inkml:trace contextRef="#ctx0" brushRef="#br0" timeOffset="34100">17357 2937,'0'-27,"0"1,0-1,-27 27,27-53,-53 27,27 26,-27 0,-53 26,80 27,26-26,-53 26,53-27,0 27,53-53,-27 0,27 0,0 0,26 0,-52-27,-1 27,-26-52,53 52,-53 26,0 27,0 26,27 27,-27 53,0-53,53 0,-53-27,0 0,0-26,-27 0,-26 0,0-26,0-27,0 0,0 0,27 0,-27-53,53 26,0 1,0-27,0 26,0 1,0-27,79 26,-52 27,-1-52,54 52,-54 0</inkml:trace>
  <inkml:trace contextRef="#ctx0" brushRef="#br0" timeOffset="34491">18018 2857,'0'53,"0"53,-53-27,53 1,0-1,0 27,0 0,0-27,80 0,-1-79,27 0</inkml:trace>
  <inkml:trace contextRef="#ctx0" brushRef="#br0" timeOffset="35218">18468 2831,'0'0,"26"79,-26 0,0 27,0 27,0-28,0 1,0-26,27-27,26 26,-27-79,54 26,-54-26</inkml:trace>
  <inkml:trace contextRef="#ctx0" brushRef="#br0" timeOffset="35468">18362 3333,'0'-26,"0"26,53 0,0 0,-27 0,54 0,-1 0,1 0,-1 0</inkml:trace>
  <inkml:trace contextRef="#ctx0" brushRef="#br0" timeOffset="35669">19262 3413,'26'0,"27"-53,-26 53,25 0,-52 26,53-26,-53 27</inkml:trace>
  <inkml:trace contextRef="#ctx0" brushRef="#br0" timeOffset="35983">19870 3069,'0'53,"0"0,0 0,0 0,-53 26,53-26,0 0,0 0,0 0,27-27,26-26,0 0,26 0,-26 0,0 0,-53-53,26 0,-26-26,-26-1</inkml:trace>
  <inkml:trace contextRef="#ctx0" brushRef="#br0" timeOffset="36200">19632 3095,'0'-53,"27"53,-27-26,26 26,0 0,27 0,-53 0,80 0,-27 53,0-53,0 0,-1 0</inkml:trace>
  <inkml:trace contextRef="#ctx0" brushRef="#br0" timeOffset="36471">20505 2910,'0'27,"53"-27,-26 52,26 28,-27-27,27 26,-53 1,0-1,0 53,0 0,0-52,-53-27,-26 0,52-53,1 0,79 0</inkml:trace>
  <inkml:trace contextRef="#ctx0" brushRef="#br0" timeOffset="37349">21828 3360,'0'-79,"-53"26,53 26,-26 1,-27-27,0 53,26 0,1 0,-27 26,0 1,0 26,27 26,26-53,0 1,0 26,26-27,27-26,27 0,-28 0,-25-26,26-27,-27-53,27 27,-53-27,53-26,-53 52,0 27,0 27,0-27,0 26,0 54,0 26,0 0,0 53,53-27,-53 0,27 1,-27-1,52 0,-52 1,27-27,-27-27,53 27</inkml:trace>
  <inkml:trace contextRef="#ctx0" brushRef="#br0" timeOffset="37625">22490 3095,'0'80,"-27"-1,27 27,-53 0,53-27,0-26,0 0,27 0,-1-27,27-26,0 0,0 0,-27 0,-26-53</inkml:trace>
  <inkml:trace contextRef="#ctx0" brushRef="#br0" timeOffset="37842">22093 2963,'53'0,"0"0,52 0,1 0,-26 0,25 0,1 0,-26 0,-1 0</inkml:trace>
  <inkml:trace contextRef="#ctx0" brushRef="#br0" timeOffset="39028">20082 3042,'0'0,"53"0,0 0,0 0,-27 0</inkml:trace>
  <inkml:trace contextRef="#ctx0" brushRef="#br0" timeOffset="40782">23310 3228,'26'0,"1"0,26 0,0 26,-1-26,1 53</inkml:trace>
  <inkml:trace contextRef="#ctx0" brushRef="#br0" timeOffset="40923">23469 3598,'79'0,"-26"0,0 0,-27 0</inkml:trace>
  <inkml:trace contextRef="#ctx0" brushRef="#br0" timeOffset="41965">24924 2434,'0'-53,"-27"26,1 27,26 27,-80 52,80 54,-52-1,52 53,0 80,0-27,0 26,0 1,0-27,52 0,-52-26,0-80,0 0,0-52,0-54,0-26,0 27,-26-27,-27-27,53-52,0 52,27-25</inkml:trace>
  <inkml:trace contextRef="#ctx0" brushRef="#br0" timeOffset="42552">23813 5662,'0'0,"0"0,26 0,53 0,1 0,-1 0,27 0,-27 0</inkml:trace>
  <inkml:trace contextRef="#ctx0" brushRef="#br0" timeOffset="43138">24897 5582,'0'27,"-26"-1,26 1,-53 26,26-27,-25-26,25 53,-26-53,53 0,0-53,0 27,0-27,0 0,0 53,0-27,27 27,26 0,-27 0,27 27,0 26,-27-27,27 27,0-53,-26 27,26-27,-53 0,26-27,-26-26,-26 0,-54-26,54 52,-1 27,-26-52,27 52,-27 0,53 26,0 0,79-26</inkml:trace>
  <inkml:trace contextRef="#ctx0" brushRef="#br0" timeOffset="44336">24156 1931,'53'0,"27"0,-27 0,26 0,0 0,-26 0,0 0,0 0,-53-53</inkml:trace>
  <inkml:trace contextRef="#ctx0" brushRef="#br0" timeOffset="44569">24448 1719,'-53'0,"53"80,0-1,26 1,-26-1,0-26,53 26,-53-26,53-26,-27-27</inkml:trace>
  <inkml:trace contextRef="#ctx0" brushRef="#br0" timeOffset="45312">25162 1746,'0'26,"0"1,0 26,-53-27,53 1,-26 26,-27 0,0-53,0 0,0-27,53-26,0 0,0 27,53 26,0 0,0 0,0 53,-1-27,-25 27,26-26,-27-27,1 0,26-27,-53 1,0-27,0 26,0 27,0-26,-53-27,53 26</inkml:trace>
  <inkml:trace contextRef="#ctx0" brushRef="#br0" timeOffset="46612">25294 3386,'53'0,"-26"0,25 0,-25 0,-27-26,0-27,0 27,0 26,0-53,-27 53,-25 0,52 0,-27 53,27 52,0-25,0 26,0-1,0 1,0 0,0-27,0 27,0 0,0-53,0-27,0 27,79-26</inkml:trace>
  <inkml:trace contextRef="#ctx0" brushRef="#br0" timeOffset="46878">25162 3810,'26'0,"80"0,-26 0,25-53,54 53,-53 0,-53-53</inkml:trace>
  <inkml:trace contextRef="#ctx0" brushRef="#br0" timeOffset="47224">25876 3307,'0'26,"0"54,0-1,0 1,0 25,0 1,0 0,53 0,-26-53,52 0,0-53,-26 0</inkml:trace>
  <inkml:trace contextRef="#ctx0" brushRef="#br0" timeOffset="47995">26326 3386,'0'27,"0"26,-26 53,26-27,-27 0,27 1,0-1,0-26,0 0,53 0,26-53,-26 0,0 0,-26 0,-27-27,53-26,-53 1</inkml:trace>
  <inkml:trace contextRef="#ctx0" brushRef="#br0" timeOffset="48251">26247 3704,'26'0,"27"0,-26 0,-1 0,27 0,0 0,0 0,-27 0,27 0</inkml:trace>
  <inkml:trace contextRef="#ctx0" brushRef="#br0" timeOffset="48536">26855 3810,'53'0,"0"0,26 0,-52 0,-1-27</inkml:trace>
  <inkml:trace contextRef="#ctx0" brushRef="#br0" timeOffset="48860">27384 3545,'0'27,"-26"-1,26 27,-27-27,27 27,0-26,0 26,0-27,0 27,27-26,26-27,0 0,0 0,0 0,0 0,-53 0,0-27</inkml:trace>
  <inkml:trace contextRef="#ctx0" brushRef="#br0" timeOffset="49083">27252 3439,'0'0,"53"0,-27 27,1-27,26 0,-27 0,1 0,26 0</inkml:trace>
  <inkml:trace contextRef="#ctx0" brushRef="#br0" timeOffset="49293">27702 3333,'53'53,"26"27,-52-27,-27 26,79 0,-79 1,0-1,-79 53,-27-52,-26 26,26-27,53-79</inkml:trace>
  <inkml:trace contextRef="#ctx0" brushRef="#br0" timeOffset="50194">26220 3757,'0'0,"53"0</inkml:trace>
  <inkml:trace contextRef="#ctx0" brushRef="#br0" timeOffset="51385">28601 3466,'0'-53,"-26"0,0-26,-27 79,53-27,-80 27,54 0,-1 0,-52 79,79-26,0-26,53-27,-27 0,1 0,-1 0,54 0,-80 0,26 0,-26 0,27 0,-27 53,52 0,-52-27,27 27,-27 0,0 0,0 26,0 27,0 0,-53 26,53 27,-26-53,26-27,-53-26,26-53,-26-26,27-54,26-26,-80 27,80 0,0 52,0 1,0-1,27-52,-1 79,-26-27,53 27,-26 0,26 0,-53-26,53 26</inkml:trace>
  <inkml:trace contextRef="#ctx0" brushRef="#br0" timeOffset="51762">29051 3333,'0'53,"0"0,0 27,0 25,-53-25,53-1,0-26,27 0,-1 0,27-53,27 26,-28-26,-25 0</inkml:trace>
  <inkml:trace contextRef="#ctx0" brushRef="#br0" timeOffset="52963">29554 3519,'0'26,"0"27,0 26,0-26,0 0,26-26,-26 26,27-53,26 26,0-26,0 0,26 0,-53 0,-26 0</inkml:trace>
  <inkml:trace contextRef="#ctx0" brushRef="#br0" timeOffset="53241">29528 3466,'0'0,"0"26,52-26,-25 0,52 0,1-26,-1 26,0 0,-26 0,-26 0,26 0</inkml:trace>
  <inkml:trace contextRef="#ctx0" brushRef="#br0" timeOffset="53654">30374 3307,'0'-26,"53"26,-53 26,27-26,-27 53,0 0,26-53,-26 79,0-26,0 0,0-27,0 27,0-26,0 26,0 0,53 26,-53-26,0-27,0 1,-27 26,-25-27,25-26,-26 0,-26 0,26 53,0-53,0 0,0 0</inkml:trace>
  <inkml:trace contextRef="#ctx0" brushRef="#br0" timeOffset="54343">29448 3572,'0'0,"-79"0,26 0,26 0,27 0,0 0,53 0,-26 0,-1 0,27 0,-26 0,-1 0,1 0,78-53,-25 53,-27-53</inkml:trace>
  <inkml:trace contextRef="#ctx0" brushRef="#br0" timeOffset="55431">31247 3651,'27'0,"-27"-27,-27-25,1 52,-1-27,-26 27,1 0,25 0,-26 0,27 0,-1 0,-26 27,27 25,26 1,0 0,53-53,0 53,0-53,0 0,-1 0,-52-53,53 27,-53-27,53-53,-53 27,0-1,0-25,0-1,0 53,-26 0,26 26,-27 27,27 27,0 26,0 53,0-27,0 0,53 1,-53-1,53-26,-53 26,27-52,-27-1,26-26,-26 53,80-53</inkml:trace>
  <inkml:trace contextRef="#ctx0" brushRef="#br0" timeOffset="55709">31803 3545,'-27'0,"27"79,-52-52,52 26,0 26,0-26,0 0,52-26,-25-27,26 52,0-52,-53 0</inkml:trace>
  <inkml:trace contextRef="#ctx0" brushRef="#br0" timeOffset="55924">31406 3307,'27'0,"-1"0,53 0,1 53,52-53,-53 0,-26 0,0 26,-26-26</inkml:trace>
  <inkml:trace contextRef="#ctx0" brushRef="#br0" timeOffset="56698">31829 3281,'0'26,"27"-26,52 0,-52 0,-1 0,27 0,-26 0,-1 0,27 0,0 0,-53 53,0 0</inkml:trace>
  <inkml:trace contextRef="#ctx0" brushRef="#br0" timeOffset="57694">31459 3281,'26'0,"27"0,-26 0,26 0,-27 26,1-26,52 26,-26-26,0 53,0-53,0 0,26 0,-52 0,-1 0,27 0,-53-26</inkml:trace>
  <inkml:trace contextRef="#ctx0" brushRef="#br0" timeOffset="58962">26114 3757,'0'-27,"27"27,-27 0,79 0,-52 0,-1 0,27 0,0 0,-27 0,1 0</inkml:trace>
  <inkml:trace contextRef="#ctx0" brushRef="#br0" timeOffset="59818">27146 3466,'0'-53,"27"53,-1 0,1 26,26-26,-27 0,0 0,27 0,-26 0,26 0,0 0,0 0,-27 0,-26 27</inkml:trace>
  <inkml:trace contextRef="#ctx0" brushRef="#br0" timeOffset="62459">12594 4736,'0'0,"0"53,0-27,0 1,-26 25,-27-25,26-27</inkml:trace>
  <inkml:trace contextRef="#ctx0" brushRef="#br0" timeOffset="66033">2461 6112,'-53'0,"53"-27,-27 27,27 53,0 0,0 26,0 1,0-27,0 0,27-1,52-52,-26 27,0-27,0 0,0-53,-53 27,26-27,-26 0,0 26,-26-52,-27 52,26 27,1-79,-53 79,52 0,1 0,26 26,-27-26,54 0,52 0,0 0,-26 0</inkml:trace>
  <inkml:trace contextRef="#ctx0" brushRef="#br0" timeOffset="66542">2858 5715,'0'0,"0"53,0-27,0 27,0 26,52 54,-52-28,53-25,-53 26,80-27,-80-26,26-53,-26 26,53-52,-53-27,0 0,0 0,27 53,-27-26,79 26,-26 26,0-26,-53 27,26-27,-26 26,-26 54,-27-80,0 0,0 0,27 0,-54 0</inkml:trace>
  <inkml:trace contextRef="#ctx0" brushRef="#br0" timeOffset="67374">3916 5926,'0'-53,"-27"53,-26 0,1 0,25 53,1-26,-27 52,53-26,0-26,0-1,0 27,0-27,26-26,27 27,0-27,0 53,-27-53,27 26,-53 54,0-54,0 1,-79 25,-27 1,27-53,-1 53,27-53,27 0,26 0,106-79,0 79,52-79,1 26,0 0,0 0,-54 53,-78-27,-27 1,0 26,-53-80,-53 80,27 0,26 0,26 0,27 0,0 53,0-26,53 26,0-27,27-26,-1 53,0-53,-26 0,-26 0</inkml:trace>
  <inkml:trace contextRef="#ctx0" brushRef="#br0" timeOffset="67630">4657 6323,'53'0,"-27"0,27 0,53 0,-53 0,-27 0,-26 27,27-27,-27 26,0 54,0-54,-27-26,27 53,-26-53,26-27,0 1,0 0,106-27,-80 0,-26 26,53 1,-53-27,53 53</inkml:trace>
  <inkml:trace contextRef="#ctx0" brushRef="#br0" timeOffset="68372">5159 6191,'0'-53,"80"53,-27 53,0-27,26 27,-53-26,1 26,-27-27,79 27,-79-26,27-27,26-80,-53 1,0-27,0 53,0 27,0-1,0 27,0 27,0 25,26-52</inkml:trace>
  <inkml:trace contextRef="#ctx0" brushRef="#br0" timeOffset="68770">6350 6085,'-26'0,"-80"0,26 0,-25 0,25 53,1-27,52 27,27-26,-26-27,26 53,0 0,26-53,54 0,-27 0,0-80,26 54,-53-27,27 26,-26 27,52 0,-26 53,-27-26,27 26,0-53,27 26,-27-26,-27 0</inkml:trace>
  <inkml:trace contextRef="#ctx0" brushRef="#br0" timeOffset="68994">6668 5477,'0'26,"0"0,79 54,-53-27,-26 26,80 27,-80-27,53 27,-53-26,0-1,0 27,0-53</inkml:trace>
  <inkml:trace contextRef="#ctx0" brushRef="#br0" timeOffset="69354">6747 6138,'0'-26,"53"26,0 0,-27 0,27 0,0 0,26 0,-52 0,-1 0,-26 0,0 52,0 1,0-26,80 26,-80-27,53-26,-53 53</inkml:trace>
  <inkml:trace contextRef="#ctx0" brushRef="#br0" timeOffset="69520">7170 5662,'27'0,"-27"79,-27 27,-26-27</inkml:trace>
  <inkml:trace contextRef="#ctx0" brushRef="#br0" timeOffset="70150">7779 6508,'-27'0,"27"-52,-53 52,53-27,0 27,27 0,-1 79,54-79,-27 0,-27 0,1 0,25-26,-52 0,27 26,-1 0,-26 0,53 0,-26 0,-1 0,-26 0,53-27,-53 54</inkml:trace>
  <inkml:trace contextRef="#ctx0" brushRef="#br0" timeOffset="70472">8599 6006,'-26'0,"-27"53,53-27,0 1,0-1,0 53,0-52,53-27,-27 26,27-26,0 53,26-53,-52 27,-27 26,53-53,-53 53,0-27,0 27,-27-53,1 26,-27-26,53-26</inkml:trace>
  <inkml:trace contextRef="#ctx0" brushRef="#br0" timeOffset="70644">8890 6032,'53'0,"-53"27,0 26,0-1</inkml:trace>
  <inkml:trace contextRef="#ctx0" brushRef="#br0" timeOffset="70802">9181 6482,'27'0,"-27"-26</inkml:trace>
  <inkml:trace contextRef="#ctx0" brushRef="#br0" timeOffset="70945">9419 6059,'0'-27,"0"1,0-27,0 79</inkml:trace>
  <inkml:trace contextRef="#ctx0" brushRef="#br0" timeOffset="72130">7673 6323,'0'0,"0"80,-53-1,53 0,0-26,0 27,26-80,-26 26,53-26,0-26,-53-1,53-26,-53 0,0-52,0 52,0 26,27 27,52 0,-26 0,26 0,-52 106,26-80,-53 27,26-53,-26 53,0-53,0-26,0-27,0 53,27-53,52 53,-53 0,1-53,26 53,0 53,-53 0,0 0,0 26,0-26</inkml:trace>
  <inkml:trace contextRef="#ctx0" brushRef="#br0" timeOffset="73101">2725 7646,'27'0,"26"0,0-53,52 53,54-53,53 53,52 0,-26 0,133 0,-1-53,1 53,52-53,27 53,26-79,-79 79,-27-53,-79 53,-52 0,-54 0,0 0,-53 0,1 0,-81 0,-25 0,-1 0,27 0,0 0,-53-53</inkml:trace>
  <inkml:trace contextRef="#ctx0" brushRef="#br0" timeOffset="79835">19235 3439,'0'-53,"0"53,53 0,-26 0,26 0,-27 0,0 0,27 0,-26 0,-27 53</inkml:trace>
  <inkml:trace contextRef="#ctx0" brushRef="#br0" timeOffset="81314">10901 6456,'0'52,"-27"-52,1 0,26 27,-53-27,0 0,53 0,-79 0,79-53,-27 53,27-26,0-1,0 27,80-53,-54 53,1 0,25 0,-25 27,-1-27,27 53,-53-27,27 27,-27 0,0 0,0 0,0 26,0-26,0-27,-27 27,1-26,-27-27,0 0,27 0,-27 0,53-27,-53 27,53-26</inkml:trace>
  <inkml:trace contextRef="#ctx0" brushRef="#br0" timeOffset="81681">11218 6667,'27'80,"-27"-54,0 0,0 54,0-54,0 1,0 26,26-53,27 0,-26-80,-27 27,53 0,-53 1,26-28,53 107,-26 26,-53-27,53-26,-53 79,53-79,-53 27,0 26,-26-53</inkml:trace>
  <inkml:trace contextRef="#ctx0" brushRef="#br0" timeOffset="82843">11853 6244,'0'-27,"0"80,0 27,53-1,-53 0,53 27,-53-26,53-1,-53-26,79 0,-79-27,27-26,-27 27</inkml:trace>
  <inkml:trace contextRef="#ctx0" brushRef="#br0" timeOffset="83081">11800 6747,'0'-27,"27"27,-1 0,27 0,0 0,27 0,25 0,1 0,0 0,-53 0</inkml:trace>
  <inkml:trace contextRef="#ctx0" brushRef="#br0" timeOffset="83391">12330 6905,'0'0,"26"0,27-53,0 53,26-26,-26 26,0-53,-26 27,-27-1,-27 27,1 0,-27 0,0 0,0 0,26 0,27 53,27 0,26-27,0 27,0-26,0-27,-1 79,-25-79</inkml:trace>
  <inkml:trace contextRef="#ctx0" brushRef="#br0" timeOffset="84141">13070 6508,'0'-52,"0"-1,0 26,0 27,-52 0,52 0,-53 53,26 0,27 0,0-53,27 0,26 0,26 0,-26 0,0 26,0 27,-27 0,27 53,-53 0,0 26,0-26,-53-27,0 27,0-53,0 0,0-53,1 0,25 0,27-79,0-54,0 28,53 25,-27 1,-26 52,53 27,-53-26,80 26,-27 0,-27 0,27 0,-27 0,1 79,26-26,-27-53,-26 53,53-53,-53 27,53-27,-53 52,0-104,0-28,0 27,27 0,26 0,-1 53,-25-26,26 26,-27 0,-26 0,0 53,0 0,-26-53</inkml:trace>
  <inkml:trace contextRef="#ctx0" brushRef="#br0" timeOffset="84681">14288 6799,'-27'0,"-26"-79,0 79,0 0,27-26,-27 26,53 26,0 1,0 25,53-25,-27-27,1 79,26-79,-27 0,27 0,0 27,-53-1,26-26,-26 80,53-80,0 26,-26-26</inkml:trace>
  <inkml:trace contextRef="#ctx0" brushRef="#br0" timeOffset="84922">14764 6085,'0'-26,"0"26,0 53,0 26,0 27,0-27,0 27,26 26,-26-26,0 0,0-27,0 1,0-1,0-52</inkml:trace>
  <inkml:trace contextRef="#ctx0" brushRef="#br0" timeOffset="85287">14684 6667,'-26'-26,"-1"26,27 0,53 0,53 0,27 0,-28 0,1 0,0 0,-27 0,-79 0,-26 0,26 53,0 0,0-1,0 1,0-26,0 26,26-53,-26 53,27-53,-27-27</inkml:trace>
  <inkml:trace contextRef="#ctx0" brushRef="#br0" timeOffset="85447">15478 6376,'27'0,"-27"-79,26 79,-26-27,0 54,-79 52,26-79</inkml:trace>
  <inkml:trace contextRef="#ctx0" brushRef="#br0" timeOffset="86363">16219 6747,'0'-53,"-26"53,-1-53,-26 53,-26 0,26 0,0 0,26 0,-25 0,52 53,0 0,0-27,0 0,52-26,-25 0,26 0,-27 0,27 0,-53-52,27 52,26 0,0 52,-27-25,27 26,-27-53,-26 26,53-26,0 0,27-26,-80-1,52 1,-25 26,52 0,-52 0,-1 53,54-53,-27 26,26-26,0 0</inkml:trace>
  <inkml:trace contextRef="#ctx0" brushRef="#br0" timeOffset="86787">17701 6720,'26'-26,"1"26,-27 0,52 0,-52 53,53-53,-26 0,-1 0,27 0,-26 0,26-80,-27 54,27-27,-53 0,-26 53,26 26,-53 1,53 26,0 0,0 26,0-26,0-27,0 1,0 26,0-27,0 27,0 0,0-26,-27-27,-26 0,0 0,27 0</inkml:trace>
  <inkml:trace contextRef="#ctx0" brushRef="#br0" timeOffset="86967">17701 5953,'0'0,"0"53,0-27</inkml:trace>
  <inkml:trace contextRef="#ctx0" brushRef="#br0" timeOffset="87966">19156 6641,'0'-53,"0"0,0 0,-27 53,-26-26,27 26,0 0,-27 0,53 52,-27-25,27 26,0 0,0-27,27-26,26 53,-27-53,27 0,-27 0,-26 0,0 0,27 0,-27 79,79-52,-52 26,-1-53,27 0,0-27,-53 1,26 26,-26-53,53 53,0 0,-26 0,52 53,-52-53,-1 26,27-26,0 0,26 0,1 0</inkml:trace>
  <inkml:trace contextRef="#ctx0" brushRef="#br0" timeOffset="88528">21325 6403,'0'0,"-26"0,26 79,0 0,0-26,0 0,0 0,0 0,26 26,27-52,-53-1,53-26,-26 0</inkml:trace>
  <inkml:trace contextRef="#ctx0" brushRef="#br0" timeOffset="88795">21087 6323,'0'0,"53"0,0 0,-26 0,-1 0,27 0,-27 0,1 0,26 0,0 0</inkml:trace>
  <inkml:trace contextRef="#ctx0" brushRef="#br0" timeOffset="89067">22172 5900,'0'0,"0"79,0-52,0 26,-26-27,-54-26</inkml:trace>
  <inkml:trace contextRef="#ctx0" brushRef="#br0" timeOffset="89391">20452 5609,'0'0,"53"53,-53 26,0-52,53 26,-53-27,80-26,-1 26</inkml:trace>
  <inkml:trace contextRef="#ctx0" brushRef="#br0" timeOffset="90799">22410 6799,'27'0,"-27"27,26-27,-26 53,0-27,0 27,0-26,-26-1,-1-26,27 53</inkml:trace>
  <inkml:trace contextRef="#ctx0" brushRef="#br0" timeOffset="91527">23257 6773,'0'26,"0"27,0-26,0-1,0-26,53 53,-27-53,27 0,-26 0,-27-53,26 0,-26 0,0 1,0-28,0 27,-79 53,26-26,26 26,1 0,-27 0,53 26,-26 1,26 26,0-53,79 26</inkml:trace>
  <inkml:trace contextRef="#ctx0" brushRef="#br0" timeOffset="91835">23865 6588,'0'0,"0"79,0-52,27-27,-1 0,27 0,-26 0,-1 0,27-53,-53-27,53 80,-53-26,0 26,0 53,53-53,-27 53,1-53,52 53,-26-53,0 0,-26 0,-27-80</inkml:trace>
  <inkml:trace contextRef="#ctx0" brushRef="#br0" timeOffset="92186">24553 6323,'53'0,"-26"0,-27 80,53-27,-53 26,53 27,-53 0,0-1,0 1,0-26,0-27</inkml:trace>
  <inkml:trace contextRef="#ctx0" brushRef="#br0" timeOffset="92396">24474 6694,'0'0,"26"0,1 0,52-27,1 27,-1 0,0 0,-26 0,-26 0</inkml:trace>
  <inkml:trace contextRef="#ctx0" brushRef="#br0" timeOffset="93064">23839 6508,'0'0,"0"106,0-79,0-1</inkml:trace>
  <inkml:trace contextRef="#ctx0" brushRef="#br0" timeOffset="93283">24262 6482,'27'0,"-27"26,0 1,0 26</inkml:trace>
  <inkml:trace contextRef="#ctx0" brushRef="#br0" timeOffset="94624">25135 6191,'0'-53,"0"27,0 52,0 27,0 26,0 1,0-1,0 0,80 1,-80-1,53 27,-53-27,0 1,53-27,-53-27,0 27,0-106,0 0,0-26,0-1,0 1,0 0,0-27,0 27,0 26,0 26,26 27,-26-53,53 53,0 0,-27 0,27 53,0-26,-26-1,-27 53,0-26,0 0,0 0,-27 0,-26-26,-53 25,54-25</inkml:trace>
  <inkml:trace contextRef="#ctx0" brushRef="#br0" timeOffset="94947">25903 6588,'0'0,"0"79,0-52,0-1,26 27,27-27,-26-26,25 53,1-79,-53-1,27-52,-27-27,0 53,0 27,53 26,-53 26,26-26,27 53,-26-53,26 80,-1-80,1 0</inkml:trace>
  <inkml:trace contextRef="#ctx0" brushRef="#br0" timeOffset="95179">26696 6085,'0'-26,"0"79,0-1,0 28,53 26,-53 0,0-27,27 27,-27-27,0 0,0-26</inkml:trace>
  <inkml:trace contextRef="#ctx0" brushRef="#br0" timeOffset="95376">26538 6535,'26'0,"27"-53,26 53,1-26,-1 26,1 0,-27 0,-1 0,-25 0,-1 0</inkml:trace>
  <inkml:trace contextRef="#ctx0" brushRef="#br0" timeOffset="96117">27755 6138,'26'26,"-26"1,27 26,-27 0,53 53,-53-53,26-27,-26 27,79-53,-79 26,53-26,0-26,-53-27,53 27,-53-1,0-26,0 80,27 52,-27-53,53 27,0-26,-1-27,-25 0,-27 0,53-80,-53 1,0-27,0 27,0 26,0 26,0 27,0-52,-53 52,26 0</inkml:trace>
  <inkml:trace contextRef="#ctx0" brushRef="#br0" timeOffset="96349">29210 6191,'0'0,"0"79,0-26,0 27,26-27,1-1,26 1,0-53,0 27,0-27,0 0,-53-53,0 0</inkml:trace>
  <inkml:trace contextRef="#ctx0" brushRef="#br0" timeOffset="96521">29263 5768,'0'-53,"26"53,1 26,-27 27,0 53,-27 0</inkml:trace>
  <inkml:trace contextRef="#ctx0" brushRef="#br0" timeOffset="97061">30004 6694,'0'0,"53"-27,-27-26,1 53,26-79,-1 26,54 0,-53-53,27-26,-1 26,-26-26,-53 105,-53 27,-53 27,-26 79,52-1,1 28,79-27,-53-27,53 0,27 1,-1-54,53-26,54 53,-1-53,27-79,0-1,-27-25,-26-28,-53-26,-53 1,52 78,-52 54,0-27,0 53,-79 0,26 0,0 106,27-27,26 1,-53-1,53 27,0-27,0-26,26 0,-26 0,53 0,0 0,-26 0,26-53,-1 26</inkml:trace>
  <inkml:trace contextRef="#ctx0" brushRef="#br0" timeOffset="99200">9578 7514,'0'-27,"53"27,-53 53,0 53,53 0,-53 26,53 27,-53-27,26-52,-26-27,0-27,53-26,-53 53,27-106,25 27,-25 26,26 0,-27 0,27 0,-26 53,26-27,-53 27,26-53,-26 53,0 0,-79-53,-1 53,1-53,26 0,27 0,-27-27,26 1,27 26,27 0,26 0,-27 0,27 0,26 0,1 0,25 0,54-80,0 27,-27 1,-79-1,0 26,-53 1,-53 26,-26 0,26 0,26 0,27 53,-52-53,52 26,0 1,26-27,0 52,54-52,-27 80,0-80,0 26,-1-26,-25 80</inkml:trace>
  <inkml:trace contextRef="#ctx0" brushRef="#br0" timeOffset="99844">11748 8149,'0'-27,"0"27,0 27,0 26,26-27,-26 1,53 26,-53-27,53 27,0-27,0-26,-27 0,-26 0</inkml:trace>
  <inkml:trace contextRef="#ctx0" brushRef="#br0" timeOffset="99986">12065 7964,'0'-53,"0"79</inkml:trace>
  <inkml:trace contextRef="#ctx0" brushRef="#br0" timeOffset="100274">12224 8652,'53'0,"-53"-53,26 26,27-26,-26 53,25 0,28 0,-27-53,-27 53,1 0,26 0,-53 0,0 80,26-80</inkml:trace>
  <inkml:trace contextRef="#ctx0" brushRef="#br0" timeOffset="101052">13679 7620,'0'-27,"0"80,0 0,79 0,-79 26,53-26,-53 27,80-1,-80 0,26 27,-26-53,0-26,0 26,0-27</inkml:trace>
  <inkml:trace contextRef="#ctx0" brushRef="#br0" timeOffset="101540">14314 7805,'26'0,"-26"26,53 80,-53-26,0 25,0-25,0-1,27-26,-27 0,53-53,0 0,-27-26,27 26,-27 0,1 0,26 0,26 26,-26-26,0 0,0 0,0 0,0 0,-53-26,53-27,-53 26,0-26,-53 53,26 0,-26 0,27 0,-27 0,53 53,0 0,0 0,27-27,52 27,27-53,52 0,-25 0,-1 0,-105 0</inkml:trace>
  <inkml:trace contextRef="#ctx0" brushRef="#br0" timeOffset="101876">13679 7911,'0'-27,"0"1,-53-27,27 53,26 26,105 1,28 26,105 0,-26 26,26-79</inkml:trace>
  <inkml:trace contextRef="#ctx0" brushRef="#br0" timeOffset="103242">16484 8308,'0'0,"26"-27,-26 1,79-54,-26 1,-26 0,26-54,-53 27,53-26,-53 79,0 27,0-27,0 106,-27 26,27-26,0 0,0 0,0 0,0 26,0-26,0 0,0 0,0 0,0 0,0-27,27 1,-1-27,27 79,53-79,-27 0,1 0,-28-26</inkml:trace>
  <inkml:trace contextRef="#ctx0" brushRef="#br0" timeOffset="103520">17489 7805,'0'-53,"0"106,0 0,0 0,0 0,0 0,0-1,26-25,54 52,-54-79,1 0,26 0,-27-26</inkml:trace>
  <inkml:trace contextRef="#ctx0" brushRef="#br0" timeOffset="103706">17727 7726,'0'-27,"0"1,0-27,0 53,27 26,-27 54,0 25</inkml:trace>
  <inkml:trace contextRef="#ctx0" brushRef="#br0" timeOffset="104156">17939 8361,'0'0,"26"0,-26-53,53 53,-26 26,-27 1,53 25,-53 1,26-53,-26-26,26-53,-26 52,0 1,53-27,-53 26,53-26,-26 53,26 0,-27 0,1 0,25 27,-25-27,26-53,-53 26,26 1,1 26,26 0,0 0,-27 0,27 53,-53-27,26-26</inkml:trace>
  <inkml:trace contextRef="#ctx0" brushRef="#br0" timeOffset="104479">18971 8069,'0'27,"0"-1,0 27,0-26,53 26,-53 0,52-53,-25 26</inkml:trace>
  <inkml:trace contextRef="#ctx0" brushRef="#br0" timeOffset="104666">19103 7752,'0'0</inkml:trace>
  <inkml:trace contextRef="#ctx0" brushRef="#br0" timeOffset="104875">19368 7699,'0'-53,"0"106,26 53,-26 0,53 0,-53 26,53-26,-53-27,53 0,-53-52,26-1</inkml:trace>
  <inkml:trace contextRef="#ctx0" brushRef="#br0" timeOffset="105064">19315 8228,'0'-26,"0"-27,53 53,-27 0,0 26,54 1,-54-27</inkml:trace>
  <inkml:trace contextRef="#ctx0" brushRef="#br0" timeOffset="105422">20214 7964,'0'-27,"0"-26,0 53,-53 53,0-26,27-1,-27 27,53-27,-26-26,26 53,0 0,0-53,52 27,-25-27,-1 53,27-53,-53 26,53-26,-53 53,0-26,-26 25,-54-52,-25 0,25 0</inkml:trace>
  <inkml:trace contextRef="#ctx0" brushRef="#br0" timeOffset="106533">21431 8017,'-26'0,"-1"0,27 0,-79 52,79 1,0-26,53-27,0 0,-27-27,-26-26,0-26,0 0,0 52,0 27,-53 0,0 27,53 26,27 0,26-1,53-25,79-27,0 0,0 0,0-79,-52-1,-54 27,-52-53,-27 54,0-1,0 26,-27-26,-26 53,0 0,53 80,0-1,0 27,0 53,27 26,26-26,0-27,0-26,-1 26,-52-53,53-26,-53 27,-26-54</inkml:trace>
  <inkml:trace contextRef="#ctx0" brushRef="#br0" timeOffset="106722">22357 8493,'53'26,"0"-26,0 53,26-53,54 0,-1 0,27 0</inkml:trace>
  <inkml:trace contextRef="#ctx0" brushRef="#br0" timeOffset="107322">24183 7461,'0'26,"0"27,26 27,-26-1,0 27,53 26,-53-26,80 0,-80-53,53 0,-27 0,53-53,-52 0,26-53,-53-27</inkml:trace>
  <inkml:trace contextRef="#ctx0" brushRef="#br0" timeOffset="107540">24051 7884,'0'-53,"26"53,1 0,25 27,28-27,-1 0,1 0,-1 53,0-53,27 0</inkml:trace>
  <inkml:trace contextRef="#ctx0" brushRef="#br0" timeOffset="107720">25929 8096,'0'0,"27"0,-54 0</inkml:trace>
  <inkml:trace contextRef="#ctx0" brushRef="#br0" timeOffset="108769">22251 8493,'27'0,"26"0,-27 0,1 0,26 0</inkml:trace>
  <inkml:trace contextRef="#ctx0" brushRef="#br0" timeOffset="115113">12197 8361,'0'-27,"0"-26,0 27,27 26,-27 0,26 0,-26 53,53-53,-53 79,27-53,-27 1,53 26,-53 0,26-53,-26 53,0 0,0-1,26-52,-26-26,0 0,80-1,-80-52,53 52,-53 1,53-27,-53 26,53 27,-27 0,0 0,27 0,27 0,-80 0,26 0,1 53,-27-26,0 26,0-27,0 27,0-26,0-1,0 27,0 0,53-53</inkml:trace>
  <inkml:trace contextRef="#ctx0" brushRef="#br0" timeOffset="116073">12118 7911,'-27'0,"27"26,0 1</inkml:trace>
  <inkml:trace contextRef="#ctx0" brushRef="#br0" timeOffset="125573">6826 10292,'0'0,"0"26,-53 54,53-1,0-26,-26 0,26-27,0 27,79-53,-26 27,27-27,-28 0,28-53,-54 0,27-26,-53-1,0 27,0-26,0 53,-26 26,26-27,-80 27,54 0,-1 0,-25 0,52 27,-27-27,27 52,79-52,1 0</inkml:trace>
  <inkml:trace contextRef="#ctx0" brushRef="#br0" timeOffset="125858">7514 10318,'0'53,"0"-26,0-1,80-26,-54 0,27 0,-27 0,27 0,-53 0,27 0,-27-53,0 53,26 0,27 53,0-53,0 0,-27 0</inkml:trace>
  <inkml:trace contextRef="#ctx0" brushRef="#br0" timeOffset="126150">8281 9763,'0'53,"-26"-27,26 54,0-1,0 0,0 1,0-1,26 0,-26 1,53-1,-53 27,0-53,0 0</inkml:trace>
  <inkml:trace contextRef="#ctx0" brushRef="#br0" timeOffset="126331">8123 10213,'0'-27,"26"27,54 0,-1 0,0 0,1 80,-27-80,26 0</inkml:trace>
  <inkml:trace contextRef="#ctx0" brushRef="#br0" timeOffset="126952">8811 9604,'0'-26,"0"-27,0 79,26 80,-26 53,0 26,0 27,0-1,0-26,0-52,0-1,0-79,27 0,-27-27,0-79,52-26,-52-27,0-53,0 27,0-27,0 54,0 52,0 26,27 27,-1 0,27 27,-26 26,26 0,0 52,-53-25,26-27,-26 0,0-1,0 1</inkml:trace>
  <inkml:trace contextRef="#ctx0" brushRef="#br0" timeOffset="127269">9340 10477,'26'27,"54"52,-54-53,27-26,0 53,-27-53,27 0,-53-79,0 0,53-1,-53 54,0 26,53 53,0-27,-26-26,25 0,28 0,-27 0</inkml:trace>
  <inkml:trace contextRef="#ctx0" brushRef="#br0" timeOffset="127514">10372 9683,'0'80,"0"-1,0 1,0-1,0 0,0 54,0-54,0 0,0 1,0-27,0 0,0-27</inkml:trace>
  <inkml:trace contextRef="#ctx0" brushRef="#br0" timeOffset="127710">10266 10239,'26'0,"1"0,52 0,1 0,-1 0,0 0,1 0,-27 0,-1 0</inkml:trace>
  <inkml:trace contextRef="#ctx0" brushRef="#br0" timeOffset="128813">7541 10133,'0'0,"0"53,0 27,0-1,0 0,53 1,-53-54,52-26,-25 27,26-27,-27 0,1 0,-27-27,79 1,-79-27,0 0,0 26,0 1,0 52,0 27,0 0,27 0,-27-26,79 25,-26-25,0-27</inkml:trace>
  <inkml:trace contextRef="#ctx0" brushRef="#br0" timeOffset="129661">12144 10292,'80'0,"26"0,-1 0,81 26,-1-26,0 53,53-53,133 0,-1 53,-26-53,-53 0,-79 0,-80 0,-106 0,-26 0,-79 0,53 0</inkml:trace>
  <inkml:trace contextRef="#ctx0" brushRef="#br0" timeOffset="129840">15002 10133,'53'80,"-53"-27,53 26,-53-26,0 0,0 0,0 0</inkml:trace>
  <inkml:trace contextRef="#ctx0" brushRef="#br0" timeOffset="131198">17515 9736,'-26'0,"-27"0,27 0,-1-26,-26 26,27-106,-27 80,53-1,-53-26,53 27,0 26,53 0,26 0,1 0,25 0,-25 0,-1 0,-26 79,0 1,-53-28,0 1,0 0,-26 0,26 0,-53 26,0-26,26 0,-26 0,53-26,-53-27</inkml:trace>
  <inkml:trace contextRef="#ctx0" brushRef="#br0" timeOffset="131520">17939 10133,'53'0,"-53"53,26-53,-26 53,27-53,26-53,-53 0,0 0,26 0,-26 27,53 26,0 0,-27 0,27 26,-26-26,26 53,-1-53,-25 80,52-1</inkml:trace>
  <inkml:trace contextRef="#ctx0" brushRef="#br0" timeOffset="131978">18494 9287,'0'-27,"27"80,-1 0,-26 53,80 26,-80 27,79 52,-79-25,53-28,-53 1,53-53,-53-27,0 1,0-54,0 1</inkml:trace>
  <inkml:trace contextRef="#ctx0" brushRef="#br0" timeOffset="132248">18733 9683,'0'-52,"52"78,1 27,27-27,-54 27,27-26,-53 26,27-27,-27 1,0 25,-27-25,-26-27,-26 53,26-53</inkml:trace>
  <inkml:trace contextRef="#ctx0" brushRef="#br0" timeOffset="132578">19262 9922,'0'26,"0"27,-27-27,27 27,0-26,27-27,-27 26,53-26,-27 0,27 0,-27-53,27-26,-53-27,53 27,-53 105,0 1,0-1,53 27,-53-27,80-26,-28 0</inkml:trace>
  <inkml:trace contextRef="#ctx0" brushRef="#br0" timeOffset="132818">19923 9445,'0'-53,"0"53,0 53,0 27,0-1,0 27,0 53,0-1,0-78,0-1,53-26,-53-26</inkml:trace>
  <inkml:trace contextRef="#ctx0" brushRef="#br0" timeOffset="133012">19711 9736,'27'0,"-1"0,27 0,0 0,53 27,-27-27,1 26,-1-26,-26 0</inkml:trace>
  <inkml:trace contextRef="#ctx0" brushRef="#br0" timeOffset="134812">21696 9392,'0'-26,"0"79,-80 79,1-26,0 26,52 1,-26-54,0 27,53-27,-52-52</inkml:trace>
  <inkml:trace contextRef="#ctx0" brushRef="#br0" timeOffset="135021">21378 9419,'0'-53,"0"159,80 26,-27 0,0 1,-1 25,1-25,0-1,-53-26,27-53</inkml:trace>
  <inkml:trace contextRef="#ctx0" brushRef="#br0" timeOffset="135232">21061 9842,'79'0,"1"0,-1 0,27 0,53 27,26-27,-26 79,-54-79,-25 79,-27-79</inkml:trace>
  <inkml:trace contextRef="#ctx0" brushRef="#br0" timeOffset="136089">23363 9287,'0'-53,"0"0,0 26,0-26,0 0,0-26,0 53,0-1,0 27,-27 0,-26 80,53-1,-53 0,53 54,0-28,0 28,27-1,26 0,0-26,-27 0,-26-53,53-27</inkml:trace>
  <inkml:trace contextRef="#ctx0" brushRef="#br0" timeOffset="136286">23072 9604,'53'-26,"-27"26,1 0,25 0,28 0,26 26,-1-26,54 79,0-79,-80 0</inkml:trace>
  <inkml:trace contextRef="#ctx0" brushRef="#br0" timeOffset="136510">24156 9419,'0'0,"0"53,0 0,0 0,0 0,-26-1,26 28,0-54,0 1,0 26,79-53,-26 0,27 0</inkml:trace>
  <inkml:trace contextRef="#ctx0" brushRef="#br0" timeOffset="136682">24395 9101,'0'-26,"0"26,26 79,-26-26,0 0</inkml:trace>
  <inkml:trace contextRef="#ctx0" brushRef="#br0" timeOffset="137447">24527 9763,'53'-27,"0"27,0 0,0-53,26 1,-53-1,27 0,-53-27,0 1,0 0,0-1,0 27,0 27,-26 26,-27 0,0 79,53 1,-53-1,53 0,0 1,0-1,0 0,0 1,27-54,52 27,0-53,1 0,26 0,26 0,53-26,0-54,-26-78,-27-1,1 0,-54-26,-26-27,-53 106,0 27,0 53,0-27,-27 53,27-27,-53 27,-26 53,26 26,53 80,-79 26,79-52,0 25,0 1,0-26,0-28,53 1,0-53,0 0,-1-53,28 0,-1 0,-26-26,0-27,26-80,-79 28,0-1,0 26,0 80,-26 0,-53 0,79 53,0 0,0 0,26 0,27 26,79 1,-52-54,25 27,-78-53,-27 27</inkml:trace>
  <inkml:trace contextRef="#ctx0" brushRef="#br0" timeOffset="137717">25797 9287,'106'0,"-53"-27,26 27,0 0,1 0,26 0,-1 0,28 0,-80 27,-27-1,27 27</inkml:trace>
  <inkml:trace contextRef="#ctx0" brushRef="#br0" timeOffset="138981">26882 9445,'26'0,"1"0,-1 0,53 80,-52-1,26 0,-53 27,53-26,-53-27,0-1,0-25,-27-27,27 0,0-53,0 0,53-53,-53 53,53 0,-53 27,53 26,-53-53,26 53,1 0,-27 27,79 25</inkml:trace>
  <inkml:trace contextRef="#ctx0" brushRef="#br0" timeOffset="139169">28337 9895,'26'0,"1"0,-27 27,53-27,-53 26</inkml:trace>
  <inkml:trace contextRef="#ctx0" brushRef="#br0" timeOffset="140271">25612 9234,'26'0,"-26"26,53-26,-26 0,25 0,-25 53,26-53,0 0,-27 0,1 0,-27-26,53 26</inkml:trace>
  <inkml:trace contextRef="#ctx0" brushRef="#br0" timeOffset="143963">9816 6588,'0'53,"27"0,-27 52,0-52,0 0,0 0,0 0,0 0,52-53</inkml:trace>
  <inkml:trace contextRef="#ctx0" brushRef="#br0" timeOffset="144152">10266 6720,'0'53,"0"26,26-26,-26 0,0 27,0-27,0 26,-53-79</inkml:trace>
  <inkml:trace contextRef="#ctx0" brushRef="#br0" timeOffset="144353">9922 6164,'-27'0,"1"53,-27 0</inkml:trace>
  <inkml:trace contextRef="#ctx0" brushRef="#br0" timeOffset="145532">3519 11641,'0'-26,"0"26,0 79,0 54,-26-1,26-53,0 1,0-1,0-26,0 0,26-53,-26 26,53-26</inkml:trace>
  <inkml:trace contextRef="#ctx0" brushRef="#br0" timeOffset="145741">3810 11879,'0'-52,"0"78,0 0,0 27,0 0,0 27,0-1,0 0,0-26,0-26,0-27</inkml:trace>
  <inkml:trace contextRef="#ctx0" brushRef="#br0" timeOffset="146071">3413 11588,'27'-52,"-27"78,53 0</inkml:trace>
  <inkml:trace contextRef="#ctx0" brushRef="#br0" timeOffset="146303">3784 11536,'26'0,"27"0</inkml:trace>
  <inkml:trace contextRef="#ctx0" brushRef="#br0" timeOffset="146529">4128 11562,'52'0,"-52"53,53 26,-53 1,80 25,-80-25,53-1,-53 1,0-1,0-26,0 0,0 0,-53-27,26-26</inkml:trace>
  <inkml:trace contextRef="#ctx0" brushRef="#br0" timeOffset="150375">6271 11588,'0'-52,"-27"25,1 27,-27 0,53 27,-53-1,53 27,-27 26,27 1,0-1,0 0,0 1,0-1,27 1,-27-1,26 0,-26-26,53-26,-53 26</inkml:trace>
  <inkml:trace contextRef="#ctx0" brushRef="#br0" timeOffset="150607">5847 11932,'27'0,"-1"0,1 0,26 0,26 0,0 0,1 0,-1-26,0 26,1-53</inkml:trace>
  <inkml:trace contextRef="#ctx0" brushRef="#br0" timeOffset="151005">6535 11985,'0'-26,"0"26,80 0,-54-53,1 53,25 0,-25-53,-1 53,-26-79,80 26,-80 0,0 0,0 0,0 0,0 27,-27 26,-52 0,52 0,1 26,26 53,0 1,0-1,0 1,0-1,0-26,0 0,53 26,0-79,-27 27,27-27,27 0,-1-27,-26-52</inkml:trace>
  <inkml:trace contextRef="#ctx0" brushRef="#br0" timeOffset="151237">7250 11827,'0'0,"0"0,0 52,0-52,0 53,0 0,0-26,53 26,-53 0,0-27,52-26,28-26</inkml:trace>
  <inkml:trace contextRef="#ctx0" brushRef="#br0" timeOffset="151417">7382 11562,'0'-26</inkml:trace>
  <inkml:trace contextRef="#ctx0" brushRef="#br0" timeOffset="152235">7514 11509,'0'-26,"27"26,-27 79,53 27,-1 53,1-1,0 1,0 26,0-26,-53-53,53-27,-53-52,0-54,0-26,0 53,0-53,-53-26,53 26,0 0,0-26,0-1,0 1,27-27,-27 53,26 27,-26-1,53 27,-53 0,53 0,-53 80,26-54,-26 27,0-26,0-1,0 27,-53 26,1-26,-28 27,27-54</inkml:trace>
  <inkml:trace contextRef="#ctx0" brushRef="#br0" timeOffset="154140">8969 11985,'27'0,"26"0,0 0,26 0,-52-53,-1 53,-26-53,53 27,-53-27,-27 0,1 53,0 27,26 26,0-1,0-25,0 26,26 0,0-27,54 27,-27-53,-27 27,27-27,26 0,27 0,-53-53,0 0,27-53,25 0,-25 27,-1-27,-26 53,-53 27,0-27,-26 53,26 26,-27 80,27-80,0 27,0 0,0 27,0-54,0 0,79 27,-52-53,-1 53,54-53,-27 0,-27 0,1 0,-27-53,0 0</inkml:trace>
  <inkml:trace contextRef="#ctx0" brushRef="#br0" timeOffset="154297">10160 11297,'0'-53,"0"27,53 26,-27 0,-26 26,0 54</inkml:trace>
  <inkml:trace contextRef="#ctx0" brushRef="#br0" timeOffset="154905">10504 11536,'-53'-27,"53"-26,0 80,27-1,-27 27,26 53,-26-27,53 1,-53-1,0 0,0-26,53 0,-53 0,26-53,-26 27,53-27,-26 0,-27 0</inkml:trace>
  <inkml:trace contextRef="#ctx0" brushRef="#br0" timeOffset="155391">11007 11536,'0'26,"0"27,53 0,-53 0,26 26,-26-26,79 0,-52 0,26-53,0 0,0 0,-53-27,0 80,0-26,0 26,79 0,0-53,27 26,-53-26,0 0,0-26,-53-1,79-52,-79 26,0 26,0-26,-53 53,1-26,-28 26,27 0,27 0,26 0,-80 53,80-27,0 27,0 0,80 27,-1-27,27-53,53 52,-1-52,-52 0,-26 0,-80-26</inkml:trace>
  <inkml:trace contextRef="#ctx0" brushRef="#br0" timeOffset="155952">10451 11668,'0'-27,"-53"27,53 0,27 0,52 0,53 0,80 0,0 0,52 0,1-26,-106 26,-54 0</inkml:trace>
  <inkml:trace contextRef="#ctx0" brushRef="#br0" timeOffset="156685">12197 11853,'53'0,"-53"0,53 0,0 106,-26-53,-27 0,79 0,-79 26,26-53,-26 1,0-54,0-25,-26-28,26 1,0 26,0 0,0 0,26 53,27 0,0 0,0 0,26 0</inkml:trace>
  <inkml:trace contextRef="#ctx0" brushRef="#br0" timeOffset="157356">13679 11774,'-53'0,"27"0,-1 0,27 0,0 26,0-26,53-26,-53-1,0-26,0 80,53 26,53-53,53 0,26 0,0 0,-26-80,-27 1,-79 26,-53-26,0 26,0-27,0 27,-53 0,-26 53,26-26,0 26,26 0,27 0,-53 53,53 0,0 26,27 27,26 26,26 1,-26-28,-26 54,-27 0,79-53,-79 0,0-53,0-1,-27-25,1-27</inkml:trace>
  <inkml:trace contextRef="#ctx0" brushRef="#br0" timeOffset="157602">14367 12197,'0'-53,"26"53,1 27,26-27,26 26,0-26,27 0,27 0,25-26,-25 26,-54 0,-79-53</inkml:trace>
  <inkml:trace contextRef="#ctx0" brushRef="#br0" timeOffset="158271">13811 11906,'-26'0,"-54"0,28 26,-1 27,0 0,26 0,27-26,0 26,27-53,26 0,0 0,26-53,-26 0,0-27,-53 27,0 0,0 1,0-1,-27 0,-26 53,0 53,27 0,26 26,-79 0,79 1,0-27</inkml:trace>
  <inkml:trace contextRef="#ctx0" brushRef="#br0" timeOffset="159028">16378 11297,'0'0,"0"-53,-53 1,53 157,0 1,0 0,26 26,-26-52,0-1,0 0,0-26,0 0,0 0,0 0</inkml:trace>
  <inkml:trace contextRef="#ctx0" brushRef="#br0" timeOffset="159552">16642 11562,'27'0,"-27"26,0 27,53 27,-53-1,0 0,53 1,-53 26,0-53,26-27,1 27,25-106,-52 27,0-1,0-26,27 53,-27-53,53 53,-27 27,27-1,27 27,-1-26,0-27,-26 53,0-53,-26-27,-27 1,0-27,0-27,-27 1,1 0,-27 52,26 27,1 0,26 53,0 0,0 0,53 26,0-52,0 26,26-53,-53 26</inkml:trace>
  <inkml:trace contextRef="#ctx0" brushRef="#br0" timeOffset="159877">15981 11668,'0'-53,"26"53,54 0,-27 0,26 0,27 26,53 27,-1 0,54 0,26-53,-53 79,-26-79</inkml:trace>
  <inkml:trace contextRef="#ctx0" brushRef="#br0" timeOffset="160455">16642 11456,'0'-26,"-26"26,26-53,26 53,27 26,-26 1,-27 26,53 0,-53-1,0 1,0 0,-27 27,27-54</inkml:trace>
  <inkml:trace contextRef="#ctx0" brushRef="#br0" timeOffset="161248">18494 11377,'-26'-27,"-53"27,26 0,53 0,-27 0,27 27,0 52,0-52,0-1,53 27,0 0,26 26,-52-26,-27-26,53 26,-53-1,-27-52,-26 27,0-27,1 0,-1 0</inkml:trace>
  <inkml:trace contextRef="#ctx0" brushRef="#br0" timeOffset="161472">19024 11403,'0'53,"0"27,0-1,0-26,0 0,0 0,0 0,0-1,52-52</inkml:trace>
  <inkml:trace contextRef="#ctx0" brushRef="#br0" timeOffset="161660">19103 11324,'0'-53,"0"26,0 54,0 26,0 0</inkml:trace>
  <inkml:trace contextRef="#ctx0" brushRef="#br0" timeOffset="162516">19659 11483,'-27'-53,"-26"53,0 0,27-27,-1 27,-26 0,1 0,52 0,0 53,0 0,26-53,27 0,-27 0,1 0,26-26,-27 26,-26-27,27 27,-27 27,53 52,-53-26,52 26,-52 1,80 25,-80-52,0 0,26 0,-26 0,0 27,-26-54,-1 27,-26-53,-26 0,53 0,-1 0,27-79,-53 26,53 0,0 26,53-26,-26 27,26 26,52-80,-25 80,-1 0,-26 0,0 0,0 0,0 0,-53 53,26 27,-26-27,0 0,53-27,-53 27,27-132,-27-1,79-26,0-26,-26 79,-26 0,26 53,-27 0,-26 53,53-26,-53-1,0 27,0-27,27 1,-27 26</inkml:trace>
  <inkml:trace contextRef="#ctx0" brushRef="#br0" timeOffset="163070">21061 11800,'0'-26,"0"-27,-53 53,53 53,-27-27,27 27,0 0,53-53,0-27,-26 27,-27-26,53 26,26 0,-79 0,53 53,-27-27,54 27,-27-53,26 53,-26-53,26 0,-26 0,0-53,0 0,-26-52,-27-1,105-79,-105-27,0 53,0 80,0 52,-26 27,26 27,-53 79,53-1,-53 54,53-27,0-26,27-26,26-1,-1-26,28 0,-1-27,1-26,-1 0</inkml:trace>
  <inkml:trace contextRef="#ctx0" brushRef="#br0" timeOffset="164866">23707 11059,'0'-53,"0"0,0 27,-53 0,0 26,26 0,1 0,-53 0,26 52,53 28,0 26,0 52,0-52,0 27,26 25,53 1,-26-27,-26-52,26-1,-53-26,53-27,-53 27,0-53</inkml:trace>
  <inkml:trace contextRef="#ctx0" brushRef="#br0" timeOffset="165076">23363 11668,'53'0,"0"0,52 0,54-53,-27 53,27-53,-27 0</inkml:trace>
  <inkml:trace contextRef="#ctx0" brushRef="#br0" timeOffset="165684">24527 10980,'-27'-27,"1"27,26 27,0 26,0 26,0 27,0 0,0 26,26-26,-26-27,80 27,-27-53,0-53</inkml:trace>
  <inkml:trace contextRef="#ctx0" brushRef="#br0" timeOffset="165924">24712 11509,'27'0,"-1"0,27 0,0 0,-27 0,1 0,26-26,-27 26</inkml:trace>
  <inkml:trace contextRef="#ctx0" brushRef="#br0" timeOffset="166186">25347 11218,'0'-26,"0"52,0 27,0 26,0 27,0-53,53 0,-53-27,53 27,0-53,-27 0,1 0,26 0,-27 0,-26-26</inkml:trace>
  <inkml:trace contextRef="#ctx0" brushRef="#br0" timeOffset="166412">25188 11218,'0'-26,"0"-27,0 26,27 27,-1 0,54 0,-27 0,-1 0,-25 80,26-80,26 0</inkml:trace>
  <inkml:trace contextRef="#ctx0" brushRef="#br0" timeOffset="166674">26035 10901,'53'0,"0"79,-53-53,53 27,-53-26,53 26,-53 26,0 27,0 26,-53-26,0 0,26-53,-26 0</inkml:trace>
  <inkml:trace contextRef="#ctx0" brushRef="#br0" timeOffset="167552">27279 11218,'0'-26,"-27"26,27 0,-79 52,79 1,-53 0,53 27,0-54,0 1,0-1,0-26,0 0,79-26,-26-54,0 1,-27 26,-26 0,27 53,52 0,-52 53,-27 0,79 26,-79 1,0-27,0-1,0-25,0-54,0-25,0-54,53-53,-26 53,25 53,-52 0,53 53,0-53,0 53,-26 0</inkml:trace>
  <inkml:trace contextRef="#ctx0" brushRef="#br0" timeOffset="167716">28072 10927,'0'53,"-26"0,-27 0</inkml:trace>
  <inkml:trace contextRef="#ctx0" brushRef="#br0" timeOffset="167981">26696 10557,'-26'0,"26"79,-53-79,53 53,27 0,-1-53,80 79,-27-79,1 0</inkml:trace>
  <inkml:trace contextRef="#ctx0" brushRef="#br0" timeOffset="168833">27993 10874,'26'0,"27"0,-26 0,-1 0,-26 0,0 79,-26 1,-27-54,26-26,1 80</inkml:trace>
  <inkml:trace contextRef="#ctx0" brushRef="#br0" timeOffset="170458">23204 11747,'0'-26,"53"26,0 0,0 0,-27 0,1 0,52 0,-26 0,0-27</inkml:trace>
  <inkml:trace contextRef="#ctx0" brushRef="#br0" timeOffset="171688">25215 11165,'-27'0,"27"-26,-26 26,26 0,26 0,27 0,-26 0,26 0,0 0,-1 0,28 0,-27 0,0 0,0 0,0 0,-27 0,-26-53,0 53,-53 0,27 0,26 26</inkml:trace>
  <inkml:trace contextRef="#ctx0" brushRef="#br0" timeOffset="174030">29236 10821,'-26'-26,"0"-27,-1 53,-26 0,27 0,-1 0,27 0,0 79,0-52,0-27,80 0,-54 0,27 0,-27-27,27 27,-53-26,0 26,27 53,-27-27,0 27,79 79,-79-26,53 26,-53-26,0 27,0-1,0-53,0-26,0-26,-79-27,52 0,1 0,-27 0,0-53,0 0,53-27,-26 1,26 53,0-1,0-52,0 79,53-27,-27 27,0 0,27 0,-26 0,-1 27,27-27</inkml:trace>
  <inkml:trace contextRef="#ctx0" brushRef="#br0" timeOffset="174455">30030 10795,'0'-27,"0"27,0 80,0-27,-26-1,26 28,-53-1,53 53,0-79,0 0,0-26,79 26,1-53,78 0,-25 0,-28 0</inkml:trace>
  <inkml:trace contextRef="#ctx0" brushRef="#br0" timeOffset="175383">30533 11165,'26'0,"1"0,52 0,-26 0,27 0,-1 0,-26 0</inkml:trace>
  <inkml:trace contextRef="#ctx0" brushRef="#br0" timeOffset="175677">31247 10768,'0'0,"0"80,0-1,0 0,0-26,0 27,0-27,0-1,80-52,-27 53,0-53,-1 0,-25-26,26-1,-53 1,0-53,0 26</inkml:trace>
  <inkml:trace contextRef="#ctx0" brushRef="#br0" timeOffset="175976">30983 10768,'0'-53,"0"53,79 0,-26 0,0 0,-27 0,1 0,26 0,0 0,0 0,0 0,-1 0</inkml:trace>
  <inkml:trace contextRef="#ctx0" brushRef="#br0" timeOffset="176319">31882 10636,'0'26,"27"27,-27 0,53 0,-53 27,26 25,-26-52,0 0,0 0,0-26,0 25,0 1,0-26,-53 26,27 0,52-53,27-80</inkml:trace>
  <inkml:trace contextRef="#ctx0" brushRef="#br0" timeOffset="176501">32253 11324,'53'-27</inkml:trace>
  <inkml:trace contextRef="#ctx0" brushRef="#br0" timeOffset="181553">3572 11244,'26'0,"1"0</inkml:trace>
  <inkml:trace contextRef="#ctx0" brushRef="#br0" timeOffset="182918">3757 13414,'27'27,"-27"52,0-26,0 0,0-27,0 27,0-26,0-1</inkml:trace>
  <inkml:trace contextRef="#ctx0" brushRef="#br0" timeOffset="183150">4048 13414,'0'-26,"27"26,-27 26,53 27,-53 0,0-27,0 27,0 0,0 27,0-54</inkml:trace>
  <inkml:trace contextRef="#ctx0" brushRef="#br0" timeOffset="183382">4260 13308,'0'0,"0"53,0 0,0 0,0-27,53 1,-53 26,0-27,0 1,0 26</inkml:trace>
  <inkml:trace contextRef="#ctx0" brushRef="#br0" timeOffset="183707">3810 13123,'-26'0,"26"0,0 26,26 27,0-53</inkml:trace>
  <inkml:trace contextRef="#ctx0" brushRef="#br0" timeOffset="183938">3995 13176,'53'-27,"-26"27,-27 0</inkml:trace>
  <inkml:trace contextRef="#ctx0" brushRef="#br0" timeOffset="184112">4207 13097,'0'0,"0"26</inkml:trace>
  <inkml:trace contextRef="#ctx0" brushRef="#br0" timeOffset="184299">4419 13097,'26'26,"-26"0,53 27,-53 53,53 0,-53-27,0 1,53-1,-53 1,0-28,-27 1,-52 0,26-53</inkml:trace>
  <inkml:trace contextRef="#ctx0" brushRef="#br0" timeOffset="184958">6800 12858,'26'-26,"27"52,-53 27,53 27,-53-1,53 0,-53 1,0-1,26-26,-26 0</inkml:trace>
  <inkml:trace contextRef="#ctx0" brushRef="#br0" timeOffset="185302">6959 12938,'0'-27,"52"27,1 0,53 0,-53 53,0-26,0 26,-53-27,53 27,-53 0,0 0,-27 0,-52 26,0-52,-1-27,1 53,26-53,27 0,52 0,27 0,-27 0,1 0</inkml:trace>
  <inkml:trace contextRef="#ctx0" brushRef="#br0" timeOffset="185708">7752 13255,'-26'0,"26"-26,-53 26,53 26,0 27,0-26,26-1,1-26,-1 0,54 0,-54-26,27-27,-53 0,27-53,-27 53,0 0,0 27,0-27,-53 53,26 0,1 26,26 27,-80-26,80 26,0 26,80-26,-27 26,0-52,26-27,-26 53,-27-53,1 0</inkml:trace>
  <inkml:trace contextRef="#ctx0" brushRef="#br0" timeOffset="186038">8387 13335,'53'-53,"-26"26,26-52,-27 52,-26-25,53 25,-53 1,0-27,0-27,0 27,0 1,-26 25,-1-26,-26 80,53-1,0 27,0 26,0 1,0-1,0 27,0 26,0-52,0-27,0-1</inkml:trace>
  <inkml:trace contextRef="#ctx0" brushRef="#br0" timeOffset="187080">9022 13044,'0'-53,"0"26,0 27,-26-26,-54 26,54 0,0 0,-27 26,26 27,27-26,0 26,0-1,27-52,-1 0,27-26,-27 26,27-79,-26 26,-27 53,0 26,53 27,-27 0,1-53,26 0,-27 0,1 0,-27-79,52 79,-52 26,80-26,-54 27,27-27,27 0,-28 0,-25-27,26-26,-27 0,-26 27,0 26,0 53,0 0,0 52,0-25,53 26,-53-27,0-26,0 0,0 0,0-53,-53 26,0-26,0 0,1 0,-1 0,0 0,53 0</inkml:trace>
  <inkml:trace contextRef="#ctx0" brushRef="#br0" timeOffset="188032">11033 12832,'0'0,"27"53,-27 0,0 0,0 26,53 27,-53 26,79-52,-53-27,27-1,0-52,0 0,0 0,0 0,26-52,-52-1,26 0,-53-27,0 1,0 26,0 0,0 27,0-1,-27-26,27 106,0 0,27 53,-27-27,0 27,53-26,-53-1,0-26,0 26,0-52</inkml:trace>
  <inkml:trace contextRef="#ctx0" brushRef="#br0" timeOffset="188477">11324 12700,'0'-53,"53"53,-53 26,53-26</inkml:trace>
  <inkml:trace contextRef="#ctx0" brushRef="#br0" timeOffset="188752">11483 13282,'53'0,"0"0,-27 0,27 0,0 53,0-53,26 0,27 0,26-27,-79 27</inkml:trace>
  <inkml:trace contextRef="#ctx0" brushRef="#br0" timeOffset="190710">13864 12779,'-53'-26,"53"-1,-26 27,-54 53,80 0,-26 26,26 1,0 26,0-27,0 0,0 1,0-27,0-27,0 27,26-53,-26 0</inkml:trace>
  <inkml:trace contextRef="#ctx0" brushRef="#br0" timeOffset="190921">13441 13149,'0'-52,"0"52,53 0,0 0,0 0,0 0,-1 0,28 26,-1-26,1 0</inkml:trace>
  <inkml:trace contextRef="#ctx0" brushRef="#br0" timeOffset="191220">14631 12673,'-26'0,"-27"53,27 27,26-1,-80 0,80 27,0-27,0 1,0-1,27-52,26 26,0-53,26 53,0-53</inkml:trace>
  <inkml:trace contextRef="#ctx0" brushRef="#br0" timeOffset="191640">15266 12700,'0'26,"0"27,0 0,0 26,0 1,0-27,0 26,0-26,27-27,26-26,26 80,-26-80,-26 0</inkml:trace>
  <inkml:trace contextRef="#ctx0" brushRef="#br0" timeOffset="191864">15134 13017,'27'27,"-1"-27,27 0,26 26,54-26,-27 0,-27 0</inkml:trace>
  <inkml:trace contextRef="#ctx0" brushRef="#br0" timeOffset="192048">16007 13176,'106'0,"-79"0,-1 0,27 0,-27 0,-26-53</inkml:trace>
  <inkml:trace contextRef="#ctx0" brushRef="#br0" timeOffset="192309">16775 13017,'0'-26,"0"52,0 27,0 0,0 0,0 0,0 0,0-27,0 1,53-27,-27 0,27 0,-27 0,1 0,-27-27</inkml:trace>
  <inkml:trace contextRef="#ctx0" brushRef="#br0" timeOffset="192532">16325 12911,'0'0,"79"0,-26 0,26 27,1-27,-1 0,1 0</inkml:trace>
  <inkml:trace contextRef="#ctx0" brushRef="#br0" timeOffset="192750">17224 12753,'80'105,"-27"-78,0-27,-27 106,-26-80,53 1,-53 26,0-1,0 1,0 0,0 0,-53 27,0-27,-26-1</inkml:trace>
  <inkml:trace contextRef="#ctx0" brushRef="#br0" timeOffset="193433">16828 12885,'26'0,"27"0,0 0,0 0,0 0,26 0,-26 0,0 26</inkml:trace>
  <inkml:trace contextRef="#ctx0" brushRef="#br0" timeOffset="194403">18971 13229,'0'-27,"0"27,-53 0,26 0,1 0,26 27,0-1,0 1,0-27,53 0,0 0,26-53,-26 53,-53-27,26 27,27 0,-26 0,26 27,-27 26,-26-27,0 27,0 0,0 0,0 0,0-53,0-79,0 26,0 0,27 26,-27-26,53 27,-1-27,-25 53</inkml:trace>
  <inkml:trace contextRef="#ctx0" brushRef="#br0" timeOffset="194580">20188 12964,'0'53,"0"-26,0-1,-80-26,54 0</inkml:trace>
  <inkml:trace contextRef="#ctx0" brushRef="#br0" timeOffset="194834">18680 12435,'-27'0,"1"0,26 27,26 25,27 1,26-53,54 53,-80-53,-27 0</inkml:trace>
  <inkml:trace contextRef="#ctx0" brushRef="#br0" timeOffset="197612">21828 12700,'0'-27,"-53"-26,-26 53,52 0,-26 0,1 27,25-27,27 79,-53-79,53 27,0-1,80-26,-28 0,1 0,27 0,-27 0,0 0,0 0,-27 0,-26 53,26 26,-26-26,53 27,-53-1,80 27,-80-27,0 1,0-27,0-27,0 0,-27 27,-26-53,0 0,1 0,-1 0,26-26,27-1,-53 1,53-27,0 27,0-1,0-26,27 27,26-27,0 53,26 0,-53 0,1 0</inkml:trace>
  <inkml:trace contextRef="#ctx0" brushRef="#br0" timeOffset="197912">22807 12700,'-26'79,"26"-26,-80 0,80 26,-26 27,26-53,0 0,0 0,79 0,1 0,-1-53,27 53,26-53</inkml:trace>
  <inkml:trace contextRef="#ctx0" brushRef="#br0" timeOffset="198992">23865 12567,'0'0,"27"80,-27-27,0 26,0 27,53-27,-53 1,53-1,-53-53,53 27,0-26,26-27,-26 0,-27 0,1 0,-27-53</inkml:trace>
  <inkml:trace contextRef="#ctx0" brushRef="#br0" timeOffset="199240">23839 12938,'-26'0,"26"0,0 26,79-26,-26 0,53 0,26 0,0 0,27 0,-53 0</inkml:trace>
  <inkml:trace contextRef="#ctx0" brushRef="#br0" timeOffset="199480">24897 12938,'0'-27,"53"27,-26 0,-1 0,27 0,-26 0,-1 0,27 0</inkml:trace>
  <inkml:trace contextRef="#ctx0" brushRef="#br0" timeOffset="199802">25850 12620,'0'0,"-53"27,26 52,27-26,-52 0,52 0,0 0,0-27,26 1,27-27,0 53,26-53,-26 0,26 0,-52 0,-27 0,0-53</inkml:trace>
  <inkml:trace contextRef="#ctx0" brushRef="#br0" timeOffset="200058">25612 12514,'0'-26,"0"26,26 0,1 53,-1-53,53 26,-26-26,27 0,-1 0,-26 0,0 0,26 0</inkml:trace>
  <inkml:trace contextRef="#ctx0" brushRef="#br0" timeOffset="200366">26749 12409,'0'79,"53"0,0-26,-53 27,27 26,-27-27,0 0,0-26,0-26,-27 26,-26-53,0 52,-26-52,53 27,-1-27,27 53,27-53</inkml:trace>
  <inkml:trace contextRef="#ctx0" brushRef="#br0" timeOffset="200635">27887 12991,'53'0,"-53"53</inkml:trace>
  <inkml:trace contextRef="#ctx0" brushRef="#br0" timeOffset="202332">2831 14711,'79'0,"-79"26,27 0,-27 27,53 27,-53-27,53 0,-53-1,26-25,54 26,-28-53</inkml:trace>
  <inkml:trace contextRef="#ctx0" brushRef="#br0" timeOffset="202678">3228 14816,'53'0,"-27"0,-26 0,53 80,-53-27,53 0,-53-1,27 1,-27-26,53-27,-53 26,26-26,-26-79,53 0,-53-27,0 0,0 0,0 53,0 27,0-1,-27 27,27 27,27-27</inkml:trace>
  <inkml:trace contextRef="#ctx0" brushRef="#br0" timeOffset="202864">3810 14737,'0'53,"0"-27,26 1,-26 52,0-26,0 0,0 0,-79 53,-53 0,-27-53</inkml:trace>
  <inkml:trace contextRef="#ctx0" brushRef="#br0" timeOffset="203232">2752 14419,'26'0,"-26"27,53-27,-53 26,53-26,-53 27,79-27,-52 0</inkml:trace>
  <inkml:trace contextRef="#ctx0" brushRef="#br1" timeOffset="216530">10186 11297,'27'0,"-1"0,-26 27,0-1</inkml:trace>
  <inkml:trace contextRef="#ctx0" brushRef="#br1" timeOffset="219809">6324 14314,'0'0,"-53"-53,0 53,0 0,53 26,-27 1,27-1,0 53,-53-26,53-26,0-1,27 27,52 0,1-26,-1-27,0 79,-26-79,0 53,-53 0,0-27,0 27,-79 0,-1-26,28-27,-1 52,26-52</inkml:trace>
  <inkml:trace contextRef="#ctx0" brushRef="#br1" timeOffset="220040">6932 14578,'-26'0,"-27"27,53-1,0 54,0-28,0 1,53 0,-53 0,53 0,-53-26,26-27</inkml:trace>
  <inkml:trace contextRef="#ctx0" brushRef="#br1" timeOffset="220220">6985 14446,'53'0,"-53"-53,0 79,-27 1,-25-27</inkml:trace>
  <inkml:trace contextRef="#ctx0" brushRef="#br1" timeOffset="221493">7329 14525,'26'0,"-26"-26,0-27,0 53,-52 0,-1 0,26 0,1 0,-27 26,53 1,-27 26,27-27,0 27,0-53,27 53,26-53,-27 0,27 0,26-26,-52 26,-1-53,27-27,-53 107,0 26,0 0,0 26,0-26,0 26,0 27,0-53,0 0,-26-27,26 27,-27-53,1 0,26-53,-27 53,27-53,-52 1,52 25,26-52,27 52,0-26,26 27,53 26,-26-79,-26 79,-1 0,-52 0,25 26,-52 27,0 26,0 27,0 26,0-26,-52 27,52-28,0-52,-53-53,53 27,53-107,-1-78,54-28,53-25,0 26,-27-27,-26 80,-27 52,-26 1,0 79,-53-27,0 27,27 53,-27 27,0 52,0-26,-27 0,27 26,-26-53,26 1,-53-27</inkml:trace>
  <inkml:trace contextRef="#ctx0" brushRef="#br1" timeOffset="222216">9366 14737,'0'0,"-53"0,27 79,-27-26,53 0,-26 0,26-26,26-27,27-53,0 0,0 26,0-26,-27 53,1 0,25 27,1 26,0-53,0 0,0-27,0 1,0-27,-27-53,27-53,0-26,-53 53,0 79,0 0,0 27,0 26,-26 26,26 80,-53 53,53-1,-53 28,53-1,0 0,79 0,27-26,0-53,-53-53,-27 0,27-53</inkml:trace>
  <inkml:trace contextRef="#ctx0" brushRef="#br1" timeOffset="223182">11192 14605,'0'53,"0"0,0-1,0 1,0 0,0 27</inkml:trace>
  <inkml:trace contextRef="#ctx0" brushRef="#br1" timeOffset="223392">11430 14419,'26'0,"1"0,-27 27,0 26</inkml:trace>
  <inkml:trace contextRef="#ctx0" brushRef="#br1" timeOffset="223625">11668 15346,'27'0,"52"-106,-79 53,79 0,-26-27,-53 54,27 26,-27-26,53 26,0 52,-53-25,52-1,-52 27,27-53,-27 27,53-54</inkml:trace>
  <inkml:trace contextRef="#ctx0" brushRef="#br1" timeOffset="224218">13467 14631,'27'0,"-27"53,0 26,0 1,0-1,0 1,0-54</inkml:trace>
  <inkml:trace contextRef="#ctx0" brushRef="#br1" timeOffset="224404">13732 14631,'0'80,"0"52,53-53,-53 1,0-28,0 1</inkml:trace>
  <inkml:trace contextRef="#ctx0" brushRef="#br1" timeOffset="224668">13467 14340,'0'0,"0"0</inkml:trace>
  <inkml:trace contextRef="#ctx0" brushRef="#br1" timeOffset="224840">13626 14367,'53'0,"-27"0,27 0,-53 26,-53-26</inkml:trace>
  <inkml:trace contextRef="#ctx0" brushRef="#br1" timeOffset="225025">14076 14472,'79'0,"-26"0,-53 27,53 26,-53 26,-26 80,-54-27,-52 0,26-26,53-26</inkml:trace>
  <inkml:trace contextRef="#ctx0" brushRef="#br1" timeOffset="225410">12859 14499,'0'-27,"0"54,0 26,0 53,0-27,0 27,0 0,26-1,54-52,-1 0,0-53,27 53,-53-53</inkml:trace>
  <inkml:trace contextRef="#ctx0" brushRef="#br1" timeOffset="226274">14949 14367,'-53'52,"-26"54,26-26,0 26,0-54,53-25,0 26,53-53,0-53,0 26,26-52,-26 26,-27 27,-26 52,0 27,0-26,0 25,53-25,-53-1,27-26,26 0,0 0,-27-26,27-27,-27-26,27-1,-53 107,27-27,-27 79,53-52,-53-1,26 27,-26 26,0 1,0-1,0 27,-26 26,26-26,-53 26,53-105</inkml:trace>
  <inkml:trace contextRef="#ctx0" brushRef="#br1" timeOffset="227074">16457 14711,'0'-27,"0"80,-26 26,26 1,0-27,0 26</inkml:trace>
  <inkml:trace contextRef="#ctx0" brushRef="#br1" timeOffset="227298">16722 14816,'26'-53,"27"53,-53 27,0 52,0-26,-26-26,26-1</inkml:trace>
  <inkml:trace contextRef="#ctx0" brushRef="#br1" timeOffset="227492">17119 14684,'0'-26,"0"52,0 27,0 0,0 0,0 0,0 0,0-27</inkml:trace>
  <inkml:trace contextRef="#ctx0" brushRef="#br1" timeOffset="227890">16536 14552,'0'-53,"0"106,0-27</inkml:trace>
  <inkml:trace contextRef="#ctx0" brushRef="#br1" timeOffset="228108">16775 14525,'53'-53,"-27"53,27 0,0 0</inkml:trace>
  <inkml:trace contextRef="#ctx0" brushRef="#br1" timeOffset="228296">17145 14446,'0'-53,"0"106</inkml:trace>
  <inkml:trace contextRef="#ctx0" brushRef="#br1" timeOffset="228457">17674 14684,'0'27,"0"-1,0 27,0 0,0 0,0 0,-26 0,-1 26,1-53</inkml:trace>
  <inkml:trace contextRef="#ctx0" brushRef="#br1" timeOffset="228790">16378 14578,'0'0,"0"27,0 52,0-26,0 0,0 0,0 0,0 26,0-26,53-27,0-26,52 0</inkml:trace>
  <inkml:trace contextRef="#ctx0" brushRef="#br1" timeOffset="229730">18944 14631,'0'0,"-26"27,26 26,0-1,-53 1,53 0,0 27,0-54,79 27,-52-53,-1 0,27-53,0 27,0-27,-53-27,26 1,-26 26,0 0,0 53,-79 0,26 53,53 0,-26 26,26 1,0-27,26 0,27 26,53-26,26 0,-53 0,-52-53,-27 53,0-27,0-26,-79 79,-54-79,1 53,26-53</inkml:trace>
  <inkml:trace contextRef="#ctx0" brushRef="#br1" timeOffset="229929">19103 14472,'0'0,"0"-26</inkml:trace>
  <inkml:trace contextRef="#ctx0" brushRef="#br1" timeOffset="230846">21087 14234,'-26'0,"26"-53,0 80,-53 26,53 26,0 27,0-27,0 1,26-1,1 0,26-26,0 0,0-53,52 27,-52-27,0 0,-26 0,26 0,-53-53,26 53,-26 26,0 27,0 27,0-1,0 0,0-26,27 0,25-53,-25 0,-1 0,27 0,-26-106,-27 0,0-26,0 0,0 53,-27 26,1 53,-27 0,-26 0,-80 0,0 105,53-25,27-80</inkml:trace>
  <inkml:trace contextRef="#ctx0" brushRef="#br1" timeOffset="231100">20690 14552,'0'26,"0"-26,80 0,79 0,26 0,0 0,0 0,-53 0,-26 0,-26-53</inkml:trace>
  <inkml:trace contextRef="#ctx0" brushRef="#br1" timeOffset="232478">22886 14049,'0'-53,"0"53,27 0,-27 53,53 0,-53 26,0 1,26 26,-26-1,0 28,53-54,-53-26,0 0,27-53,52 0,-79-53,27-26,-27 26,52 26,-25 27,-27-53,79 53,-52 0,26 53,-27-53,27 80,-53-54,0 27,0-27,-26 27,-54-53,27 0,0 0,0 0,1 0,52-26,-27 26,27-53,27 53,25 0,-25 0,26 26,26-26,-26 80,26-80,27 0,0 0,53 0,-53-27,0-26,-54 1,1-28,-53 1,0 26,0 26,-26 27,-53 0,-1 0,1 0,26 53,-26 27,52-1,27 0,0 1,0-54,0 27,53-53,53 53,0-53,26 0,53-53,53 53,-53-79,1 26</inkml:trace>
  <inkml:trace contextRef="#ctx0" brushRef="#br1" timeOffset="233522">25241 13970,'0'-27,"0"-26,0 27,0-1,0-26,0 27,0 0,0 26,53 52,0 81,0-1,-53-26,79 53,-26-1,0 1,0 0,-53-53,80 26,-80-26,0-53,26 0,-26-53,0-53,-53 0,53-53,0-53,0 27,0-53,0 26,0 53,0 27,27 26,-27 26,79 27,-79-52,26 52,1 0,-27 26,79 27,-79 26,27 1,-27-1,0 0,-27 27,-26-53,0 0,0-53,-26 27</inkml:trace>
  <inkml:trace contextRef="#ctx0" brushRef="#br1" timeOffset="233918">26405 14181,'0'-26,"-26"26,-27 0,27 0,-27 0,0 0,26 79,27-52,0 26,0 0,0-27,0-26,27 26,52-26,-26 0,-26 0,25 27,-52-1,27-26,26 80,-27-80</inkml:trace>
  <inkml:trace contextRef="#ctx0" brushRef="#br1" timeOffset="234294">27067 14155,'0'-53,"-27"53,1 0,-27 0,27 0,-27 53,53-27,-27 1,27 26,0-27,0 1,53 26,-26-27,26-26,-53 79,26-79,-26 27,0-27,-53 0,-26 0,52 26,1-26,-27 0,53-53</inkml:trace>
  <inkml:trace contextRef="#ctx0" brushRef="#br1" timeOffset="234955">27384 14181,'0'-53,"-26"80,-27 26,53-27,-26-26,26 80,0-54,26 27,27-53,26 79,-26-79,-26 53,-27 0,-53 27,0-80,0 0,-26 0,52 0,27-53,0 26,53 27,0-26,0 26,-27 0,1-53,52 53,-26 0,26 0,27 0,0 0,0 0,53 0,-53 0,-1-53,-25 53,-54-27,-52-25,-54 52,-25 0,-28 0,27 26,53-26,1 79,52-26,0-26,26-1,27 27,26 0,80-53,26 53,0-53,-52 0,-54 0,-26 0,-26 0,-27-26</inkml:trace>
  <inkml:trace contextRef="#ctx0" brushRef="#br1" timeOffset="235636">29554 14287,'0'-53,"-53"53,27-26,-54 26,54 0,-54 26,1 27,0 0,52 26,27-26,0 0,0-26,27 52,26-79,26 0,0-79,-26 26,27-53,-1 0,0-53,-26-52,0-1,-53 27,53 0,-53 79,0 53,0 53,-53 79,0 54,0 78,53-78,-53 52,53 0,0-79,0 26,53-53,0 27,27-53,-54 0,53-53,-26 0</inkml:trace>
  <inkml:trace contextRef="#ctx0" brushRef="#br1" timeOffset="238979">13494 14287,'0'53,"-27"-26,27 25,0 1,27-53,-27-53</inkml:trace>
  <inkml:trace contextRef="#ctx0" brushRef="#br1" timeOffset="240509">4260 15610,'0'-26,"0"26,0-53,-27 53,27-27,-79 27,53-53,-1 53,-26 0,27 0,-1 27,27 26,0 26,0 27,0 26,0-26,80 26,-54-26,27-26,-53-54,26 0,-26 54</inkml:trace>
  <inkml:trace contextRef="#ctx0" brushRef="#br1" timeOffset="240749">3942 16298,'0'-26,"0"-27,0 26,0 1,27 26,-1-53,1 53,52 0,-52 0,-1 0,27 0,-27 0,1 0</inkml:trace>
  <inkml:trace contextRef="#ctx0" brushRef="#br1" timeOffset="241052">4392 16113,'27'0,"52"0,-53 0,-26 26,0 27,0-26,0-1,-53 53,53-105,0 0,0-27,27 26,-27-52,26 79,27 0,-26 26,26-26</inkml:trace>
  <inkml:trace contextRef="#ctx0" brushRef="#br1" timeOffset="241791">5001 16192,'-53'-53,"0"53,26 0,-26 53,53 0,0-26,0-1,0-26,80 0,-80 0,53-53,-53 27,26 26,-26-27,53 27,0 53,-53-26,53 25,0-52,-27 27,27-27,0-27,-53 1,0 0,0-27,0 26,27 27,52 80,-53-80,1 0,26 26,-27-26,1 0,26 0,-27-79,-26 52,0 54,0 26,0-27,53 0,-53 27,26-26,27-27,80 53,-1-53</inkml:trace>
  <inkml:trace contextRef="#ctx0" brushRef="#br1" timeOffset="242318">7144 16324,'26'0,"27"-26,-26 26,-1 0,1 0,25 0,-25 0,-1 0,-26 0,80 0,-27 0</inkml:trace>
  <inkml:trace contextRef="#ctx0" brushRef="#br1" timeOffset="242901">8387 16192,'-53'53,"53"0,-26-27,26 1,-53 26,53-27,-53-26,27 80,-27-80,0-53,53 26,0-26,0 0,0 1,0 25,0 27,79 0,-52 0,26 0,-1 53,28-53,-1 53,1-53,-27 0,-1 0,1 0,-53-53,0 27,0-27,0-27,-105 1,52 79,-27-27,1 27,26 0,0 27,27-1,26 27,0 0,0-26,26 26,27-53,26 26,54-26,-54 0</inkml:trace>
  <inkml:trace contextRef="#ctx0" brushRef="#br1" timeOffset="243292">9208 15981,'0'52,"0"1,-80-26,80 26,-53-27,27 27,26-26,26-27,54 26,-27 27,-1-27,1 54,27-27,-27 0,-27-53,27 26,-27-26,27-26</inkml:trace>
  <inkml:trace contextRef="#ctx0" brushRef="#br1" timeOffset="243674">10557 15769,'0'0,"0"79,0 1,0 25,0 28,0-1,0-26,0-27,0 1,0-27</inkml:trace>
  <inkml:trace contextRef="#ctx0" brushRef="#br1" timeOffset="243885">10319 16272,'53'-27,"0"27,26-53,0 53,1 0,-1 0,-26 0,-27 0,1 0</inkml:trace>
  <inkml:trace contextRef="#ctx0" brushRef="#br1" timeOffset="244259">11800 15901,'-26'0,"26"80,-79-1,26 0,0 27,26-27,-26-26,53 0,-26-53,26-26,0-1,0 1,0-27,0 27,0 26,53 26,0 0,-27 1,27 26,0-27,0 27,26-53,-26 27,0-27,0 0,26 0</inkml:trace>
  <inkml:trace contextRef="#ctx0" brushRef="#br1" timeOffset="244874">12859 16113,'0'53,"-80"-27,27 27,1-26,25 25,1-52,-27 27,26-27,27-27,0 1,0-27,0-26,0 52,0 27,0-26,53 26,-26 0,-1 0,27 53,0-53,0 53,26-53,-26 53,-26-53,-1 0,27-53,-53 0,0 0,-53-27,-26 1,-1 26,27 53,-26-26,26 26,27 0,26 0,-53 53</inkml:trace>
  <inkml:trace contextRef="#ctx0" brushRef="#br1" timeOffset="246427">13573 16219,'0'26,"0"1,0 25</inkml:trace>
  <inkml:trace contextRef="#ctx0" brushRef="#br1" timeOffset="247319">14526 15557,'0'0,"-80"0,27 27,-26 52,26 27,27-27,26 1,-53-1,53-53,26-26,27 0,-26 0,25-26,28-53,-27 52,-27 27,-26-53,0 106,0 0,0-26,53-1,-53 27,27-53,-27 53,79-53,-53 0,27 0,-26-27,26-52,-27 26,27 0,-53 0,0 80,0 26,0 26,0 0,53 27,-53 53,0 0,0-27,0 27,0-53,0-27,0-26,26-53,-26 0,53-80,-53 1,53-27,0-52</inkml:trace>
  <inkml:trace contextRef="#ctx0" brushRef="#br1" timeOffset="248158">16272 15769,'26'-53,"-26"26,53 27,-53-79,0 26,0 27,0-27,-26 53,-27 0,0 79,27 27,26 0,-80 26,80-26,0 0,0 0,0-1,53-25,0-27,-53 0,53-27,-53 27,0-26</inkml:trace>
  <inkml:trace contextRef="#ctx0" brushRef="#br1" timeOffset="248401">16034 16298,'26'-53,"27"53,-26 0,26 0,-1 0,28 0,26-53,-27 0,-26 27,26-27,-52 53,-27-53,26 53</inkml:trace>
  <inkml:trace contextRef="#ctx0" brushRef="#br1" timeOffset="248578">16669 16007,'-53'0,"53"0,0 53,0-27,-27 1,27 26,0-27,0 1</inkml:trace>
  <inkml:trace contextRef="#ctx0" brushRef="#br1" timeOffset="248767">16722 15822,'0'-27,"0"1,53 26,-27 26,-26 27,0 53,53 26</inkml:trace>
  <inkml:trace contextRef="#ctx0" brushRef="#br1" timeOffset="248985">17013 16457,'0'-27,"79"1,-79-1,53 27,-27-79,54 79,-80-26,26 26,27 0,0 52,0-52,-26 27,25-27,1 0,-26 0</inkml:trace>
  <inkml:trace contextRef="#ctx0" brushRef="#br1" timeOffset="249459">18045 15928,'-80'0,"1"26,-27 1,27 52,-1-26,54 26,26-52,0-1,26-26,54 0,-1-26,27-27,-53 0,0 0,-53 0,26 0,-26-26,0-1,-26-26,26 27,-106 0,106-1,-53 54,53 52,53 54,0-1,-53 0,26 27,-26 53,53 0,0-53,0 26,0-53,0 1,0-80</inkml:trace>
  <inkml:trace contextRef="#ctx0" brushRef="#br1" timeOffset="249980">19553 16060,'-27'0,"1"0,26 0,0 26,0-26,53 53,26-53,-26 0,-27 0,1 0,-27-26,0-1,0-26,0 27,-27-27,-25 53,-1 0,0 0,26 0</inkml:trace>
  <inkml:trace contextRef="#ctx0" brushRef="#br1" timeOffset="250290">20188 16007,'0'26,"-27"-26,27 80,-26-80,26 26,0 1,0-27,26 0,27 0,-26-27,26-26,-53-26,52 0,-52 105,0 1,0-1,0 27,27 0,-1-53,80-27,-26-26,-1-26</inkml:trace>
  <inkml:trace contextRef="#ctx0" brushRef="#br1" timeOffset="250568">20690 15584,'0'79,"0"27,0 0,0 0,0-1,0 1,0-26,0-1,0 0,0-52,53-27</inkml:trace>
  <inkml:trace contextRef="#ctx0" brushRef="#br1" timeOffset="250769">20452 15901,'80'0,"-1"0,0 0,1 0,-27 53,26-53,-26 0,-53 27,53-27</inkml:trace>
  <inkml:trace contextRef="#ctx0" brushRef="#br1" timeOffset="251939">22013 15293,'0'-53,"0"26,0 133,0 53,0-27,0 53,0-26,0-53,0 0,0-27,0 0,0-52,0-1,27-26,-27-26</inkml:trace>
  <inkml:trace contextRef="#ctx0" brushRef="#br1" timeOffset="252427">22463 15504,'0'0,"0"80,0 25,0 1,0 0,0 0,0-27,0-26,0-26,53 26,0-53,-27 0,1 0,-1 0,-26 53,80-53,-54 52,27-52,53 53,-27-53,1 0,-1 0,-26-79,0 26,-53 27,0-27,-53 53,-26 0,-1 0,1 0,52 0,27 0,-53 26,53 27,0 0,0 0,53 26,27-52,-1-27,1 53,-28-53,-25 0,26-27,-53 1</inkml:trace>
  <inkml:trace contextRef="#ctx0" brushRef="#br1" timeOffset="252735">21564 15451,'79'0,"0"-53,27 53,26 0,-52 0,-1 53,-26-26,0 26,-27 26,54-52,-27-27</inkml:trace>
  <inkml:trace contextRef="#ctx0" brushRef="#br1" timeOffset="256026">24633 15769,'0'-53,"0"0,0 27,-53 26,53-80,-80 80,54 0,0 0,-27 27,26 26,-26-1,53 28,-53 26,53-27,0 0,0-52,0 26,27-27,-1-26,54 53,-27-53,26 0,27 0,-27 0,0-26,1 26,-27-27,-27 27,-26-79,53 79,-53-53,0 27,-26 26,26 0,-53 52,53-25,0 26,0 0,53-53,0 0,-27 0,27-53,-53 26,0-26,0 1,0-1,0 26,132 80,-79-53,0 53,-26-53,-1 53,27 26,-53-26,0-26,0-27,0 0,53-53,0 53,-53-27,53 27,-27 0,27 0,-53 0,27 0,-1 53,27-53,-53-79,53-1,0 28,-27-1,1 53,-27 53,79-1,-53-25,-26 26,80-27,-1-26,-79 53,53-53,-26 0,-27-26,0-1,-27 27</inkml:trace>
  <inkml:trace contextRef="#ctx0" brushRef="#br1" timeOffset="257406">26458 15875,'0'26,"0"54,27-28,-27 28,53-27,-53 0,53 0,-53-27,53-26,-53 0,26-79,-26 26,53 0,-53 0,26 53,1 0,79 79,-80-26,-26 0,53 0,-53-27,0 1,0-27,53-27,-53-52,53 26,0 27,-53-27,26 53,-26-27,27 27,52 0,-26 27,-53-1,26 1,-26 26,0-27</inkml:trace>
  <inkml:trace contextRef="#ctx0" brushRef="#br1" timeOffset="258816">27781 16007,'-26'0,"-27"0,53 26,-27 27,27-26,0 26,0-27,0-26,53 0,-26 0,-1 0,27 0,-26-26,-27-27,53 26,-53-26,79 133,-79-27,53 0,-53 0,53 26,-53-53,26-26,1 0,79-26,-80-27,27 0,-27 0,27 0,-26 53,26-53,26 53,0 0,-52 53,26 0,-53 0,26 0,-26-27,0 27</inkml:trace>
  <inkml:trace contextRef="#ctx0" brushRef="#br1" timeOffset="260436">10610 17251,'0'0,"0"-53,0 53,-53 0,-26 0,26 0,26 0,-26 0,0 26,27 1,-27 25,53 1,-27 0,27-26,0 26,0-27,0 1,0 52,53-79,-26 0,-1 0,54 0,-27 0,0-53,-1 27,-25-27,26 0,-53 26,26-26,-26 27,0 79,0 0,0 0,0 26,0-26,0 0,0-27,27 27,79-79</inkml:trace>
  <inkml:trace contextRef="#ctx0" brushRef="#br1" timeOffset="260952">11060 17647,'26'53,"-26"0,0-26,0-1,0-79,53 0,-53 0,53 0,-53 1,53 25,53-26,-53 53,-1 0,1 0,0 0,27 27,-27-27,26 53,0-53,-26 0,27 0,-54 0,1-53,-27 26,52-26,-52 27,0-1,0 1,-26-27,0 53,-27 26,53 54,-53-27,53 26,0-26,0 26,0-26,0 0,26-53,80 0,-53-26,0 26,26-80,54 27,-81 53,1 0</inkml:trace>
  <inkml:trace contextRef="#ctx0" brushRef="#br1" timeOffset="261552">13070 17303,'-52'0,"25"-52,1 52,-27 0,26-27,1 27,-27 0,26 0,1 0,-27 53,53 0,-53 0,53 26,0-26,0 0,27 0,25 0,1-53,0 0,0 0,0 0,27-80,-54 28,27-1,-53 0,26 53,-26-27,53 54,-53-1,53 27,0 26,0-26,-27-26,27-27,-26 0</inkml:trace>
  <inkml:trace contextRef="#ctx0" brushRef="#br1" timeOffset="261713">13600 17594,'53'-52,"-1"52,-25 0,-1 0,27 26</inkml:trace>
  <inkml:trace contextRef="#ctx0" brushRef="#br1" timeOffset="264076">13917 4577,'0'53,"0"-27,0-26,0 53,0-26,0 26,0-27,0 1,0 25,27-25,52-27,-26 0,-27 0,1 0,26 0,-27 0,1 0,52 0,0-53,-52 53,26-26,-27 26,1 0,26 0,26 0,-26 0,-27 0,27 0,0 0,-26 0,26 0,-1 0,28-53,-27 53,26 0,0 0,27-53,53 53,-53 0,26-53,-26 53,0-27,26 27,-26 0,-27-53,27 53,0 0,-27 0,27-52,-26 52,-1 0,27 0,53 0,-54-53,28 53,-27 0,-1-53,28 53,-28 0,1-27,27 27,-28 0,1 0,27-53,-28 53,1 0,0 0,26 0,-26 0,26-53,-26 53,0 0,0 0,0 0,-27 0,27-53,-53 53,-27 0,27 0,-53-26,0 0,0-27,0 0,0 26,-26-26,26 0,-53 1,53 25,-53-26,27 0,26 53,0 53,0-26,52-1,-25 27,-1-53</inkml:trace>
  <inkml:trace contextRef="#ctx0" brushRef="#br1" timeOffset="264927">25850 4736,'0'0,"0"53,0 0,0-27,26 27,-26-27,0 1,0 26,27-53,26 0,0 0,-1 0,28 0,-54 0,27 0,0 0,79-27,27 27,53 0,0 0,26-53,-27 53,1 0</inkml:trace>
  <inkml:trace contextRef="#ctx0" brushRef="#br1" timeOffset="267988">25956 4868,'0'-26,"-53"26,53-27,-27 27,27 0,0 27,27 25,26 1,-53 0,53 27,-53-27,52-27,-52 27,0-27,27-26,-27 0,26 0,54-52,-27 52,0 0,26 0,0 0,1 0,26-53,26 53,0-80,-52 80,-28-53,-25 53,26 0,-53-26,53 26,26 0,-52 0,25 0,1 0,27 0,-27-53,0 53,0 0,52-27,-25 27,26-52,-27 52,27-80,26 80,27-79,-27 79,0-53,-26 53,27-27,-28 27,-25 0,-1 0,0 0,27 0,0 0,26 0,-26 0,0 0,53 0,-27 0,27 0,-53 0,0 0,-27 0,0 0,1 0,-1 0,-26 0,-27 0,1 0,26 0,26 0,-26 0,-53 0,53 0,0 0,-27 53,27-53,-53 27,53-27,0 0,-53 0,0-27,0 1,0-53,0 52,0 1,0-27,0 26,0 1,0-27,0 106,0-27,0 1,53-27</inkml:trace>
  <inkml:trace contextRef="#ctx0" brushRef="#br1" timeOffset="268685">32914 3730,'-26'0,"26"80,0-54,0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6:31:50.9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25797 158,'0'27,"26"26,-26-27,0 27,0 0,53 0,-53 26,0 1,0-27,0 26,27 0,-27 1,0-1,0 1,0-1,0 0,53 1,-53-1,0-26,53 0,-53 0,0 0,26 0,-26-27,0 1,53 25,-53 1,0 0,0 0,0 53,26-53,-26 0,0 0,0 0,0 0,0 0,0-27,0 27,0-27,27-26,-27 80,0-54,0 27,0 0,53-53,-53 27,0-27,26 0,27 0,0 0,26 0,-52 0,-1 0,27 0,0 0,0 0,26 0,1-53,26 53,0 0,-27 0,0 0,1 0,-1-53,0 53,1 0,-27-27,26 27,-26 0,0-53,0 53,26-26,-26 26,0-53,0 53,26-27,1 27,-1-52,0 52,1-27,-1 27,27-53,-27 53,1 0,-1 0,-26 0,26 0,1 0,-1-53,1 53,-1 0,0 0,27 0,0 0,0 0,0 0,26-53,-26 53,0 0,-1 0,54-53,-27 53,-26 0,0 0,53 0,-27-52,0 52,1 0,26-53,-1 53,-52-27,26 27,-26 0,0 0,26-53,-26 53,0 0,0 0,0 0,26 0,-26 0,26-53,-26 53,26 0,1-79,-54 79,0-53,27 53,-27-26,1 26,-1 0,-26 0,-26 0,-54 0,54 0,-54 0,27 0,-26 0,52 0,-52 0,-1 0,-26 0,27-53</inkml:trace>
  <inkml:trace contextRef="#ctx0" brushRef="#br0" timeOffset="1377">27040 793,'0'-52,"-52"52,52 26,0 53,0 27,0-26,0 25,26 28,-26-27,0-1,53 1,-53-26,0-1,0 0,0-26,0-26,0 26,0-53,0 26,-79-26,26 27,0-27,53 52,-27-52</inkml:trace>
  <inkml:trace contextRef="#ctx0" brushRef="#br0" timeOffset="1787">27437 2143,'0'53,"-26"0,26 26,0-53,0 1,26 26,1-53,-27-53,53 26,-53 1,0-53,-27 26,27 26,-53 27,27 0,-27 0,53 0,-27 53</inkml:trace>
  <inkml:trace contextRef="#ctx0" brushRef="#br0" timeOffset="2663">27014 264,'0'27,"0"52,0-52,0 25,0-25,0-1</inkml:trace>
  <inkml:trace contextRef="#ctx0" brushRef="#br0" timeOffset="3245">27728 1058,'-53'0,"27"0,26 53,-26-27,26 27,0 0,-53 27,53-27,0-27,0 27,-27-27</inkml:trace>
  <inkml:trace contextRef="#ctx0" brushRef="#br0" timeOffset="3515">27464 1190,'0'0,"26"53,1-53,26 0,0 27,-1-27,1 0,27 0,-54 0,1 53</inkml:trace>
  <inkml:trace contextRef="#ctx0" brushRef="#br0" timeOffset="4267">28469 1164,'0'-53,"-26"53,-1-27,1 27,-27 0,26 0,-25 0,-1 0,-27 0,54 0,-1 0,27 80,-53-27,53 0,27-53,26 0,-27 0,1 0,26-27,0-52,-53 52,0 1,0-1,0-52,0 53,0-1,0-26,0 27,0 26,0 79,0-26,52 0,-52 26,0 1,27-1,-27-26,53-26,-53-1,26 27,1-53</inkml:trace>
  <inkml:trace contextRef="#ctx0" brushRef="#br0" timeOffset="4513">28945 1005,'0'27,"-52"52,-1 27,53-53,-53 26,53-26,-80 0</inkml:trace>
  <inkml:trace contextRef="#ctx0" brushRef="#br0" timeOffset="4755">28681 1243,'0'0,"53"0,0 27,-27-27,27 53,-26-53,-1 53,27-53,-27 0</inkml:trace>
  <inkml:trace contextRef="#ctx0" brushRef="#br0" timeOffset="5113">29210 1190,'79'-26,"-26"26,0 0,-26 0,26 0,-27 0</inkml:trace>
  <inkml:trace contextRef="#ctx0" brushRef="#br0" timeOffset="5255">29422 1402,'26'0,"54"0,-28 0,-52 0</inkml:trace>
  <inkml:trace contextRef="#ctx0" brushRef="#br0" timeOffset="5925">30295 555,'-27'0,"27"-53,-26 53,-27 0,27 0,26 27,-53 52,53 27,0 0,0 26,0-26,0-27,26 1,-26-27,53 26,-53-26,0-27,26-26,-26 53,-26 27,-53-54,79 1,-27 26</inkml:trace>
  <inkml:trace contextRef="#ctx0" brushRef="#br0" timeOffset="6355">30480 1772,'0'80,"0"-54,0 1,26-27,-26-27,53-26,-53 27,0-27,0 53,-53 0,-52 26,78 1</inkml:trace>
  <inkml:trace contextRef="#ctx0" brushRef="#br0" timeOffset="6981">30401 0,'0'79,"26"-52,-26 25,0 1,0 27,0-54,0 1,0 26,0-27,0 0,0 27</inkml:trace>
  <inkml:trace contextRef="#ctx0" brushRef="#br0" timeOffset="7641">30771 608,'0'53,"0"53,0-27,0 27,0 0,53-27,-53 1,26-1,-26-52,53-1,0 27</inkml:trace>
  <inkml:trace contextRef="#ctx0" brushRef="#br0" timeOffset="7857">30718 1164,'27'0,"26"0,-27 0,27 26,0-26,0 0,26 0,-52 0</inkml:trace>
  <inkml:trace contextRef="#ctx0" brushRef="#br0" timeOffset="8637">31538 1111,'0'0,"-26"-53,-27 53,0 0,27 0,-27 0,26 26,1-26,-27 27,26 26,27 0,27-53,-1 0,27 0,0 0,-26 0,-27-27,53 27,-53-79,0 52,0 1,0-27,0 0,0 0,0 0,0 0,-53 1,53 25,0-26,0 27,0 52,0 54,0-28,0 1,26 0,-26 27,0-27,53 26,-53-53,26-26,-26 53,80-53</inkml:trace>
  <inkml:trace contextRef="#ctx0" brushRef="#br0" timeOffset="8886">31671 846,'0'27,"0"-1,0 27,0 27,0-28,0 1,53 0,-53 0,0-26,0-1,0 27</inkml:trace>
  <inkml:trace contextRef="#ctx0" brushRef="#br0" timeOffset="9087">31591 1137,'0'-26,"53"26,0 0,-26-53,-1 53,27 0,-27 0</inkml:trace>
  <inkml:trace contextRef="#ctx0" brushRef="#br0" timeOffset="9606">32015 846,'0'0,"26"0,1-26,25 26,-25 0,-1 0</inkml:trace>
  <inkml:trace contextRef="#ctx0" brushRef="#br0" timeOffset="9774">32041 1137,'27'0,"-1"-26,27 26,-27 0,27-27,-26 27</inkml:trace>
  <inkml:trace contextRef="#ctx0" brushRef="#br0" timeOffset="10227">33020 238,'0'-27,"-26"27,26 53,0 27,0-1,0 0,0 27,0-26,0-27</inkml:trace>
  <inkml:trace contextRef="#ctx0" brushRef="#br0" timeOffset="10467">32650 1032,'26'-27,"1"27,52 0,-26-53,26 53,1 0,-1-53,0 53,1 0,-27 0</inkml:trace>
  <inkml:trace contextRef="#ctx0" brushRef="#br0" timeOffset="10933">32835 1243,'79'0,"-52"0,26 27,-53 26,0-27,0 27,0-27,-27 1,27 26,-26-53,26 26,26-26,1 0,25 0,28 0,-1 0,1 0,-54 0</inkml:trace>
  <inkml:trace contextRef="#ctx0" brushRef="#br0" timeOffset="12567">30533 1772,'0'-53,"-27"53,-25 0,25 0,1 0,-27 0,26 0,1 0,26 27,0-1,0 27,0 0,0 0,0-26,0-27,0 26,26-26,27 0,0 0,0 0,-53 0,26 0,27 0,-26 0,-27-26,0-27,0 0,0 26,0 1,0-27,0 53,-53-27,53 27</inkml:trace>
  <inkml:trace contextRef="#ctx0" brushRef="#br0" timeOffset="14529">27437 2196,'0'0,"-26"0,-1 0,-26 0,27 0,26 0,0 26,-53 27,53-26,0-1,0 27,0-27,27-26,-27 27,52-27,-25 0,26 0,-27 0,1 0,26 0,-53 0,0-27,26 27,-26-53,0 27,-26 0,26-27,-27 53,1 0,26 26,0 27,0 0,0 0,0-53,0-53,0 26,0 1</inkml:trace>
  <inkml:trace contextRef="#ctx0" brushRef="#br0" timeOffset="14705">27490 2249,'0'0</inkml:trace>
  <inkml:trace contextRef="#ctx0" brushRef="#br1" timeOffset="61322.6042">529 8863,'-26'0,"-27"0,53-26,26 26,1 0,-1 0,-26 26,53 1,-53 52,0-26,0-27,0 27,0-26,0 26,0-27,0-26,53 0,-53-53,26 0,-26 27,53-27,-53 0,27 27,-27-27,0 26,0 1,0 26,0 26,0 54,0-27,0-27,0 0,0 27,53 0,0 0,-27-53,54 0,-28 0,1 0</inkml:trace>
  <inkml:trace contextRef="#ctx0" brushRef="#br1" timeOffset="61929.5435">1191 8599,'-27'26,"27"27,-53 0,53 26,0 1,0 26,0-27,0 0,0-26,53-26,0-27,-26 53,-1-53</inkml:trace>
  <inkml:trace contextRef="#ctx0" brushRef="#br1" timeOffset="62199.5165">1402 8837,'0'-27,"0"54,0 52,0 1,0-1,0 0,0 1,0-1,0-26,0-27</inkml:trace>
  <inkml:trace contextRef="#ctx0" brushRef="#br1" timeOffset="62417.4947">1270 9128,'0'0,"79"0,-26 0,-26 0,26-27</inkml:trace>
  <inkml:trace contextRef="#ctx0" brushRef="#br1" timeOffset="62603.4761">1667 8810,'0'0,"26"27,-26 52,0 1,0-1,0 53,0 27,-79 0,26-53,53-54</inkml:trace>
  <inkml:trace contextRef="#ctx0" brushRef="#br1" timeOffset="64732.2631">2037 9101,'0'-53,"0"53,80 0,-1 0,0 0,1 0,26 0,-1 0,1 0,0-26,-53 26,-26 0,-1 0,27 0,-53 0</inkml:trace>
  <inkml:trace contextRef="#ctx0" brushRef="#br1" timeOffset="64940.2424">2937 8863,'-27'0,"27"27,0 52,0-52,27-1,-27 80,0-80,0 27,0 0,0 0,0-27,-27-26</inkml:trace>
  <inkml:trace contextRef="#ctx0" brushRef="#br1" timeOffset="67635.9727">3545 8493,'53'0,"-26"0,-1 0,27 26,0-26,-26 0,-1 0,53 0,-26 0,0 0,0 0,0 0,0 0,26 0,-26 0,0 0,0 0,0 0,26 0,-26 0,0 0,0 0,0 0,26 0,-26-26,0 26,0 0,27-53,-54 53,0 0,1 0,26 0,-27 0,1 0,26 0,-27-27,1 27,26 0,-1 0,1 0,0-26,-26 26,-1 0,-26 0,0 53,0-27,0 54,0-27,0 0,0-1,0 1,0 0,0 27,0-27,0 0,0-1,0 1,0-26,0-1,0 1,0 26,53-27,-53 27,0-27,0 27,27 0,-27 0,0-26,0-27,0 26,-53 27,26-53,1 0,-27 0,26 0,-26 0,27 0,-27 0,27 0,-1 0,-26 0,-26 0,26 0,0 0,0 0,0 0,-26 0,26 0,0 0,0 0,0 0,0 0,-26 0,52 27,1-27,-53 0,52 0,-26 0,27 0,-27 0,0 0,0 0,27 0,26 0,-53 0,0 0,26 0,-26 0,27 0,-1 0,1 0,-27 0,27 0,-1 0,-26-53,53 26,-26 1,26-54,0 54,0-27,-53 53,53-27,-27-25,27 25,0-26,0 0,0 27,-53-27,53 0,0-26,0 52,0 1,0-27,-26 53,26-27,0 1,0-1,0-26,0 27,0 0,0-27,0 26,0 27,79-53,-52 53,-1 0,27 0,27 0,-54 0,0 0,27 80</inkml:trace>
  <inkml:trace contextRef="#ctx0" brushRef="#br1" timeOffset="69172.8191">4471 8890,'0'-27,"-52"27,-1 0,26 0,1 0,-54 0,80 80,0-54,0 1,0-1,80 27,-54-53,1 53,26-53,-27 26,-26 1,0 26,0 0,-79-27,26-26,0 79,0-79,26 0,27-26,0-27</inkml:trace>
  <inkml:trace contextRef="#ctx0" brushRef="#br1" timeOffset="70643.672">5794 9101,'0'-53,"27"53,26 0,26 0,1 0,-1 0,-26 0,0 0,0 0,-27 0,-26 27,27-27,25 0,-104-27</inkml:trace>
  <inkml:trace contextRef="#ctx0" brushRef="#br1" timeOffset="70861.6502">6297 8916,'0'53,"0"-26,53 25,-53-25,0 26,0 0,-26 0,26-27,-53 27,53-27,-53-26</inkml:trace>
  <inkml:trace contextRef="#ctx0" brushRef="#br1" timeOffset="72081.5282">6641 8546,'53'53,"-53"26,53-26,-53-27,26-26,1 0,26 0,-27-26,27-53,-53 52,0 1,27 26,-27 53,52-1,-52 1,27 27,-27-1,0 1,0 25,0 1,0-26,-27-28,-25 1,25 0,1-53,-27 27,26-27,-26 0,27 0,26-53,-53 26,53 1,0-53,0 26,0 0,0 26,53-26,0 27,0 26,0-53,-27 53,1 0,25 0,28 26</inkml:trace>
  <inkml:trace contextRef="#ctx0" brushRef="#br1" timeOffset="72555.4807">7382 8599,'-27'0,"1"79,26 27,-53 26,53-26,0-27,0 1,0-27,0-27,0 27,53-53</inkml:trace>
  <inkml:trace contextRef="#ctx0" brushRef="#br1" timeOffset="72773.459">7594 8863,'-27'27,"27"52,-53 0,53 1,-53 26,53-53,0-1,0-25</inkml:trace>
  <inkml:trace contextRef="#ctx0" brushRef="#br1" timeOffset="72990.4372">7355 9207,'27'0,"52"0,-26 0,0 0,0 0,0 0,-53-79</inkml:trace>
  <inkml:trace contextRef="#ctx0" brushRef="#br1" timeOffset="73201.4161">7832 8810,'53'0,"-53"27,0 52,0 27,0 0,-27 26,27-26,-79 0,79-53,-53-27</inkml:trace>
  <inkml:trace contextRef="#ctx0" brushRef="#br1" timeOffset="75119.2244">14923 10133,'0'-53,"0"27,0 26,0 0,0 79,0-52,0-1,52 27,-52-26,27-27,-27 52,53-52,-53 53,26-53,-26 53,27-53,-27 27,0-1,0 27,0-26,0-1,0-26,0 53,-53-53,-27 0,54 0,0 0,-27 26,0-26,0 0,0 53,0-53,26 27,1-27,-27 26,53 27,-26-53</inkml:trace>
  <inkml:trace contextRef="#ctx0" brushRef="#br1" timeOffset="77615.9747">4180 7937,'0'-26,"0"26,-26 106,26-1,-53 28,53-54,-26-26,26-27,0 27,0-26,26-27,27 0,-27 0,27 0,-26 0,52 0,-52 0,26 0,-27 0,0 0</inkml:trace>
  <inkml:trace contextRef="#ctx0" brushRef="#br1" timeOffset="77929.9432">4815 8096,'0'-53,"0"53,0 53,0 0,-52 26,52-26,0-26,0 26,0-27,0 0</inkml:trace>
  <inkml:trace contextRef="#ctx0" brushRef="#br1" timeOffset="78199.9162">4710 7990,'0'-53,"0"53,53 0,-27 0,27 0,-27 0,27 0,-53 27</inkml:trace>
  <inkml:trace contextRef="#ctx0" brushRef="#br1" timeOffset="78769.8593">5345 7990,'-27'0,"1"27,26 25,0-25,0-1,-53 27,53 53,-27-79,27 26,-53-1</inkml:trace>
  <inkml:trace contextRef="#ctx0" brushRef="#br1" timeOffset="79077.8285">5265 7858,'27'-53,"-27"79</inkml:trace>
  <inkml:trace contextRef="#ctx0" brushRef="#br1" timeOffset="79985.7377">4763 7964,'0'-27,"0"27,-27 0,-26 0,80 0,78 0,-78 0,26 0,-27 0,27 0,0 0,-26 0,-1 0,27 0,-53 53</inkml:trace>
  <inkml:trace contextRef="#ctx0" brushRef="#br1" timeOffset="80337.7024">5424 7858,'0'-27,"-26"27,-1 0,27 0</inkml:trace>
  <inkml:trace contextRef="#ctx0" brushRef="#br1" timeOffset="81254.6108">5424 7831,'0'-26,"0"26,0-27,-53 27,27 0,26 0,0 27,26-27</inkml:trace>
  <inkml:trace contextRef="#ctx0" brushRef="#br1" timeOffset="81875.5487">5371 7831,'0'-26,"0"26,0 53,27-53,25 0,-52 26</inkml:trace>
  <inkml:trace contextRef="#ctx0" brushRef="#br1" timeOffset="85061.2301">4207 7858,'0'-27,"0"-26,0 106,0-26,-27-1,27 27,0-26,0 26,0-1,0 1,0-26,0-1,0 27,0-26,-26-27,26 26,0 27,-53-53,80 0,25 0,-25 0,-1 27,54-27,-54 0,1 0,26 0,-53 26</inkml:trace>
  <inkml:trace contextRef="#ctx0" brushRef="#br1" timeOffset="86389.0972">4233 8361,'0'-53,"-26"53,26 0,53 0,0 0,0 0,0 0,-27 0,27 0,-27 0,27 0,-53 26,-79-26,52 27,-25-27,-1 0,0 0,26 0,27 0,53 0</inkml:trace>
  <inkml:trace contextRef="#ctx0" brushRef="#br1" timeOffset="87419.9941">5424 7884,'0'-53,"0"53,-26 0,-27 0,53 27,26-27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6:37:05.8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1349 2381,'0'26,"0"27,0-26,0-1,0 1,53 26,-26-53,26 53,-27-53,1 0,26 0,-27 0,27-53,-27 26,27-26,-53 27,27-27,-27 26,0 107,0-27,0 26,53 53,-53-26,0 26,0 27,0 0,0-27,-53 1,0-28,0-25,26-54,1-26,-27 0,-26 0,52-26,27-1,-53-26,53 27,0-1,0-25,0 25,0 1,53-27,-26 53,-1-27,54 27,-28 0,28 0,-1 0,27 0,26 0,-52 0</inkml:trace>
  <inkml:trace contextRef="#ctx0" brushRef="#br0" timeOffset="492.9507">2355 2593,'0'-27,"0"27,0 80,0 25,0 28,0 25,0-52,0-26,26-1,27 0,-26-52,26-27,-1 0</inkml:trace>
  <inkml:trace contextRef="#ctx0" brushRef="#br0" timeOffset="752.9247">2831 2778,'0'-53,"0"79,0 54,0 26,0 26,0-26,53 0,-53-27,0-26,26 0,-26-27</inkml:trace>
  <inkml:trace contextRef="#ctx0" brushRef="#br0" timeOffset="958.9041">2646 3281,'53'-80,"0"80,0-53,26 53,0-53,-26 53,0 0,0 0,-26 0,-1 0</inkml:trace>
  <inkml:trace contextRef="#ctx0" brushRef="#br0" timeOffset="1160.8838">3440 2672,'0'53,"0"53,-27 26,27 53,0 27,-53-27,53-79,0-27,0 1,0-1,0-52</inkml:trace>
  <inkml:trace contextRef="#ctx0" brushRef="#br0" timeOffset="2315.7683">3122 2751,'0'-26,"0"-27,27 53,52 0,53 26,1 54,-54 26,0-27,-26 27,-53 0,53 26,-53-26,0 0,-53 26,0-53,53-26,-53 0,0-53,53 0,0-53,53 53,-26-53</inkml:trace>
  <inkml:trace contextRef="#ctx0" brushRef="#br0" timeOffset="2756.7243">4313 2910,'26'0,"1"0,26 0,-1 0,28 0,-27 0</inkml:trace>
  <inkml:trace contextRef="#ctx0" brushRef="#br0" timeOffset="2913.7085">4498 3333,'53'0,"26"0,-26-26,0 26,-26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41:23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1799 661,'0'0,"0"-26,0 26,0-27,-53 27,53-53,-53 53,0-26,1 26,-28 0,54 53,-27 0,53 0,-53 26,53 0,0-26,-53 0,53 0,0 0,0 26,26-52,-26-1,80-26,-54 53,54-53,-1 0,27 0,0 0,-27 0,0 0,-26-26</inkml:trace>
  <inkml:trace contextRef="#ctx0" brushRef="#br0" timeOffset="744">2223 1032,'0'-27,"26"27,-26-53,0 53,-53 27,0 26,53-27,-79 27,79-27,0 27,0 0,26-53,27 0,-53-26,53-1,-53 1,27 26,-27-80,0 107,52-1,-52 1,27 26,-27-27,79 27,-52-53,-1 0,-26-53,53-26,-26 79,25 0,-25 0,26 0,-27 0,27 26,0-26,-26 0,-27 27,0-27</inkml:trace>
  <inkml:trace contextRef="#ctx0" brushRef="#br0" timeOffset="1268">2540 1032,'79'0,"-52"0,-1 26,27 0,-26 27,26-26,-27 26,-26-27,53 1,26 26,-52-53,26-27,-53-26,53 0,-53 27,0-27,0 0,0 27,26 26,-26-27,53 27,-27 0</inkml:trace>
  <inkml:trace contextRef="#ctx0" brushRef="#br0" timeOffset="1547">3281 1137,'0'27,"53"52,-53-52,26-27,-26 53,80-53,-27 53,-1-53,1 0,-26-27,-27 1,0-1,0-26,0 0,-27 27,-26-27,27 53,0-27,-27 27,26 0,27 0,0 27,27 26,26-53</inkml:trace>
  <inkml:trace contextRef="#ctx0" brushRef="#br0" timeOffset="2678">3704 1323,'0'26,"27"-26,-27 27,79-27,-26 0,0 0,26-53,27 0,-53-27,26-26,-26 27,-53-27,80-26,-80 53,0 52,-27 27,-26 27,0 52,53 0,0 27,0 0,0-27,0 1,53-27,-26-27,26 27,-27-53,1 0,25 0,1-26,-53-27,53 53,-53-27,0 27,0 53,27-26,-27-1,79 27,-79-27,53-26,-26 0,-27 0,52-52,-52-1,0 26,27 27,26 0,26 27,-26-27,26 53,-26-53,0 0,0 0</inkml:trace>
  <inkml:trace contextRef="#ctx0" brushRef="#br0" timeOffset="3376">5318 529,'0'-27,"27"27,-1 53,27 27,-53-1,53 0,-53 27,0 27,53-54,-53 0,0 1,0-1,26-26</inkml:trace>
  <inkml:trace contextRef="#ctx0" brushRef="#br0" timeOffset="3616">5186 1111,'0'-27,"0"27,53 0,-27 0,27 0,0 0,26 0,-26 0,27 0,-27 27,0-27,26 26,-53-26,27 0</inkml:trace>
  <inkml:trace contextRef="#ctx0" brushRef="#br0" timeOffset="3810">5953 1137,'0'27,"27"26,-27-27,0 27,53 0,-53 0,0-27,26 1,-26 52</inkml:trace>
  <inkml:trace contextRef="#ctx0" brushRef="#br0" timeOffset="3976">6112 873,'53'-53,"-53"53,0 0</inkml:trace>
  <inkml:trace contextRef="#ctx0" brushRef="#br0" timeOffset="5032">6482 1111,'0'-27,"0"1,0 26,0 0,-79 53,52 0,27-27,-52 27,52-26,0 26,26-53,27 0,-27 0,27-27,-26-26,26 0,-27 0,-26 27,27 26,-27 26,79 1,-79 26,53-27,-53 1,26 26,27-27,-26-26,26-53,-27 0,-26 0,79 27,-26 26,27 26,-27 27,-27 0,-26 0,53-53</inkml:trace>
  <inkml:trace contextRef="#ctx0" brushRef="#br0" timeOffset="5918">7699 846,'-53'0,"53"27,0 26,0 0,80 26,-27-79,0 53,-27-53,54-27,-80 1,0-27,0-53,0 80,-27 26,27-27,-53 27,27 0,26 0,0 80,26-27,106-27,1-26,25 0,-25 0,-54 0,1-26,-80-1,26-26,-26-26,0 26,-26 27,-27-27,26 53,-26-27,53 54,-53 26,53 26,27 27,26 52,0 1,0-26,-1-1,-52-53,27 1,-27-28,0 1,0 0,-53 0,27-53,-27 0</inkml:trace>
  <inkml:trace contextRef="#ctx0" brushRef="#br0" timeOffset="6106">8255 1508,'53'0,"-27"-27,27 27,-26 0,-1 0,27 0,-26 27,26-27,26 26</inkml:trace>
  <inkml:trace contextRef="#ctx0" brushRef="#br0" timeOffset="6792">9551 661,'-52'-53,"52"27,-53 26,53-53,-27 53,-26 53,53 26,0 1,0-1,0 27,27 26,-27-53,53 1,-53 26,79-27,-26 0,-27-79</inkml:trace>
  <inkml:trace contextRef="#ctx0" brushRef="#br0" timeOffset="7216">10054 1217,'27'0,"26"26,-27 1,27 26,-27-27,1 27,52-53,-52 0,-27-26,26-54,-26 54,0-1,53 54,-26 26,25-27,-25-26,26 27,-27-27,1 0,-27 0,79-27,-79-52,0 26,0 0,0 26,0-26,-53 53,53-52,-26 52,79 0</inkml:trace>
  <inkml:trace contextRef="#ctx0" brushRef="#br0" timeOffset="7709.9733">9128 952,'0'-53,"0"27,-26 26,52 0,159 26,27-26,79 53,-26-53,-54 80,-52-80</inkml:trace>
  <inkml:trace contextRef="#ctx0" brushRef="#br0" timeOffset="8415.9028">11165 1058,'-52'0,"25"0,1 53,-27 26,0 1,53-1,0 0,0-52,0-1,26-26,1 53,-1-53,27 0,-26-79,25 26,-52-26,27-1,-27-52,0 53,0 52,-27 1,-52 26,79 26,-26 27,26 0,0 26,0-26,26-26,1-27</inkml:trace>
  <inkml:trace contextRef="#ctx0" brushRef="#br0" timeOffset="9261.8182">8705 1587,'0'-26,"0"26,53 0,0 26,0-26,-1 0,1 0,0 0</inkml:trace>
  <inkml:trace contextRef="#ctx0" brushRef="#br0" timeOffset="10464.6978">12012 793,'79'0,"1"53,-27 0,0 0,-27 27,27-1,-53 0,27-26,-27 0,0-53,-53-53,53 0,-53-26,53 26,0 0,0 27,0-1,26 27,27-53,-26 53,-1 0,27 0,-27 0,1 0,26 27,-27-27</inkml:trace>
  <inkml:trace contextRef="#ctx0" brushRef="#br0" timeOffset="10795.6648">12991 1190,'27'0,"25"-26,-52-54,27 80,-27-52,0-1,-27 53,-25 26,52 1,-80-1,80 53,0-52,0-1,27 27,52-53,0 0,1 0</inkml:trace>
  <inkml:trace contextRef="#ctx0" brushRef="#br0" timeOffset="11087.6356">13891 873,'-27'0,"1"0,-27 0,0 53,0-27,27 27,26 0,-53 53,53-53,26 0,1 0,52-53,0 26,54-26,-54 0</inkml:trace>
  <inkml:trace contextRef="#ctx0" brushRef="#br0" timeOffset="11326.6117">14155 608,'0'0,"0"27,0 26,0 0,0 26,53 0,-53 27,0 53,0-53,27-27,-27 27,0-53</inkml:trace>
  <inkml:trace contextRef="#ctx0" brushRef="#br0" timeOffset="11507.5936">14129 1164,'26'0,"1"0,-1 0,27 0,0 0,26 0,-26 53,0-53</inkml:trace>
  <inkml:trace contextRef="#ctx0" brushRef="#br0" timeOffset="12491.4952">15161 1058,'-27'-26,"27"-27,-26 53,-27-27,0 27,0 0,0 0,27 0,-1 0,-26 27,27-27,26 79,-27-26,27-27,0 27,27-53,26 0,0 0,26 0,0 0,-26 0,0-53,-26 53,-27 53,53 0,-27 0,27-53,0 0,-53-26,53 26,-53-27,26 27,27 53,-26-53,26 0,-27-26,-26-1,26 27,27 0,-26 0,-1 0,54 0,-27 0,-1 53,1-53,0 0</inkml:trace>
  <inkml:trace contextRef="#ctx0" brushRef="#br0" timeOffset="12933.4509">16193 926,'0'-53,"0"26,0 1,-53 26,-27 0,27 0,0 0,27 53,-27-27,53 1,0 26,0-27,26 27,1-53,26 53,0-53,0 0,-27 26,1-26,-27 80,53-27,-53 26,0 0,0 1,0-1,-27-26,27 0,-26-53,26 53,-27-53,27-53,0 0,0-26,0-27,53 53,-26 27,25 26,1-80,-26 80</inkml:trace>
  <inkml:trace contextRef="#ctx0" brushRef="#br0" timeOffset="13427.4016">16404 1296,'53'0,"-53"0,53 0,26 53,-52-53,-27 27,0 25,26-52,27 0,-26-26,26 0,26-80,0 26,-52 27,-27 106,0 27,0-27,0-27,0 1,79-27,-79 52,80-52,-28 0,54-26,-26-53,-1-27,-26-53,-53 27,53 52,-53 27,0 1,-53-1,53 26,-53 27,53-26,-26 26,26 0,0 26,0 27,0 26,0-26,0 27,0 26,0-1,0 54,0-53,0 0,0-53</inkml:trace>
  <inkml:trace contextRef="#ctx0" brushRef="#br0" timeOffset="14254.3188">18309 1084,'-53'0,"53"-26,-26 26,-1 0,27-26,-53 26,1 0,-1 0,26 0,27 26,-53 0,53 27,0-26,0-1,0 27,0-26,27-27,-1 0,54 0,-54 0,-26 0,79-53,-26 53,-53 26,80 1,-27 26,26-27,-26-26</inkml:trace>
  <inkml:trace contextRef="#ctx0" brushRef="#br0" timeOffset="14537.2906">18680 1296,'53'0,"-53"53,79 0,-79 0,79 53,-26-27,-53-26,27 0,-27-106,0-26,0-1,0 27,53 0,-53 1,52 52,-25 0,52 26,-26-26,0 0,-26 0</inkml:trace>
  <inkml:trace contextRef="#ctx0" brushRef="#br0" timeOffset="15586.1857">20346 635,'0'-53,"0"26,-26 1,0-27,-27 53,0 26,26 27,27 27,-53 26,53 26,0 0,0 27,0-27,0 0,0-52,27-1,-27 1,0-1,0-26,0 0</inkml:trace>
  <inkml:trace contextRef="#ctx0" brushRef="#br0" timeOffset="15790.1653">20055 1296,'0'27,"53"-27,27 0,26 0,26 0,0 0</inkml:trace>
  <inkml:trace contextRef="#ctx0" brushRef="#br0" timeOffset="16403.104">20849 1270,'0'53,"27"0,-27-27,26 27,-26-27,53-26,-53 53,26-53,1 0,26-53,-53 0,53-26,-53 26,53 27,-53 26,0 53,0 0,26 26,-26-53,53 27,-26-53,52-26,-79-1,26-26,-26 80,27-1,-27 1,79 26,-52-27,26-26,-53-53,79 27,-79-1,26 27,-26-79,27 79,52 0,1 53,-54-53,53 79,-26-79,0 0</inkml:trace>
  <inkml:trace contextRef="#ctx0" brushRef="#br0" timeOffset="16712.0731">22728 1296,'-53'0,"26"0,-52 0,0 0,-1 0,27 0,27 53,26 0,0-27,0 1,0 26,53-27,0-26,79 53,-26-53,-27 53,-52-53</inkml:trace>
  <inkml:trace contextRef="#ctx0" brushRef="#br0" timeOffset="17304.0138">23151 741,'0'-27,"0"1,0-1,27 27,25 80,-52 25,0 54,0-27,0 27,0-27,0 1,27-54,-27 0,0-26,53-53</inkml:trace>
  <inkml:trace contextRef="#ctx0" brushRef="#br0" timeOffset="17505.9937">22966 1402,'26'-53,"54"53,-54 0,54 0,-28 0,1 27,0-27,53 79,-27-79,-26 0</inkml:trace>
  <inkml:trace contextRef="#ctx0" brushRef="#br0" timeOffset="17715.9727">23760 1376,'26'0,"27"0,-53 0,0 26,0 27,0 0,0 0,0 0,0 26,0-26,0 26,0-52</inkml:trace>
  <inkml:trace contextRef="#ctx0" brushRef="#br0" timeOffset="17865.9577">24024 873,'27'-53,"26"53,-53 53,0-27</inkml:trace>
  <inkml:trace contextRef="#ctx0" brushRef="#br0" timeOffset="19089.8353">24527 1402,'0'-26,"0"-27,-53 53,27 26,26 1,0 25,0 28,0-54,79-26,-53 53,1-53,26 0,-27 0,1 0,26-26,-53-1,26 27,-26-79,53 79,0 53,-27-53,27 0,0 26,27-26,-1 0,-26 0,0-26,-27-27,-26 26,27 27,-27-52,53 52,-1 0,-25 0,52 0,1 0,26 0,-27 0,-26 0,0-53,-53 26,0 1,0-1,0-26,-27 53,1 27,26 26,0 0,0 26,0 0,0 1,0-54,53 1,-53 26,-27-53,-26 0,0 0,27 0</inkml:trace>
  <inkml:trace contextRef="#ctx0" brushRef="#br0" timeOffset="19292.815">26802 979,'0'-53,"0"79,-26 27,26-26,0-1,0 53,0-52</inkml:trace>
  <inkml:trace contextRef="#ctx0" brushRef="#br0" timeOffset="19449.7993">26564 1746,'27'0,"-1"0,-26-53,79 27</inkml:trace>
  <inkml:trace contextRef="#ctx0" brushRef="#br0" timeOffset="19591.7851">27199 1243,'27'-53,"-54"80</inkml:trace>
  <inkml:trace contextRef="#ctx0" brushRef="#br0" timeOffset="20827.6614">2752 2328,'53'0,"0"0,79 0,106 0,-26 0,-1 0,80 0,0-53,0 53,27 0,-27 0,26 0,27-79,-53 79,-26 0,0 0,-1 0,-52 0,-80 0,27 0,0 26,-27-26,0 80</inkml:trace>
  <inkml:trace contextRef="#ctx0" brushRef="#br0" timeOffset="21118.6324">9287 2354,'132'0,"53"0,-26-26,0 26,-27 0,27-79,0 79,-27 0,27 0,-27 0,0 53,-26-53,26 79,27-79,26 53,1-53,25 0,54 0,-27 0,27 0,-1-27,-52 27,52-53,-25 53,-1-52,-27 52,1 0,26-80,-79 80</inkml:trace>
  <inkml:trace contextRef="#ctx0" brushRef="#br0" timeOffset="21251.619">17621 2275,'185'0,"1"53,-28-53,-25 0,25 0</inkml:trace>
  <inkml:trace contextRef="#ctx0" brushRef="#br0" timeOffset="21406.6036">19844 2381,'106'0,"79"0,0 0,0 0,-52 0,25 0,-25 0,-28 0,28 0,-1 0,27 53,-1-53,-25 0</inkml:trace>
  <inkml:trace contextRef="#ctx0" brushRef="#br0" timeOffset="21527.5915">23495 2381,'265'0,"-54"0,54-53,-53 53,-1 0,1 0,-27 0,0 0,0 0</inkml:trace>
  <inkml:trace contextRef="#ctx0" brushRef="#br0" timeOffset="21691.5751">26273 2328,'106'0,"0"0,26 0,-26 0,-27 0,1 26,-1-26,0 53,54-53,-54 27,0-27,-26 53,27-53</inkml:trace>
  <inkml:trace contextRef="#ctx0" brushRef="#br0" timeOffset="27386.0056">4551 3519,'0'-80,"-27"80,1-53,-27 53,0 0,27 0,-27 53,53 27,0-1,-27 0,27 27,0 53,0-53,0 0,27-1,26-25,-53-27,53 0,-53-27</inkml:trace>
  <inkml:trace contextRef="#ctx0" brushRef="#br0" timeOffset="27604.9837">4075 4048,'79'-80,"-26"80,-27 0,1 0,26 0,26 0,0 0,1 0,-1 0,1 0,-1 0,-26 0</inkml:trace>
  <inkml:trace contextRef="#ctx0" brushRef="#br0" timeOffset="27904.9537">5398 3413,'-80'0,"54"0,-54 53,80 26,-53-26,53 26,0 1,0 26,0 52,0-25,27-28,-1-52,54-26,-27-27</inkml:trace>
  <inkml:trace contextRef="#ctx0" brushRef="#br0" timeOffset="28129.9312">5715 3519,'0'-53,"0"106,0 26,0 53,0-26,26 53,-26-27,0-26,0-27</inkml:trace>
  <inkml:trace contextRef="#ctx0" brushRef="#br0" timeOffset="28324.9117">5477 3889,'53'27,"26"-27,27 0,26 0,27 0,-27 0,-26-27</inkml:trace>
  <inkml:trace contextRef="#ctx0" brushRef="#br0" timeOffset="28555.8886">6191 3624,'53'0,"-26"0,52 80,-79-54,26 27,-26 27,0-1,0 53,-26 1,-27 25,0-52,27-53,-27 0</inkml:trace>
  <inkml:trace contextRef="#ctx0" brushRef="#br0" timeOffset="29433.8008">7064 4021,'27'0,"26"0,26 0,-79 0</inkml:trace>
  <inkml:trace contextRef="#ctx0" brushRef="#br0" timeOffset="29583.7858">7144 4498,'53'-27,"-27"27</inkml:trace>
  <inkml:trace contextRef="#ctx0" brushRef="#br0" timeOffset="30852.6589">7911 3651,'27'0,"-27"0,79 53,0 53,1 0,-27-27,-27 0,-26-26,53 27,-53-54,0-26,-53-53,53 0,-53-26,53-1,0 1,-53 53,53-1,27 27,-1 0,27 0,0 0,53 0,-27 0,1 0,-28 0</inkml:trace>
  <inkml:trace contextRef="#ctx0" brushRef="#br0" timeOffset="31190.6251">8943 3916,'53'0,"-27"0,1 0,26-27,-53 1,0-27,-27 26,-52 27,52 0,1 0,-27 53,27 0,26 26,-53 1,53-27,26 0,1 0,25-1,28-52,26 0</inkml:trace>
  <inkml:trace contextRef="#ctx0" brushRef="#br0" timeOffset="31460.5981">9763 3730,'53'0,"-53"-26,-53 26,27 0,-27 53,-27 0,27 53,1-27,52 0,-53 1,53-27,53-27,-1-26,54 53,0-53,26-27</inkml:trace>
  <inkml:trace contextRef="#ctx0" brushRef="#br0" timeOffset="31675.5766">10134 3757,'0'-27,"0"1,0 105,0 1,0 25,0 1,0 27,0-28,0 1,0-26,0-54</inkml:trace>
  <inkml:trace contextRef="#ctx0" brushRef="#br0" timeOffset="31872.5569">9895 4180,'0'0,"53"27,0-27,27 0,25 0,54 0,-53 0</inkml:trace>
  <inkml:trace contextRef="#ctx0" brushRef="#br0" timeOffset="32118.5323">10901 3624,'0'27,"-27"26,-26 26,27 54,26-28,-106 107,106-53,-53 0,53 26,80-27,-1-52,133-26,26-80</inkml:trace>
  <inkml:trace contextRef="#ctx0" brushRef="#br0" timeOffset="32897.4544">12462 2857,'0'-26,"0"-27,0 79,0 27,0 27,0 25,0 1,0 0,0 26,53-52,-53-27,26 0</inkml:trace>
  <inkml:trace contextRef="#ctx0" brushRef="#br0" timeOffset="33154.4286">12197 3307,'0'-53,"0"53,0-26,27 26,-1 0,27 0,0 0,0 0,26 0,1 26,26-26,-27 53,-53-53,-26 53</inkml:trace>
  <inkml:trace contextRef="#ctx0" brushRef="#br0" timeOffset="33461.398">11695 3968,'-27'0,"27"0,53 0,53 0,53-26,52 26,54-53,26 53,-79 0,-133 0,-26 0,-53 53</inkml:trace>
  <inkml:trace contextRef="#ctx0" brushRef="#br0" timeOffset="33865.3576">12383 4180,'26'0,"0"0,27 0,0 0,-26 0,26 0,-53 27,0 25,0-25,-53 26,26-27,1-26,26 80,-53-80,53 26,26-26,27 0,27 0,25 0,-25 0,-1 0,-26 0</inkml:trace>
  <inkml:trace contextRef="#ctx0" brushRef="#br0" timeOffset="34241.32">13203 4207,'0'-27,"0"27,-27 0,-52 0,26 53,0 0,0-27,53 1,0 26,27-53,52 0,-26 0,0 0,0 0,0-53,0 0,-53 79,26 27,-26-26,79-1,-52-26,-1 0,54 0</inkml:trace>
  <inkml:trace contextRef="#ctx0" brushRef="#br0" timeOffset="34495.2945">13864 3624,'27'0,"-1"0,27 0,0 106,-27-53,-26 27,53-1,-53 27,0 53,0-1,0-52,-26 0,-1 0,-26-53,53-27</inkml:trace>
  <inkml:trace contextRef="#ctx0" brushRef="#br0" timeOffset="34691.2749">15425 4630,'80'0,"-27"0,-1 0,-52 0,27 0,-27 53,0 0,-79-53,26 0</inkml:trace>
  <inkml:trace contextRef="#ctx0" brushRef="#br0" timeOffset="35844.1596">17145 3730,'26'0,"-26"-26,0-27,0 26,-26 27,0-26,-27 26,-27 0,-26 0,27 0,26 0,27 26,26 27,0 0,79-53,53 80,-26-80,26 0,1 79,-54-79,1 53,-80 0,26-27,-26 27,0-26,0 26,0 26,-26 0,26 1,-27 26,27-80,-53-26,53 27,-53-27,27 0,-27 0,0 0,26-27,-25 1,52-54,-27 27,27 0,0 0,0 1,53 25,53-26,0 53,52-53,-52 53</inkml:trace>
  <inkml:trace contextRef="#ctx0" brushRef="#br0" timeOffset="36064.1376">18415 3466,'0'0,"-26"106,-27-1,0 28,0 25,53-25,0-1,0-53,0-26,106 0,-53-53</inkml:trace>
  <inkml:trace contextRef="#ctx0" brushRef="#br0" timeOffset="36281.116">18838 3598,'0'106,"0"0,-26 0,26 52,0 27,-53-79,53-26,0-27</inkml:trace>
  <inkml:trace contextRef="#ctx0" brushRef="#br0" timeOffset="36467.0973">18547 4180,'27'-26,"26"26,26 0,27 0,53 0,-54 0,-25 0,-54 0,-26-27</inkml:trace>
  <inkml:trace contextRef="#ctx0" brushRef="#br0" timeOffset="36677.0764">19420 3704,'27'0,"-27"132,0-52,53 25,-53 1,0 0,-53 26,0-26,0-53,-53 26,53-79</inkml:trace>
  <inkml:trace contextRef="#ctx0" brushRef="#br0" timeOffset="38025.9415">20346 4101,'27'0,"26"0,0 0,-27 0,27 53,0-53,-53 26</inkml:trace>
  <inkml:trace contextRef="#ctx0" brushRef="#br0" timeOffset="38170.9269">20585 4471,'53'0,"-27"0</inkml:trace>
  <inkml:trace contextRef="#ctx0" brushRef="#br0" timeOffset="39659.778">21484 3783,'80'0,"-28"27,1-27,0 106,27-80,-54 27,-26 26,53-26,-53 0,0-26,-26-27,26 79,-80-79,54 0,26-53,0 27,0-1,0-26,26-26,1 26,26 26,0 27,-27-79,27 79,-27 0,-26-26,53 26,-26 0</inkml:trace>
  <inkml:trace contextRef="#ctx0" brushRef="#br0" timeOffset="39978.7462">22490 4074,'53'-26,"-27"26,-26-27,53 27,-53-53,0 27,0-27,0 27,-27 26,1 53,26 26,-79-26,79 0,0 0,-27 0,27-27,0 0,53-26,0 0</inkml:trace>
  <inkml:trace contextRef="#ctx0" brushRef="#br0" timeOffset="40265.7175">23283 3863,'0'-53,"-26"106,-53-27,26 27,26 0,-26 0,53 0,-26-27,26 1,0 26,53-53,26 52,27-52,53 0,-80 0</inkml:trace>
  <inkml:trace contextRef="#ctx0" brushRef="#br0" timeOffset="40487.6952">23760 3783,'0'-53,"0"80,0 52,0 27,0-27,0 27,0 0,0-27,0 27,0-53,0-26</inkml:trace>
  <inkml:trace contextRef="#ctx0" brushRef="#br0" timeOffset="40675.6765">23548 4259,'26'0,"27"-52,0 52,53 0,-27 0,1 0,-27 0,-27 26,27-26</inkml:trace>
  <inkml:trace contextRef="#ctx0" brushRef="#br0" timeOffset="40908.6532">24871 3386,'-53'53,"0"27,0 52,0 53,0 0,53 1,0-28,80-25,-1-54,80-26,26-53,0 53</inkml:trace>
  <inkml:trace contextRef="#ctx0" brushRef="#br0" timeOffset="41726.5713">25850 2857,'0'80,"0"-1,0 0,0-26,0 27,26-1,-26 27,53 0,-53-80</inkml:trace>
  <inkml:trace contextRef="#ctx0" brushRef="#br0" timeOffset="41958.5482">25744 3228,'0'0,"53"0,-27 0,27 0,0 0,27 0,-1 0,0 0,-26 0</inkml:trace>
  <inkml:trace contextRef="#ctx0" brushRef="#br0" timeOffset="42357.5083">25718 3492,'0'-26,"26"26,0 0,27 0,-26 0,-1 0,27 0,0 26,26-26,27 53,53-53,-27 0,1 0,-28 0,-25 27,-27-27</inkml:trace>
  <inkml:trace contextRef="#ctx0" brushRef="#br0" timeOffset="42857.4583">25453 4207,'79'0,"27"0,-53 0,0 0,-53 26,0 0,0 27,-53-26,27 26,-27-27,26-26,27 27,0 26,53-53,27 0,25 0,28 0,-54 0,-26 0</inkml:trace>
  <inkml:trace contextRef="#ctx0" brushRef="#br0" timeOffset="43354.4086">26432 3916,'0'-53,"26"26,-26-26,0 53,-26 0,26 53,-27-53,27 80,0-28,0 28,0 26,27 26,-27-26,53-27,-53 1,26-80,27-80,-53 54,0-1,27 27,52 0,-79 27,53-1,-53 27,0-26,0-1,-53-26,0 0,-26 0,52 0,27-26,-26-27,26-27</inkml:trace>
  <inkml:trace contextRef="#ctx0" brushRef="#br0" timeOffset="43757.3683">27199 3572,'53'-53,"0"53,26 79,-79 27,53 53,-53-1,0-25,0 25,0-25,0-1,-26-53,26-26,-53 0,53-26,-53-27,0 53,27-53</inkml:trace>
  <inkml:trace contextRef="#ctx0" brushRef="#br0" timeOffset="46223.1216">28019 4392,'53'0,"-53"53,53-53,-53 53,0 26,0-53,0 1,-79-27,26 53</inkml:trace>
  <inkml:trace contextRef="#ctx0" brushRef="#br0" timeOffset="47345.0095">29131 3783,'0'-26,"0"-27,0 0,-53 53,0 26,0 27,0 0,0 27,53-27,0-1,0 1,0 0,27-53,25 27,-25-27,26 0,0 0,-27-53,27 26,-53-26,27 27,-27 0,52 52,-52 27,27 0,-27 26,53-26,-53-26,53 25</inkml:trace>
  <inkml:trace contextRef="#ctx0" brushRef="#br0" timeOffset="47750.9689">29501 3863,'27'0,"25"0,54 79,27-79,25 79,-52-79,-26 53,-28-53,-52 53,0-26,-26-27,-27 53,0-53,0 79,-26-79,26 53,26-53,27 26,-52-26</inkml:trace>
  <inkml:trace contextRef="#ctx0" brushRef="#br0" timeOffset="48326.9113">30745 3519,'0'-27,"0"27,0 53,0 53,0 53,0-27,0 0,0-26,53-27,-53-26,0 0,0-79,26-27,-26 26,53-25,-27 25,27 27,0 27,-53-1,53 27,-53-27,0 27,-26 0,-54-53,27 0,-26 0,53 0,26 0,0-53</inkml:trace>
  <inkml:trace contextRef="#ctx0" brushRef="#br0" timeOffset="48853.8586">31406 3757,'0'0,"53"53,53-27,-27 27,27-53,26 106,-52-106,-1 53,-52-53,-27 26,0 1,-27 26,-52-53,26 79,-27-79,1 53,-27 0,27 0,-53 0,26-27,0 27,79-53,27 27,-26-27,26 0,26-27</inkml:trace>
  <inkml:trace contextRef="#ctx0" brushRef="#br0" timeOffset="49257.8182">32517 4074,'-53'27,"27"-27,26 53,-53-53,53 53,26-27,1-26,-1 0,27 0,-26 0,-1-26,-26-1,0 1,0-27,0 26,-26 27,-1 0,1 0,-54 0,80 53</inkml:trace>
  <inkml:trace contextRef="#ctx0" brushRef="#br0" timeOffset="49490.7948">33020 4365,'53'0,"-27"0</inkml:trace>
  <inkml:trace contextRef="#ctx0" brushRef="#br0" timeOffset="53914.3525">22648 4074,'0'0,"0"0,27 0,26 0,-27 0,1 0,26 0,-27 0,-26-53,26 0,-26 1,0 52,0-27,-52 27,25 0,-52 0,52 53,27-27,-53-26,53 53,0 27,-26-27</inkml:trace>
  <inkml:trace contextRef="#ctx0" brushRef="#br0" timeOffset="55490.1949">26776 5450,'0'53,"0"26,0 1,0 26,0 26,0 0,0 0,0 27,0 26,0-52,0 52,0 0,0 0,53 1,-53-28,0 54,0-27,53 0,-53-52,0 52,53-26,-53-54,0 28,53-27,-53-1,0 1,0-26,0-27,0-1,0 1,0 0,0 27,0-27,0-27,0 1,0 25,0-25,0-1,0 27,0-26,0 26,0-27,26-26,-26-26,0-1,0 1,0-54</inkml:trace>
  <inkml:trace contextRef="#ctx0" brushRef="#br0" timeOffset="56772.0667">22516 7805,'53'0,"0"0,-27 0,1 0,52 0,1 0,25 0,28 0,-1 0,0 0,106-27,-26 27,0 0,26-52,-26 52,-27 0,26 0,1 0,0 0,-1 0,54-53,0 53,-27 0,26 0,-52-80,26 80,-26 0,-1-53,-25 53,-1 0,0 0,0 0,0 0,1 0,-1 0,-53 27,53-27,53 0,-52 53,-54-53,53 0,0 0,1 0,-1 0,0 0,0 0,-26 0,26 0,0 0,-79 0,0 0,-27 0,-26 0,-26 0,-1 0,27 0,-26 0,-1 0,27 53,-27-53,1 0,52 0,-79 26,27-26,-54 0,1 0,26-53</inkml:trace>
  <inkml:trace contextRef="#ctx0" brushRef="#br0" timeOffset="57019.042">31882 7434,'27'0,"-27"53,26 0,-26 27,0-1,0-26,0 0,0 0,0-27,0 27,-26-53,-1 0,1 0</inkml:trace>
  <inkml:trace contextRef="#ctx0" brushRef="#br0" timeOffset="58180.9258">32755 7964,'0'26,"0"53,0 1,0 52,0-52,0-1,-52-26,52 0,0-27,0 27,0-26</inkml:trace>
  <inkml:trace contextRef="#ctx0" brushRef="#br0" timeOffset="58383.9055">32411 8255,'0'0,"27"0,26 26,0-26,0 27,26-27,27 53,-53-53,0 0,-27 0</inkml:trace>
  <inkml:trace contextRef="#ctx0" brushRef="#br0" timeOffset="59696.7742">26776 5477,'0'-27,"0"27,-27 53,-26-27,27 54,-27-27,27 0,-27 0,26 0</inkml:trace>
  <inkml:trace contextRef="#ctx0" brushRef="#br0" timeOffset="59890.7548">26776 5556,'53'0,"0"-27,-27 27,1 0,52 0,-26 27,0-1,0 27,-27-26,27 26</inkml:trace>
  <inkml:trace contextRef="#ctx0" brushRef="#br0" timeOffset="60648.679">24421 5133,'0'-27,"-26"27,-27 0,0 27,0 26,-27 26,54-26,-27 26,53 1,0-28,0 28,0-27,0-27,27 27,78-26</inkml:trace>
  <inkml:trace contextRef="#ctx0" brushRef="#br0" timeOffset="60843.6595">23945 5477,'26'0,"54"0,-54 0,27 0,0 0,26 0,-26 0,0 26,27-26</inkml:trace>
  <inkml:trace contextRef="#ctx0" brushRef="#br0" timeOffset="61061.6376">24818 5133,'0'26,"-27"27,27 0,-52 0,52 26,-80 1,80-54</inkml:trace>
  <inkml:trace contextRef="#ctx0" brushRef="#br0" timeOffset="61279.6159">25083 5159,'-27'79,"27"1,-26 26,26-27,0 0,-53-26,53-26</inkml:trace>
  <inkml:trace contextRef="#ctx0" brushRef="#br0" timeOffset="61467.597">24818 5635,'0'-53,"53"53,-27 0,27 0,0 0,0 0,26-53,-26 53,0-79</inkml:trace>
  <inkml:trace contextRef="#ctx0" brushRef="#br0" timeOffset="61652.5786">25400 5027,'26'0,"27"106,-53-53,0-1,0 28,0-1,-53 27,-26-27,0 27,26-79</inkml:trace>
  <inkml:trace contextRef="#ctx0" brushRef="#br0" timeOffset="63588.385">25135 6376,'-52'0,"25"0,27 0,53 0,26 0,-52 0,26 53,26-53,-26 0,0 0,0 0,0 0,26 0,-52 0,26 0,-27 0,27 0,0 0,-27 0,27 0,0 0,-26 0,25 0,1 0,27 0,-27 0,0 0,0 0,-1 0,1 0,27 0,26 0,-54 0,1 0,0 0,0 0,0 0,27 0,-28 0,1 0,-26 0,52 0,-52 0,-1 0,1 0,25 0,-25 0,-1 0,27 0,-26 0,-1 0,27 0,-26 0,26 0,-27 0,53 0,-26 27,0-27,0 0,0 0,0 0,-27 0,1 0,52 52,-52-52,-1 0,54 0,-54 0,0 0,-26 27,53-27,0 0,0 0,-26 0,26 0,26 0,-53 0,1 0,-1 0,-26 0,0 0</inkml:trace>
  <inkml:trace contextRef="#ctx0" brushRef="#br0" timeOffset="64668.277">25135 6429,'0'-53,"-26"53,-27 0,53 53,0-26,0-1,27 27,-27-27,0 1,26 26,-26-27,0 27,0 0,0 0</inkml:trace>
  <inkml:trace contextRef="#ctx0" brushRef="#br0" timeOffset="65110.2328">25109 6958,'0'53,"0"-26,0-1,0 53,0-52,0-1,53 54,-53-54,0 1,26 26,-26-27,0 0,0 27,0-26,53 26,-53 0,0 26,0-26,0-27,0-26,27 0,-27-52,0-1</inkml:trace>
  <inkml:trace contextRef="#ctx0" brushRef="#br0" timeOffset="65516.1922">24527 8149,'79'0,"-52"0,52 0,-52 26,25-26,1 0,0 0,0 0</inkml:trace>
  <inkml:trace contextRef="#ctx0" brushRef="#br0" timeOffset="65964.1474">25638 8175,'0'-26,"0"-27,-26 53,-27 0,0 0,26 0,-26 79,27-26,26-26,-53 26,53-27,53 27,26-53,-26 0,0 0,0-53,0 53,0-53,-53 27,26 26,-26-53,0 106,0-27,0 1,0 26,53-1,-53-25,27-27</inkml:trace>
  <inkml:trace contextRef="#ctx0" brushRef="#br0" timeOffset="66896.0542">28760 6561,'53'0,"-53"0,0 53,0-26,-26-1,26 54,-53-28,53-25,0-1</inkml:trace>
  <inkml:trace contextRef="#ctx0" brushRef="#br0" timeOffset="67300.0137">28919 6985,'79'0,"-79"53,0-27,0 27,-26-53,26 26,0 1,0 26,0-27,0 1,0 26,0-27,0 27,0-27,0 27,0-26,0-1,0 27,0-26,0 26,26-53,-26 0,0 0</inkml:trace>
  <inkml:trace contextRef="#ctx0" brushRef="#br0" timeOffset="67673.9764">28496 8546,'53'0,"-1"0,1 0,27 0,-1 0,1 0,-28 0,-25 0</inkml:trace>
  <inkml:trace contextRef="#ctx0" brushRef="#br0" timeOffset="67891.9546">28707 8281,'0'0,"0"27,53-1,-53 27,53 0,-53 0,0 0,53 26,-53-26,0-27,-26 1</inkml:trace>
  <inkml:trace contextRef="#ctx0" brushRef="#br0" timeOffset="68393.9044">29580 8308,'0'-53,"53"0,-53 0,-26 53,-1 0,-25 26,-1 1,-27 52,27 1,53-28,-53 1,53 27,0-54,27-26,26 0,0 0,26 0,-26-26,26-27,-52 0,26-26,-53 26,0 106,-27 26,27-26,0 26,0-52,0-27</inkml:trace>
  <inkml:trace contextRef="#ctx0" brushRef="#br0" timeOffset="69228.8209">27279 6588,'0'-27,"0"80,0 0,-53 53,53-27,0-26,-27 0,27 0,0 0,0-53</inkml:trace>
  <inkml:trace contextRef="#ctx0" brushRef="#br0" timeOffset="70010.7426">26511 8096,'-53'0,"0"0,27 79,26-26,0-26,0-27,26 0,54 0,-27 0,-27 0,-26-80,53 27,-53 27,0-27,-53 53,53-26,-53 26,27 0,-27 26,26 0</inkml:trace>
  <inkml:trace contextRef="#ctx0" brushRef="#br0" timeOffset="71580.5857">27146 10557,'0'26,"0"0,0 27,0 53,0-26,0 25,0 28,0 25,0-25,0 26,0 26,0-53,0 27,0-27,0 0,0-26,27 26,-27-26,0 0,0 53,53-53,-53 0,0-27,0 27,53-27,-53-26,0 0,0 0,0 26,0-26,0 0,0 0,0 26,0 1,0-1,0 1,0-1,0 0,0 54,0-54,0-26,0-27,0 1,26-27,-26 53,0-80</inkml:trace>
  <inkml:trace contextRef="#ctx0" brushRef="#br0" timeOffset="73133.4304">23019 13097,'26'0,"-26"0,53 0,0 0,-26 0,-1 0,27 0,0 0,0 0,53 0,52 52,1-52,-27 0,27 0,26 0,1 0,-28 0,27 0,1 0,-1 0,0-26,53 26,-26 0,-27 0,0 0,-26 0,26 0,0 0,27 0,26 0,-53 0,27 0,26 0,-26 0,53 0,-1 0,-52 0,-1 0,54 0,-53 0,-1 0,54-53,-53 53,-27 0,26 0,-25 0,-1-53,0 53,0 0,1 0,-1 0,0 0,0 0,-53-53,27 53,26 0,-52 0,25 0,1 0,-27 0,27 0,-53 0,26 0,27 0,0 0,-27 0,-79 0,-26 0,-54 0,27 0,0 0,-26 0,26 0,0 0,-53 0,53 0,-27-26,27 26,-26 0</inkml:trace>
  <inkml:trace contextRef="#ctx0" brushRef="#br0" timeOffset="73787.365">33417 12832,'26'0,"1"0,26 0,-27 53,27 0,-53-27,0 27,0-26,-79-1,26 27,0 0,-26-53</inkml:trace>
  <inkml:trace contextRef="#ctx0" brushRef="#br0" timeOffset="74182.3255">33285 13414,'0'79,"-27"1,1 52,-27-26,0 26,0 1,53-54,-53 0,53-26,0-26,26-27</inkml:trace>
  <inkml:trace contextRef="#ctx0" brushRef="#br0" timeOffset="74416.3021">32808 14049,'27'-26,"-1"26,1 0,26 0,52 0,1 0,0 0,0 0,0 0,-27 0,-52 0,-1 0</inkml:trace>
  <inkml:trace contextRef="#ctx0" brushRef="#br0" timeOffset="75406.2031">27146 10477,'-26'0,"-1"27,27-1,-79 27,26-27,53 27,-53-53,53 53,-26-53,26 27</inkml:trace>
  <inkml:trace contextRef="#ctx0" brushRef="#br0" timeOffset="75617.182">27146 10662,'0'-26,"27"26,-27-53,26 53,54 0,-80 26,79-26,-53 53,27-53,27 53,-27-53,-27 0</inkml:trace>
  <inkml:trace contextRef="#ctx0" brushRef="#br0" timeOffset="76658.0779">28178 10027,'27'-53,"-27"27,0 0,53-27,-53 26,-27 27,-26 0,27 0,-27 53,26-26,27-1,-26-26,26 53,26-53,27 0,0 0,0 0,26 0,-52 0,-1 0,-26 26,0 54,0-27,0 26,0 0,0 27,0 0,-53-53,53 0,-26 0,26-27,-53-26,0 0,27-53,-27 0,26 1,-26-54,53 53,-53 0,53 26,27-52,26 79,26-26,1 26,52 0,-53 0</inkml:trace>
  <inkml:trace contextRef="#ctx0" brushRef="#br0" timeOffset="76906.0531">28998 9842,'0'27,"0"26,-26-1,-27 54,0-26,53-1,-26-26,26 26,0-26,0-26</inkml:trace>
  <inkml:trace contextRef="#ctx0" brushRef="#br0" timeOffset="77124.0313">29422 9922,'-27'26,"27"53,-53 54,53-27,-79 26,79-53,0 1,-53-28,53-25</inkml:trace>
  <inkml:trace contextRef="#ctx0" brushRef="#br0" timeOffset="77324.0113">29131 10345,'0'0,"26"0,1 0,52 0,-26 0,26-53,27 0</inkml:trace>
  <inkml:trace contextRef="#ctx0" brushRef="#br0" timeOffset="77512.9923">29951 9842,'0'0,"0"53,0 26,0 1,0 26,-53 26,0 0,0-26,-26 26,-1 1,54-80</inkml:trace>
  <inkml:trace contextRef="#ctx0" brushRef="#br0" timeOffset="79837.7599">23865 11588,'0'0,"53"0,0 0,0 0,0 0,0 0,0 0,0 0,26 0,-26 0,0 0,0 0,0 0,26 0,-26-52,0 52,0 0,0 0,0 0,0 0,-27 0,27 0,0 0,-26 0,-1 0,27 0,-27 0,1 0,52 0,-52 0,-1 0,27 0,0 0,0 0,26 0,-26 0,0 0,26 0,1 0,-1 0,-26 0,0 0,0 0,0 0,26 0,1 0,25 0,-25 0,-1 0,27 0,0 0,0 0,-27 0,0 0,-26 0,53 0,-53 0,26 0,-26 0,0 0,0 0,27 0,-27 0,-1 0,1 0,0 0,0 0,-26 0,-1 0,27 26,-27-26,1 0,26 0,0 0,0 0,0 0,0 0,26-26,-26 26,0 0,26 0,-26 0,26 0,27-27,0 27,0 0,0 0,26 0,-26-53,-27 53,1 0,-1 0,0 0,1 0,26 0,-54 0,1 0,-26 0,26 0,-27 0,1 0,-1 0,27 0,-26 0,-1 0,27 0,-27 0,1 0,26 0,-27 0,1 0,26 0,-1 0,-52-26,27 26,26 0,-27 0,1 0,-1 0,27 0,27 0,-54 0,0 0,27 0,-79 0</inkml:trace>
  <inkml:trace contextRef="#ctx0" brushRef="#br0" timeOffset="80385.7051">30930 11509,'0'0,"0"53,0 0,-27-53,27 79,0-52</inkml:trace>
  <inkml:trace contextRef="#ctx0" brushRef="#br0" timeOffset="81133.6303">30850 11932,'0'27,"0"26,0 0,0 0,27-53,-27 53,26-53,-26 26,27-26,-27 53,53-53,-53 26,26 1,-26 26,0-27,27-26,-27 27,0 26,0-27,53-26,-53 26,0 27,0-26,0-1,0 27,0-26,0-1,0 27,26-53,-26 27,0 52,0-53,0 27,0 0,26-53,-26 27,0-27,0-53,0 79</inkml:trace>
  <inkml:trace contextRef="#ctx0" brushRef="#br0" timeOffset="82215.5221">23813 11588,'0'0,"0"53,0 0,0-26,0-1,0 27,52-26,-52 25,53-25,-53-1,0 27,0-26,0-1,0 27,0-26,0-1</inkml:trace>
  <inkml:trace contextRef="#ctx0" brushRef="#br0" timeOffset="82709.4727">23918 12276,'0'27,"0"-1,0 27,0 27,0-28,0 1,0-26,0 26,0 0,0-27,0 1,0 26,-26-53,26 26,0 0,0 27,26-53,-26 27,0 26,0 0,0 0,0-27,0-26,27 0,-27-53</inkml:trace>
  <inkml:trace contextRef="#ctx0" brushRef="#br0" timeOffset="83170.4265">22807 13970,'53'0,"-53"0,79 0,-26 79,27-79,26 0,26 0,-53-26</inkml:trace>
  <inkml:trace contextRef="#ctx0" brushRef="#br0" timeOffset="83637.3799">23654 13652,'53'53,"-53"0,0 26,0 27,0 27,0-28,0-25,0-27,0-27,26 27,27-106,0 0,-53 0,53 0,0 27,-53-1,26 27,-26-52,53 52,-26 0,26 0,-27 26,-26 27,53 0,-53 0,-27 26,1-26,-53 0,26-53,0 0,0 0,26 0,27-53,0-26,0 26,0 0</inkml:trace>
  <inkml:trace contextRef="#ctx0" brushRef="#br0" timeOffset="84553.2883">30454 13837,'0'-26,"0"26,52-53,1 53,27 0,26 0,-1 0,-25 0,-1 26,-52-26</inkml:trace>
  <inkml:trace contextRef="#ctx0" brushRef="#br0" timeOffset="84787.2649">30665 13520,'53'0,"-26"53,-27 26,0 1,0-1,0 0,0 1,0-27,0 0,0-1,53-52</inkml:trace>
  <inkml:trace contextRef="#ctx0" brushRef="#br0" timeOffset="85403.2032">31459 13388,'0'-53,"53"26,-53 1,0 26,0 79,0 1,0 25,0 81,0-28,0-25,-27-54,27 0,0-26,0-26,0-27,27-80,-27 27,79 27,-79-27,27 53,26 53,-53-27,26 27,-26-26,0-1,0 1,0 52,-53-79,-26 0,-1 0,1 0,26 0,-26 0,52 0</inkml:trace>
  <inkml:trace contextRef="#ctx0" brushRef="#br0" timeOffset="86758.0677">26802 13493,'-53'0,"0"0,1 0,52 0,-27 0,27 53,0 0,0-26,0-27,27 53,25-53,-25 53,-1-53,54 0,-54-27,-26 1,0-1,0-52,0 26,0 0,0 27,0-27,0 53,0 26</inkml:trace>
  <inkml:trace contextRef="#ctx0" brushRef="#br0" timeOffset="87351.0085">26723 13361,'-27'0</inkml:trace>
  <inkml:trace contextRef="#ctx0" brushRef="#br0" timeOffset="88010.9424">27623 11721,'0'-53,"26"53,-26-53,0 79,-26 80,26-26,-53-28,53 1,0 0,0 27,0-27,0-27,26-26</inkml:trace>
  <inkml:trace contextRef="#ctx0" brushRef="#br0" timeOffset="89084.8351">31538 14208,'0'0,"0"26,-26 80,-27-79,27-27,-27 52</inkml:trace>
  <inkml:trace contextRef="#ctx0" brushRef="#br0" timeOffset="90366.7068">33152 14128,'-53'0,"53"27,-26-27,26 26,0 1,-53 26,53-27,0 1,0 26,0-1,26-25,1-27,26 0,-27 0</inkml:trace>
  <inkml:trace contextRef="#ctx0" brushRef="#br0" timeOffset="93625.381">2381 5953,'0'-53,"0"0,0 53,0-26,-53 26,0 0,27 0,0 0,-27 0,26 0,-26 79,0-26,0 53,53-27,-26 0,26 1,0-27,0 0,26 0,27-27,27-26,-1 53,0-53,1 0,26 0,-1 0,-25 0,-27 0,0 0,0 0</inkml:trace>
  <inkml:trace contextRef="#ctx0" brushRef="#br0" timeOffset="94383.3052">3413 6244,'0'-27,"0"-26,-26 53,-1 0,-26 0,27 0,-27 53,26 0,-25 0,25 27,27-54,-53 1,80-27,-1 0,1 0,25-53,-25 26,26 1,-27-27,54 79,-54 1,27 26,26-27,1 27,-1-53,1 0,-1 0,0 0,1-53,-1 0,-26-79,-53 0,53-80,-53 53,0 27,0 52,-27 54,1-27,0 53,-27 0,26 53,27 26,0 54,0 25,80 1,-80-53,79 26,-79-52,26-1,-26-26,53 0,-53 0</inkml:trace>
  <inkml:trace contextRef="#ctx0" brushRef="#br0" timeOffset="95485.195">4948 6085,'0'-26,"-27"26,-26 0,0 53,53-1,-52 54,52-26,0-1,0-26,26 0,0-53,27 26,0-26,-26 0,26-53,-27 1,-26-1,53 0,-53 26,0 80,0-26,0-1,26 27,1-53,26 26,-27-26,27 0,0-26,-53 0,27-54,-27 27,0 27,0 26,79 53,0-53,27 53,0-53,26 0,-26 0,26-53,-52 0,-27 0,0 0,-53-26,26-27,-26-53,0 27,0 26,0 79,-53 27,53-26,-79 26,52 0,27 53,-26 0,26 26,0 1,0-1,0 27,0 0,0 26,0-26,106 0,-53-27,-27 0,27-52,-27-27</inkml:trace>
  <inkml:trace contextRef="#ctx0" brushRef="#br0" timeOffset="95965.147">6879 6270,'-26'-26,"-27"-27,0 53,26 0,-25 0,-1 79,0-26,53 27,-27-1,27-26,0 0,27-53,-1 26,27-26,-26 0,25-53,28 27,-54-53,27 52,-26 27,-1 0,-26 0,79 53,-52-27,-1-26,54 0</inkml:trace>
  <inkml:trace contextRef="#ctx0" brushRef="#br0" timeOffset="96386.1049">7594 5318,'-27'0,"27"-27,0 54,-53 79,53 79,0 53,0-26,0-1,0 1,27-27,-27-26,132 0,-79-53,0-80,26-26,-26 0,0 0,0-79,-27-1,27 1,-53-1,0 1,53-27,-106 106,53 53,-26-26,26-1,0 27,0 26,0-26,0 0,0 0,26 27,-26-54,80-26,-54 26,1-26</inkml:trace>
  <inkml:trace contextRef="#ctx0" brushRef="#br0" timeOffset="96677.0758">7170 5794,'0'-26,"53"26,0 0,53 0,53 0,26 0,-26 0,-1 0,-52 0,-26 0</inkml:trace>
  <inkml:trace contextRef="#ctx0" brushRef="#br0" timeOffset="97397.0037">7990 6879,'27'0,"26"0,53-53,-1 53,28-79,-27 26,-27 26,-53-26,-26 0,-52 27,-54 26,-53 0,53 0,0 0,53 0,27 53,26-27,0 54,53-27,0-27,53 27,-27 0,53-27</inkml:trace>
  <inkml:trace contextRef="#ctx0" brushRef="#br0" timeOffset="98124.931">10689 6191,'0'-27,"0"-25,0-1,0 0,0 0,0 0,-26 53,26-27,-53 27,0 0,0 27,53 52,-53 1,53-1,0 27,0 53,0-27,0-26,0 26,0-26,0-27,27 1,-27-27,0-1</inkml:trace>
  <inkml:trace contextRef="#ctx0" brushRef="#br0" timeOffset="98326.9107">10186 6614,'0'0,"80"-26,-27 26,53 0,-1 0,1 0,0 0,53-53,-27 0</inkml:trace>
  <inkml:trace contextRef="#ctx0" brushRef="#br0" timeOffset="98574.886">11324 6112,'0'-27,"-26"54,-27 52,26 53,-26-26,53 26,-52-26,52-26,0-1,0 0,52-79</inkml:trace>
  <inkml:trace contextRef="#ctx0" brushRef="#br0" timeOffset="98814.8619">11642 6217,'0'27,"26"26,-26 26,0 1,0 25,0-25,0 26,0 26,0-53,0-52</inkml:trace>
  <inkml:trace contextRef="#ctx0" brushRef="#br0" timeOffset="99016.8418">11404 6694,'26'0,"53"0,27 0,0 0,26-53,-26 53,26-106,-26 53</inkml:trace>
  <inkml:trace contextRef="#ctx0" brushRef="#br0" timeOffset="99213.8221">12171 6138,'0'53,"53"26,-27 1,-26-1,53 27,-53 0,0-27,0 0,0 1,-79 52,-27-52,0-1,27-26,52-53</inkml:trace>
  <inkml:trace contextRef="#ctx0" brushRef="#br0" timeOffset="99722.7712">13679 6191,'-26'53,"-1"79,-52 27,-27 26,26-26,1 0,26-1,27-52,26-53,-53-53</inkml:trace>
  <inkml:trace contextRef="#ctx0" brushRef="#br0" timeOffset="99955.7478">13309 6667,'0'0,"0"0,26 80,27-28,-27 1,27 0,-53 27,53-27,-53 26,53 0,-53-26,27-53</inkml:trace>
  <inkml:trace contextRef="#ctx0" brushRef="#br0" timeOffset="100195.7239">13044 6773,'53'0,"-27"0,27 0,0 0,53 26,-27 27,1 0,-1-53,-26 53,0-53,0 0,26 0</inkml:trace>
  <inkml:trace contextRef="#ctx0" brushRef="#br0" timeOffset="100885.6549">13150 6456,'0'-53,"0"79,79 27,-79-27,53 54,-53-27,53 0,-53 0,79 26,-79-53,80-26</inkml:trace>
  <inkml:trace contextRef="#ctx0" brushRef="#br0" timeOffset="101664.577">15478 6323,'0'-53,"-26"53,26-79,-53 52,53-25,-27 52,1 0,26 52,-80 1,80 0,-26 0,26-26,26 26,27-53,0 0,53 0,-26-27,-1 27,0-53,-26 53,0 0,-26 53,-27 27,0 25,-53 54,-27 53,1 26,26-26,0 26,0-80,53-78,-53-54,0-26,27 0,26-79,-53-80,53-53,0 1,0 52,0 53,0 0,0 27,53 0,-27 26,27 26,-26 27,26 0,26 0,0 0,1 0,-1 0,27 0</inkml:trace>
  <inkml:trace contextRef="#ctx0" brushRef="#br0" timeOffset="101994.544">16536 6059,'0'-27,"0"54,-52 78,52 1,0 53,0 26,-53-26,53-27,0-26,0 0,0-27,53-52</inkml:trace>
  <inkml:trace contextRef="#ctx0" brushRef="#br0" timeOffset="102220.5214">17119 6112,'0'52,"0"54,0 0,0 53,0-27,-53 27,53-27,-80-26,27 0,53-53,-26-53</inkml:trace>
  <inkml:trace contextRef="#ctx0" brushRef="#br0" timeOffset="102414.5019">16801 6826,'53'0,"0"0,26 53,-52-53,-1 26,27-26,-26 0,-1 0</inkml:trace>
  <inkml:trace contextRef="#ctx0" brushRef="#br0" timeOffset="102645.4789">17489 6297,'0'0,"0"26,53 54,-53-27,26 26,-26 27,0 26,0-26,53 26,-53-26,0-27,0-26,-26 0,26 0,-53-53</inkml:trace>
  <inkml:trace contextRef="#ctx0" brushRef="#br0" timeOffset="103344.409">16986 6905,'27'27,"-27"-1,79-26,-79 53,53-53,-27 0,27 27,-26-27,26 0,0 0</inkml:trace>
  <inkml:trace contextRef="#ctx0" brushRef="#br0" timeOffset="103853.3581">19473 6799,'0'53,"0"0,0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5:44:03.52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25585 7990,'0'-26,"0"-27,-26 53,26-27,0 27,0 106,0-53,0 0,0 0,0 0,0 0,0 53,0-54,0 1,0-26,0 26,0-27,0 1,0 26,0-1,0-25,0-1,0-26,0 0,26 0,27-53,-26 1,52-1,-26-27,26 27,-52 27,-1-27,27 27,-53 52,0 0,0 27,0 27,0-27,0 0,0-27,-26 27,26 0,-27-27,1 27,-27-53,26 27,-26-27,1 53,25-53,-26 0,53 26,0-26,53 0,0 0</inkml:trace>
  <inkml:trace contextRef="#ctx0" brushRef="#br0" timeOffset="1377.8621">29448 7964,'53'0,"-53"-53,0 0,0 26,0-26,0 80,0-1,27 27,-27 0,0 53,0 0,0 0,0 0,0-1,0-25,0-1,0-52,0-1,0-79,52 0,1-26,0 26,27 26,-27 27,-1-79,1 79,0 0,-26 0,26 53,-53-27,0 27,0-26,0 26,-53-27,26 27,-26-53,53 53,-79-53,53 0,-27 0,26 0,-26 0,27 0,26 0,0-53</inkml:trace>
  <inkml:trace contextRef="#ctx0" brushRef="#br0" timeOffset="2718.728">24104 5477,'0'-53,"-27"53,27 0,79 0,27 26,80-26,25 0,27 53,-26-53,-27 0,-26 0,-80 0,-26 0,-26 0,26 0,-53 53,79-53,-79 26</inkml:trace>
  <inkml:trace contextRef="#ctx0" brushRef="#br0" timeOffset="3856.6143">28205 5238,'0'-26,"0"0,-27 26,27-53,0 26,-26 27,-1 0,-52 0,52 0,27 53,-53-26,53 25,0-25,0-1,0-26,27 53,26-53,0 0,0 0,0-26,0 26,-27 0,-26 26,26 54,-26-27,0-1,0 1,0 0,0 27,0-54,0 1,0-1,-52-26,25 0,1 0,-27 0,26 0,-26-26,53-27,0 26,0-52,27 26,79-26,-27 52,27 27,-27-53,-52 53,-1 0</inkml:trace>
  <inkml:trace contextRef="#ctx0" brushRef="#br0" timeOffset="4122.5876">29051 5053,'53'-26,"-106"52,-53 80,27 26,0 54,26-28,53-52,0-26,0-1,0-26,0 0,53-53,0 0,0 0,-1-53</inkml:trace>
  <inkml:trace contextRef="#ctx0" brushRef="#br0" timeOffset="4345.5654">29369 5291,'0'27,"0"26,0 0,0-27,0 27,0 26,-80-26,80 27,-53-1,53 0</inkml:trace>
  <inkml:trace contextRef="#ctx0" brushRef="#br0" timeOffset="4542.5457">29078 5556,'0'-27,"26"27,27 0,0 0,-27 53,27-53,0 0</inkml:trace>
  <inkml:trace contextRef="#ctx0" brushRef="#br0" timeOffset="4736.5263">29819 5186,'0'52,"52"1,-52 0,0 0,0 0,0 53,0-27,-52 1,-54 52,-79-26,79-53</inkml:trace>
  <inkml:trace contextRef="#ctx0" brushRef="#br0" timeOffset="6685.3314">24289 14393,'0'-26,"0"-27,26 26,-26-26,0-26,0 26,0 0,0 0,0 0,0 0,-53 27,27 26,-1-80,-52 80,26 0,0 0,27 27,-54 26,27 53,1-27,-1 27,53-27,-27-26,27 0,0 0,53 0,-26-53,25 26,1-26,27 0,-54 0,27-26,-26-27,25 0,-52 0,27-26,-27 26,53 106,-53 26,53-26,-53 0,53 0,-53 26,26 1,-26-1,53 0,-26 1,78-27,-25-53</inkml:trace>
  <inkml:trace contextRef="#ctx0" brushRef="#br0" timeOffset="7967.2032">31882 14181,'0'-26,"0"-53,0 26,0 0,0 0,-53 0,53 0,-26 26,-53-52,26 79,26 0,-52 79,-27 27,53 0,0 26,0 1,53-27,0-27,0-26,0 0,0 0,80-53,-1 0,0 0,1 0,26-80,-54 27,1-52,0-1,-53 26,27 1,-27 53,0 26,0 52,0-25,0-1,0 54,0-27,0 0,0-1,0 1,26-26,-26-1,53 27,0-26,-26 52,25-79,28 27</inkml:trace>
  <inkml:trace contextRef="#ctx0" brushRef="#br0" timeOffset="8934.1065">27808 10292,'26'-26,"27"26,-53-53,27 53,-1 0,53 26,1-26,26 79,52-79,28 80,-1-80,132 0,54 0,-27 0,0-27,-80 27,-26-105,-132 105,-53 0,-79 0,-1 0,-26 0,53 26,-53-26</inkml:trace>
  <inkml:trace contextRef="#ctx0" brushRef="#br0" timeOffset="9886.0113">24209 9895,'0'-26,"-26"-54,26 54,-53-27,27 0,-27 53,0 0,53 79,-80 27,80 0,0 0,0 0,0 52,0-52,0-26,0-1,27-26,-27-27,0 1,26-27,-26 79,0-79</inkml:trace>
  <inkml:trace contextRef="#ctx0" brushRef="#br0" timeOffset="10082.9916">23733 10266,'0'-27,"0"27,53 0,0 0,0 0,0 27,26-27,53 26,-52-26</inkml:trace>
  <inkml:trace contextRef="#ctx0" brushRef="#br0" timeOffset="10359.9638">24553 9869,'0'-27,"0"80,0 26,0 54,0 26,0-54,0 1,0-26,0-1,27 0,-27-52,53-27</inkml:trace>
  <inkml:trace contextRef="#ctx0" brushRef="#br0" timeOffset="10591.9407">24950 9736,'0'0,"0"80,0 26,0 26,0 27,0-54,0 1,0-26,0-27,0 26,0-53,0-26,0 27</inkml:trace>
  <inkml:trace contextRef="#ctx0" brushRef="#br0" timeOffset="10780.9218">24633 10451,'26'-27,"27"27,0 0,0 0,-27 0,54 0,-27 0,0 0,26-79</inkml:trace>
  <inkml:trace contextRef="#ctx0" brushRef="#br0" timeOffset="10976.9022">25400 9895,'0'0,"53"106,-53 0,0 0,0-27,0 27,0-27,0 1,-79 25,26-52,-53 27,79-80</inkml:trace>
  <inkml:trace contextRef="#ctx0" brushRef="#br0" timeOffset="14281.5717">5741 9578,'53'0,"-53"-53,0 132,0 53,0 106,-79 133,26-1,0 27,53-26,-106-1,106-26,0 53,0-80,0-26,53-26,-53-53,106-54,-79 1,-27-53,52 0,-52-53,0 0</inkml:trace>
  <inkml:trace contextRef="#ctx0" brushRef="#br0" timeOffset="14906.5092">1032 12964,'53'0,"-27"0,27 0,27 0,25 0,186-53,53 53,106 0,79 0,133 0,26-79,53 79,-1 0,-105-79,27 79,-54-80,-78 80,-107-79,-106 79,-26-53,-79 53,-80 0,-52 0,-54 0,-105 53,26 0,-26 0</inkml:trace>
  <inkml:trace contextRef="#ctx0" brushRef="#br0" timeOffset="15937.406">979 11112,'0'0,"79"0,-52 0,52 0,1 0,25 27,28-27,52 0,0 0,27 0,26 0,0 0,27 0,-54-27,1 27,-27 0,-26-53,-53 53,0 0,-54 0,-25 0,-1 0,27 0,-26 0,-1 0</inkml:trace>
  <inkml:trace contextRef="#ctx0" brushRef="#br0" timeOffset="16636.3361">3969 11059,'26'0,"-26"0,0 27,0 26,0 26,0 53,0-26,0-26,0-28,0 1,0 0,0 27,0-54,0 1,0 25,0 28,0-27,-53 0,53 0,0 26,-26-26,26 0,0-27,0 54,0-54,0-26,0 27,0-1,26-26,-26 53,0-27,0 1,0 26,0-27,0 1,53 26,-53-27,27-26,-27 27,26-27,-26 0,53 0,-53-53,0 0,-26 53,26-53</inkml:trace>
  <inkml:trace contextRef="#ctx0" brushRef="#br0" timeOffset="17917.2081">1005 11218,'27'0,"-27"0,0 53,0 0,0-27,0 27,53 0,-53 53,0-27,0 1,0 26,0 26,0 27,0-54,0-25,0-1,0 1,0-28,53 28,-53-54,0 1,0-27,0 0,0 53,26-53,-26 26,0 1,-26 78,26-78,-27-1,27 27,0-26,0-1,0 27,27-53,-27 27,26-27,27 0,-53-27,0-26,0 27</inkml:trace>
  <inkml:trace contextRef="#ctx0" brushRef="#br0" timeOffset="19995.0003">15425 10186,'0'53,"0"26,0 54,-26 52,26 27,-53 26,53 26,-80-26,80 1,0-1,0-27,0-25,0-28,27 1,-27-53,0-27,26-26,-26 0,0 0,0-27,0-26,0-52</inkml:trace>
  <inkml:trace contextRef="#ctx0" brushRef="#br0" timeOffset="20525.9472">12859 12223,'26'0,"1"0,-1 0,54 0,25 0,81 0,105 0,26 0,27 0,106 0,105 80,-52-80,26 0,-79 0,0 0,-53 0,26-80,-105 80,-27-79,-106 79,-79-53,-27 53,-132 0,0 53</inkml:trace>
  <inkml:trace contextRef="#ctx0" brushRef="#br0" timeOffset="22175.7822">13838 11006,'0'0,"0"0,79 0,-52 0,25 0,28 0,-1 0,27 0,79 0,-26 0,-27 0,27 0,-53 27,26-27,-26 0,0 0,-27 0,1 26,-1-26,-53 0,1 0,26 0,0 0,0 0,26 0,0 0,-26 0,27 0,-27 0,0 0,-27 0,27 0,-27 0,1 0,26 0,-27 0,27 0,-26 0,25 0,1 0,-26 0,-1 0,27 0,-26 0,-1 0,27 0,-26 0,-1 0,27 0,-80 0,27 0,0 27,0 26,-26 0,26-27,-53 27,53-27,-26 27,26 0,-53 0,53 0,0 0,0 26,0-26,0-26,0-1,0 54,0-54,0 0,0 27,0 27,0-54,0 1,0 26,0-27,26-26</inkml:trace>
  <inkml:trace contextRef="#ctx0" brushRef="#br0" timeOffset="22935.7062">13758 11006,'27'53,"-27"53,0 0,0 0,0 0,53 52,-53-25,53 25,-53-25,53-54,-53 0,26-26,-26 27,0-54,0 1,0 26,0 26,0-79,26 0</inkml:trace>
  <inkml:trace contextRef="#ctx0" brushRef="#br0" timeOffset="23709.6288">16828 11324,'0'53,"52"26,-52 27,53 26,-53 27,0-27,53 1,-53-54,0 0,-26-26,26 0,-53 27,53-54,-53 27,53-27,0-26</inkml:trace>
  <inkml:trace contextRef="#ctx0" brushRef="#br0" timeOffset="24233.5764">17806 8943,'-52'53,"-28"26,1 0,-53 27,-1 26,-52-26,79 0,0 0,1-27,52-26,0 0,0-53</inkml:trace>
  <inkml:trace contextRef="#ctx0" brushRef="#br0" timeOffset="24450.5547">16722 9631,'0'79,"0"-53,0 27,0 0,0 27,26 25,54-25,-28-27,1-53</inkml:trace>
  <inkml:trace contextRef="#ctx0" brushRef="#br0" timeOffset="24960.5037">18098 9366,'0'-53,"-27"79,-26 1,27 52,-54 1,27 52,0 27,53-27,-52 27,52 0,0-27,-27 0,27-53,0-26,-53-53</inkml:trace>
  <inkml:trace contextRef="#ctx0" brushRef="#br0" timeOffset="25542.4455">17568 10292,'0'-26,"53"26,0-53,53 53,53 0,26-80,53 27,-53-26,-26-27,-27 0,-26-26,-26 0,-28 52,-52 27,0 27,-26 26,-27 0,-53 53,-26 53,26-27,0 53,27 1,26-1,53-26,0-27,0-26,0 0,53 0,-27-53,1 0,52 0,-26 0,0-79,26 52,-26-26,0 27,0-27,27 26,-54 27,-26 27,0-1,0 27,0-26,0-1,0 53,-53-26,53-26,0-1,-26 27,26-26,0 26,0-53,53 0,-1-53,28 0,-1-53</inkml:trace>
  <inkml:trace contextRef="#ctx0" brushRef="#br0" timeOffset="25687.431">19129 9657,'0'-53,"0"27,0 26,53 0,-26 0</inkml:trace>
  <inkml:trace contextRef="#ctx0" brushRef="#br0" timeOffset="26153.3844">19394 9419,'0'-27,"79"-26,-52 27,-1 26,27 0,-53 79,0 54,-26 52,26 0,-133 27,133-27,0 27,0-1,0-52,0-53,0-27,0 1,0-27,-26-1,26-78,0-80,0-26,53-80,0 1,0-28,0 81,0 78,-1 27,-52 0,53 53,-26-26,-1 26,27 0,-26 0,26 53,-53 0,26 0,-26 26,0 53,-106 1,-26-1,-133 0,-26 1,0-28,53-105</inkml:trace>
  <inkml:trace contextRef="#ctx0" brushRef="#br0" timeOffset="27713.2284">3096 15954,'0'-79,"0"52,0-26,0 27,0-1,0-26,-27-26,27 26,-53-26,0-53,0-27,1 0,-1 0,53 27,-53-53,53 52,0 54,-53 0,53-1,0 1,0 26,0 0,0 0,0 27,26-27,-52 53,-1 0,-26 53,53 0,0-27,-26-26,26 27,0-54,0 1,0-27,0-27,0 54,0-1,0-25,0 25,53 1,-27 26,54-80,-27 80,26 0,0 0,-26 0,53 80,-53-27,53 52,26 1,-26 0,26-106</inkml:trace>
  <inkml:trace contextRef="#ctx0" brushRef="#br0" timeOffset="28791.1206">7276 15293,'0'-53,"-26"-27,26 54,-80-27,27 26,27 27,-27 0,26 0,1 0,-53 27,26-27,0 79,0-79,-26 53,52-53,27 53,0-26,53-27,53 0,0 0,26-53,0-27,-26 1,-53-27,0 27,-53-1,53 1,-53 0,0-1,0 54,0-1,-27 27,27-26,0 105,0 54,27 25,-27 27,0 27,0-53,79 0,-26-54,26 1,1-53,-1-53,1 0,25-26,-25-54,-1 1,-26-53,0-27,-53-26,0 52,0 81,0-1,-26 53,-1 0,-26 53,0-1,53 28,-26-1,26 1,0-1,0-26,0-27,79-26,-26 53,0-53,0 0,26 0,-26 0,0 0,0 0,-53-26,27 26</inkml:trace>
  <inkml:trace contextRef="#ctx0" brushRef="#br0" timeOffset="29848.0149">8573 15478,'0'-53,"0"26,26-78,53-1,27-79,0 26,0 0,26-26,-26-27,-53 27,-53 53,0-1,0 80,0 53,-79 80,26 26,53 52,-53 1,53-27,0 27,0-53,79 0,-26-27,0 27,26-53,-52-27,-1-26,27 53,-26-53,25 0,1 0,-26 0,26-26,-53-1,0 1,26-27,-26 0,0 0,0 27,0-27,-26 53,-27 0,-27 79,80-52,0-1,0 27,0-26,27 25,-1-52,54 0,-54 0,27-26,-53 0,27-27,-27 79,0 53,53-79,52 0,-78 0,-1-79,27 53,-53-27,27 79,26-26,-1 80,1-80,0 0,0 0,27 0,25 0,54-106,-27 26,-26 1,-79 0,-27 52,0 1,0 26,0 79,0 27,53 53,26 52,-26 1,0-27,0 0,-53-79,0-53,0 0,-27-53,-26 0,-26 0,26-79,0 26,53-53</inkml:trace>
  <inkml:trace contextRef="#ctx0" brushRef="#br0" timeOffset="30006.999">12647 15028,'0'0,"-53"0,27 0</inkml:trace>
  <inkml:trace contextRef="#ctx0" brushRef="#br0" timeOffset="30357.9639">9922 16589,'106'0,"52"-26,28 26,-28 0,107-53,0 53,-80 0,-79 26,-27-26,-79 27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06:38:24.3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4895 11218,'26'0,"54"0,-1 0,-53 0,1 0,26 0,-27 0,1 0,-1 0,54 0,-27 0,-1 0,-25 0,52 0,-26 0,-26 0,-1 0,27 26,-27-26,1 0,26 0,-27 0,1 0,26 0,-27 0,1 0,26 0,-27 0,0 0,27 0,0 0,0 0,-26 0,26 0,-27 0,0 0,1 0,26 0,-27 0,27 0,0 0,27 0,-28 0,1 0,0 0,0 0,-26 0,-1 0,1 0,25 0,-25 0,-1 0,27 0,-26 0,-1 0,27 0,-26 0,-1 0,53 0,-26 0,-53-26,53 26,27 0,-54 0,1 0,25-26,-25 26,26 0,0 0,0 0,0 0,0 0,26 0,-26 0,-27 0,1 0,-27 0,0 52,0-25,0 26,0-27,0 54,53-80,-53 53,0 0,26-53,-26 52,27 1,-27 27,52-80,-52 53,0 0,27-1,-27 1,53 27,-53-27,0-27,0 27,26-26,-26 25,53 28,-53-27,27 0,-27 0,0-1,53-52,-53 53,0-26,0-1,0 27,0-26,-27-27</inkml:trace>
  <inkml:trace contextRef="#ctx0" brushRef="#br0" timeOffset="1169">4895 11297,'26'80,"-26"-27,0 26,53 0,-53 27,0 27,53-28,-53 1,0 0,53 0,-53 0,0 0,53-1,-53-25,0-27,0 0,0 0,0-1,0 28,0-27,0-27,0 27,0-53,0-26</inkml:trace>
  <inkml:trace contextRef="#ctx0" brushRef="#br0" timeOffset="3165">2593 9948,'-27'-26,"27"52,0 27,0-27,80 27,-80 27,53-27,-53 0,53-1,0-25,-53-27,0-53,0 0,0 27,0-1,26-26,27 53,-27-53,1 53,26 0,-27 0,1 0,-27 0,53 53,-53-26,0 26,0 0,0-1,0-25,0 26,53-53</inkml:trace>
  <inkml:trace contextRef="#ctx0" brushRef="#br0" timeOffset="3399">3440 10054,'0'-27,"0"54,0 52,0 1,0-1,0-26,0-27,0 27,0-53,53 0,-1-79,-52 26,0 0,0-26,-79-1,53 1,-27 52,0 27,0 53,53 0</inkml:trace>
  <inkml:trace contextRef="#ctx0" brushRef="#br0" timeOffset="4003">4313 9922,'0'0,"-27"26,27 27,0 0,0-27,0 1,53 26,0-53,0 0,0-53,-53 26,26-26,-26 27,0-1,0-52,-26 79,-27 0,27 0,-1 0,-26 0</inkml:trace>
  <inkml:trace contextRef="#ctx0" brushRef="#br0" timeOffset="4657">4763 10001,'0'26,"0"27,0 0,52-53,-25 0,26-26,-53-1,26-26,-26 27,0 79,53 0,-53-27,53 1,0 26,0-53,-53-27,79-52,-79 26,0-27,0-25,0 25,0 54,-53 26,0 0,1 0,25 0,-26 53,53-27,0 27,80-26,-28 25,54-52,27 80,-28-80,28 53,-54-53,-52 53,25 0,-78 26,0-26,-27-27,0 54,53-107,26-52,54 0,-28-27,28 53,-27-27,0 54,0-27</inkml:trace>
  <inkml:trace contextRef="#ctx0" brushRef="#br0" timeOffset="5189">5927 10239,'79'-26,"27"-54,0-26,-27-26,0-27,1-26,-27 26,-53 27,0 0,0 52,0 28,0 25,-53 27,0 0,26 0,-52 79,79 1,0-1,0 27,0-27,53 27,0-26,-27 25,27-78,-53-1,53-26,-53 80,27-80</inkml:trace>
  <inkml:trace contextRef="#ctx0" brushRef="#br0" timeOffset="5482">6694 9578,'0'-27,"-53"27,0 0,27 0,-27 80,53-28,-27 1,27 0,0-26,0-1,80-26,-27 0,-27 0,27 0,-27-53,-26 27,53 26,-53-27,0 54,0 26,53-53,0 0</inkml:trace>
  <inkml:trace contextRef="#ctx0" brushRef="#br0" timeOffset="6073">7117 9075,'-79'0,"52"0,1 0,0 0,26 0,0 79,0 1,0-1,79 53,27 27,-27 26,1-26,-1 0,0-27,-26 0,-53-79,0 0,27-53,-27-26,0-54,0-52,0-53,0 0,0-27,0 27,53 79,-53 53,26 53,-26-26,53 26,-53 26,53 27,-53 26,0 54,0-1,0-26,0-27,-27 0,1-26,-27-26</inkml:trace>
  <inkml:trace contextRef="#ctx0" brushRef="#br0" timeOffset="6272">7885 9392,'0'-26,"0"52,-27 54,27 26,0-1,0 1,27-26,-27-27,53-27,-27-26</inkml:trace>
  <inkml:trace contextRef="#ctx0" brushRef="#br0" timeOffset="6451">7990 9154,'0'-26,"27"26,-27 53,26-27</inkml:trace>
  <inkml:trace contextRef="#ctx0" brushRef="#br0" timeOffset="6915">8255 9631,'0'52,"0"-78,26 0,27-27,0-27,53 27,-53-26,0 52,-27-25,-26 78,53-26,27 0,-1 0,0-53,1 53,-27-53,-80 80,-26 26,-26 26,53-26,26 26,-80 27,80-27,0 1,0-27,53-27,-53 54,27-54,-27 27,0 0,-27-27,-52 27,26-53,0 53,-26-53</inkml:trace>
  <inkml:trace contextRef="#ctx0" brushRef="#br0" timeOffset="9059">18230 14631,'0'-53,"0"80,0 26,-27 26,27 80,0 52,0 1,0 53,53-27,0 26,0 27,0 0,-53-26,79 0,-79-54,106-26,-106-26,27-26,-27-28,0-52,0-26,0 26,0-80,0 1,0-27</inkml:trace>
  <inkml:trace contextRef="#ctx0" brushRef="#br0" timeOffset="9741">14420 17039,'79'0,"1"0,-1 0,0 0,54 0,158 0,26 0,54 0,25-53,54 53,106-79,26 79,53-106,53 106,-53-133,-132 133,79-105,-133 105,-25-80,-107 80,-26 0,-79-53,-27 53,0 0,-26-53,-53 53,-53 0,0-26,-133 26,1 0</inkml:trace>
  <inkml:trace contextRef="#ctx0" brushRef="#br0" timeOffset="11061">15981 15451,'26'0,"27"0,-26 0,26 0,0 0,52 0,1-53,26 53,27 0,53-52,26 52,-53 0,27-53,0 53,-27 0,0-53,-26 53,26 0,-26-53,26 53,-26 0,52-53,-78 53,-28 0,54-53,-27 53,-26 0,-26 0,-1 0,-26 0,0 0,0 0,26 0,-26 0,0 0,26 0,-26 0,27 0,-1 0,-26 0,-27 0,1 0,26 0,0 0,-27 0,27 0,-53 53,27-53,-27 26,26-26,-26 27,0 52,0-52,0 26,0 26,0 0,0 1,53 52,-53-26,53 0,-53 26,26-53,-26 1,53-1,-53 80,53-106,-53-27,27 27,-27-26,26-27,-26 52,0-25,53-1,-53 27,0-106</inkml:trace>
  <inkml:trace contextRef="#ctx0" brushRef="#br0" timeOffset="12239">16007 15504,'0'-26,"0"-1,0 107,0 26,0 52,0-25,0 25,0-52,27 26,-27-52,53-1,-53-26,0-26,0 26,26-53,-26 26,0 27,0 0,0-27,-53 27,53 0,0 26,0-52,0-1,0-26</inkml:trace>
  <inkml:trace contextRef="#ctx0" brushRef="#br1" timeOffset="20218">14023 15637,'26'0,"27"0,-26 0,-1 0,27 0,27 0,-80-27,52 27,-25 0,-27-53,53 53,-53-26,79 26,-52 0,-1 0,27 0,26-27,-26 27,-26 0,26-53,-27 53,1 0,26-26,-1 26,-52-53,53 53,-26 0,52 0</inkml:trace>
  <inkml:trace contextRef="#ctx0" brushRef="#br1" timeOffset="20300">15214 15372,'26'0,"27"0,0 0</inkml:trace>
  <inkml:trace contextRef="#ctx0" brushRef="#br1" timeOffset="20428">15743 15372,'0'-26,"26"26,27 0</inkml:trace>
  <inkml:trace contextRef="#ctx0" brushRef="#br1" timeOffset="20990">15981 15372,'79'0,"-26"0,-26 0,26 0,-1 0,-25 0,-1 0,27 0,0 0,0 0,0 0,-27 0,27 0,-26 0,-1 0,-26 26,53-26,-26 0,-1 0,27 0,-26 0,25 0,-25 0,52 0,-52 0,-1-26,27 26,0 0,-27 0,27 0,-26 0,-1 0</inkml:trace>
  <inkml:trace contextRef="#ctx0" brushRef="#br1" timeOffset="21337">17304 15398,'0'27,"0"-1,0 27,0-26,0 26,0-27,0 27,0-27</inkml:trace>
  <inkml:trace contextRef="#ctx0" brushRef="#br1" timeOffset="21628">17357 15928,'0'26,"26"-26,-26 53,0-27,53-26,-53 27,0 26,0 0,27 26,-27-26,26-53,-26 53,53-53,-53 53,26 0,-26-27,0 1,0 26</inkml:trace>
  <inkml:trace contextRef="#ctx0" brushRef="#br1" timeOffset="21907">17568 16616,'0'52,"0"-25,0-1,0 27,0-26,0-1,0 27,0-26</inkml:trace>
  <inkml:trace contextRef="#ctx0" brushRef="#br1" timeOffset="23054">13705 15584,'53'0,"-26"0,-27 26,0 27,53 0,-53-27,0 27,0 27,0-27,26 26,-26 0,53 27,-53 26,79 27,-79-26,53-1,-53-26,0-27,27 0,-27 27,0-53,53-26,-53-1,0 27,26-53,27-26</inkml:trace>
  <inkml:trace contextRef="#ctx0" brushRef="#br1" timeOffset="23660">16642 15531,'0'-53,"0"26,27 27,-1 0,-26 0,0 53,0 27,0 25,-53-25,0-1,0 1,1-27,25-27</inkml:trace>
  <inkml:trace contextRef="#ctx0" brushRef="#br1" timeOffset="23870">17145 15928,'-79'53,"26"-1,0-25,-27 26,28-27,25 27,-26 0</inkml:trace>
  <inkml:trace contextRef="#ctx0" brushRef="#br1" timeOffset="24050">17092 16166,'-79'79,"-1"-26,1 26,-27 1,27-27,-1 26,27-52,53 25,-26-52</inkml:trace>
  <inkml:trace contextRef="#ctx0" brushRef="#br1" timeOffset="24238">17066 16642,'-27'0,"-26"26,0-26,53 53,-53-53</inkml:trace>
  <inkml:trace contextRef="#ctx0" brushRef="#br1" timeOffset="24404">17304 16483,'0'0,"-106"80,79-54,-25 27,25-27,1-26</inkml:trace>
  <inkml:trace contextRef="#ctx0" brushRef="#br1" timeOffset="24576">17330 16510,'-79'0,"52"53,-26-27,27-26,0 53,-54-53,27 0</inkml:trace>
  <inkml:trace contextRef="#ctx0" brushRef="#br1" timeOffset="24764">17119 15398,'-53'27,"-53"79,53 26,-26-26,26 26,0-79</inkml:trace>
  <inkml:trace contextRef="#ctx0" brushRef="#br1" timeOffset="24973">16801 15875,'-26'26,"-27"27,0-26,-53 52,27 0,26 1,0-27</inkml:trace>
  <inkml:trace contextRef="#ctx0" brushRef="#br1" timeOffset="25160">16775 15795,'0'-26,"0"26,-27 0,-52 0,26 79,0-26,-26 27,26-1,0-26,53-27,0 27</inkml:trace>
  <inkml:trace contextRef="#ctx0" brushRef="#br1" timeOffset="25348">16722 15637,'-27'0,"1"0,-27 0,53 52,-53 1,53-26,0 26,-53 0,53 0,0-27</inkml:trace>
  <inkml:trace contextRef="#ctx0" brushRef="#br1" timeOffset="25506">16775 15689,'-27'0,"27"27,-106 26,53 53,0-27,1 53,-1 1,53-107</inkml:trace>
  <inkml:trace contextRef="#ctx0" brushRef="#br1" timeOffset="26615">26511 15266,'53'-53,"-53"80,27 105,-27 53,0 27,0 0,0-1,79 27,-79-26,79 0,-26-1,0-52,0-53,0 26,-53-52,53-28,-53 1,0-26,0-1,0-26</inkml:trace>
  <inkml:trace contextRef="#ctx0" brushRef="#br1" timeOffset="27252">24421 17330,'0'0,"79"0,-26 26,27-26,78 0,81 0,52 53,26-53,54 0,78 0,28-53,-28 53,28-53,-28 53,-78-79,26 79,-80 0,-26-53,-26 53,-53 0,-80 0,0 0,-53 0,-26 0,-26 0,-27 0,-53 0,26 0</inkml:trace>
  <inkml:trace contextRef="#ctx0" brushRef="#br1" timeOffset="29712">25744 15928,'-26'0,"26"-53,-27 53,27-27,-26 1,52 26,1 0,52 0,-26 0,26 0,1 0,25 0,28 0,25 0,1-27,-27 27,27 0,0 0,0-53,-53 53,-1 0,-25 0,-1 0,1-26,-1 26,0 0,27 0,-27 0,27 0,-26 0,-1-53,0 53,-26 0,0 0,27 0,-54 0,27 0,-53 0,26 0,-26 53,0-27,53-26,-26 0,-27 27,26-27,27 0,-53 26,53-26,-53 53,27-53,-27 27,26-27,-26 53,53-53,-53 53,26-53,-26 79,53-53,-53 1,27 26,-27 0,53 0,-53 26,26-26,-26 0,53 0,-53 26,27-52,-27-1,52 27,-25 0,-27-27,26-26,-26 53,53-53,-53 27,0-1,0 27,0-27,0-26,0-52</inkml:trace>
  <inkml:trace contextRef="#ctx0" brushRef="#br1" timeOffset="30821">25638 15848,'0'-53,"0"53,0-26,-53 26,0 0,27 0,-27 0,26 0,1 0,-53 79,26-79,0 0,0 27,-26-27,52 0,1 0,-27 0,-27 0,27 0,0 0,53 53,-26-53,26 26,0 27,0 0,0 0,0 53,0-27,106 0,-106 27,79 53,-79-27,0 1,0 52,0-26,-26-1,26-52,-53 0,53-27,0-26,0-26,0-27,26-80,27 27,-53 0,53 1,27 25</inkml:trace>
  <inkml:trace contextRef="#ctx0" brushRef="#br1" timeOffset="31835">28707 15928,'0'26,"53"27,-26-27,26 1,-27 26,53-27,-52 27,26 0,-53 0,26 53,-26-27,0 27,0 0,-26 26,26-26,0-27,0 1,0-27,0 0,26 0,1-27,-27-26,0-26,0 26</inkml:trace>
  <inkml:trace contextRef="#ctx0" brushRef="#br1" timeOffset="33891">27808 15742,'0'-53,"26"53,54 0,-54 0,0 0,27 0,-26 0,-1 0,27 0,-26 0,26 0,0 0,-1 0,28 0,-27 0,0 0,0 0,-1 0,28 0,-1 0,1 0,-1 0,-26 0,0 0,0 0,0 0,26 0,-26 0,0 0,-27 0,27 0,-26 0,-1 0,27 0,-26 0,-1 0,27 0,26 0,-26 0,0 0,0 0,0-26,-27 26,1 0,26 0,-27 0,1 0,-1 0,27 0,0 0,0 0,0 0,26 0,1 0,52 0,-79 0,0 0,-27-53,27 53,-26 0,-1-26,27 26,0-53,26 53,1-27,-1 27,0 0,-26 0,-26 0,-1 0,-26 0</inkml:trace>
  <inkml:trace contextRef="#ctx0" brushRef="#br1" timeOffset="34566">31327 15504,'0'53,"0"0,0 0,0 0,0 0,0 26,0-52,0-1,0 1,0 26,0-27,0 27,-53 0,53-27,0 1,0 52,-27-52,27-1,0 53,0-52,0-1,0 27,27-53,-27 53,0 0,0 26,0-26,0 27,0-27,53-53,-53 53,0-27,0 0,0 27,26-53,-26 53,0-26,0 26,0 0,0-27,0-26,0-79</inkml:trace>
  <inkml:trace contextRef="#ctx0" brushRef="#br1" timeOffset="35945">27623 15716,'26'0,"27"-27,0 27,-27 0,1 0,-27 0,-27 0,27 0,0 27,0 26,0 26,0-26,0 27,0-28,0 1,0 27,0-1,0-26,0-27,0 27,53-53,-53 53,27-53,-1 27,-26-1,0 27,0 27,0-80,0 52,0 1,0 0,27 27,-1-27,27-1,0 1,0 27,-27-54,-26 27,27-53,-27 27,0-1,0 1,0-27,0-53,0 26</inkml:trace>
  <inkml:trace contextRef="#ctx0" brushRef="#br1" timeOffset="36680">28654 17224,'0'0,"27"0,-1 0,27 0,0 0,0 0,26 0,1 0,26 0,-1 0,28 0,-27 0,-1 0,54 0,-53 0,26 0,54 0,-1 0,-27 0,-25 0,26 53,-1-53,-52 0,26 53,-26-53,27 53,-28-53,-25 53,-1-53,0 0,27 0,27 53,-28-53,1 0,27 0,-28 0,1 0,0 0,26-27,-26 27,0 0,26 0,-52 0,-1 0,0 0,-26 0,0 0,-26 0,-54 0,1 0,-27 0</inkml:trace>
  <inkml:trace contextRef="#ctx0" brushRef="#br1" timeOffset="37631">28707 15901,'-26'-106,"26"80,0-1,-53-26,53 106,-53 53,0-26,-26 52,26-53,-27 27,28-27,25 1,27-54,-53 1</inkml:trace>
  <inkml:trace contextRef="#ctx0" brushRef="#br1" timeOffset="37805">28522 16351,'0'0,"-53"53,0 26,-26 1,26 25,27-52,26-26</inkml:trace>
  <inkml:trace contextRef="#ctx0" brushRef="#br1" timeOffset="37977">28734 16563,'0'26,"-27"27,-79 26,27 1,-27 26,27-27,26-26,27-27</inkml:trace>
  <inkml:trace contextRef="#ctx0" brushRef="#br1" timeOffset="38149">28760 16907,'-79'79,"52"-53,27 1,-53-27</inkml:trace>
  <inkml:trace contextRef="#ctx0" brushRef="#br1" timeOffset="38315">28601 16933,'-26'0,"26"26,-26-26</inkml:trace>
  <inkml:trace contextRef="#ctx0" brushRef="#br1" timeOffset="41338">20823 16933,'0'26,"0"107,0 78,0 54,0 26,53-79,-53 52,53-52,-53-27,52-26,-52-53,0 0,27-27,-27-53,0 1,53-27,-53-27</inkml:trace>
  <inkml:trace contextRef="#ctx0" brushRef="#br1" timeOffset="42125">18441 18388,'80'0,"-54"0,1 0,26 0,26 0,27 0,79 0,27 27,52-27,54 79,52-79,1 0,105 79,27-79,26 0,79 0,-52-52,-133 52,-52 0,-80-53,-80 53,-52 0,-79 0,-54 0,-26 26,0 1,-26 25,-27-52</inkml:trace>
  <inkml:trace contextRef="#ctx0" brushRef="#br1" timeOffset="43895">17859 17224,'27'0,"26"0,-27 0,27 0,0 0,0 0,-27 0,1 0,26 0,26 0,1 53,-1-53,0 0,27 0,53 53,0-53,-27 0,27 0,-27 0,27 0,-1 0,-52 0,27 0,25 0,-25 0,25 0,1 0,0 0,0 0,-1 0,-25 0,25 0,-25 0,25 0,-25 0,26 0,-27 0,0 53,-26-53,53 0,-53 53,26-53,-53 0,1 26,-1-26,0 0,1 0,-1 53,0-53,-26 0,0 0,0 0,0 0,-26 0,-1 0,0 0,27 0,-26 0,-1 0,27 0,-26 0,-1 0,27 0,-26 53,25-27,-52 27,27 0,-27-26,0 26,0 0,0 0,0 26,0-26,0 0,0 0,0 0,0 26,0-53,0 1,0 52,0-52,0-1,0-26,0 27,0 26,0-27,0-79,-27-26</inkml:trace>
  <inkml:trace contextRef="#ctx0" brushRef="#br1" timeOffset="44937">18494 17251,'0'-27,"53"27,-53-26,0 26,0 26,0 27,0 26,0-26,27 27,-27-1,53 27,-53 0,0-27,53 0,-53-26,0 0,0 0,0 27,0-54,0 27,0-27,0 27,0-26,26-27,-26 26,0 27,0-106</inkml:trace>
  <inkml:trace contextRef="#ctx0" brushRef="#br1" timeOffset="45821">20029 17277,'0'79,"0"-26,-26 0,26 27,0-1,0 0,0-26,0 27,0 25,26-25,-26-1,0 1,0-28,26 1,-26 0,0-26,0 26,0-80,0 1,0-27,0 26,53 1,-26-27</inkml:trace>
  <inkml:trace contextRef="#ctx0" brushRef="#br1" timeOffset="46558">22331 17383,'-27'0,"27"26,-53 1,53 26,0 26,0 27,0 0,0-27,27 0,-27 1,0-27,0 0,0 0,0 26,-27-26,27-27,0 27,0-26,0 26,27-53,-1 0,-26-53</inkml:trace>
  <inkml:trace contextRef="#ctx0" brushRef="#br1" timeOffset="47012">20876 17489,'-53'0,"0"0,-27 0,28 79,-1-26,-27 0,27 26,0-52,53 26</inkml:trace>
  <inkml:trace contextRef="#ctx0" brushRef="#br1" timeOffset="47222">21431 17594,'0'27,"-26"26,-27 0,0 53,0-1,0 1,53-53</inkml:trace>
  <inkml:trace contextRef="#ctx0" brushRef="#br1" timeOffset="47402">21643 17886,'-53'79,"27"0,-54 1,27-1,-26 0,79-26,-53 0</inkml:trace>
  <inkml:trace contextRef="#ctx0" brushRef="#br1" timeOffset="47583">21749 18229,'-80'53,"27"0,27-26,-27 26,27-27,26-26,53-53</inkml:trace>
  <inkml:trace contextRef="#ctx0" brushRef="#br1" timeOffset="47733">22119 18018,'0'0,"-26"53,-1-27,-26 27,-26-26,26 25,0-52,-26 53,26-53,0 0,26 0</inkml:trace>
  <inkml:trace contextRef="#ctx0" brushRef="#br1" timeOffset="47921">22013 17436,'0'0,"0"53,-105 0,25-1,27 28,0-27,-26 26,52-52,-25-27</inkml:trace>
  <inkml:trace contextRef="#ctx0" brushRef="#br1" timeOffset="48163">21405 17886,'0'0,"26"0,-26-53,53 0,-53 0,53 26,-53-52</inkml:trace>
  <inkml:trace contextRef="#ctx0" brushRef="#br1" timeOffset="48332">21193 17753,'-79'53,"52"-26,1-27,26 53,-53-53,0 0</inkml:trace>
  <inkml:trace contextRef="#ctx0" brushRef="#br1" timeOffset="48542">21167 17647,'-53'0,"0"0,-27 0,1 0,0 0,-1 53,1-53,26 0,53 27,-53-27,133 0,-1 0,0-80,1 80,-27-53</inkml:trace>
  <inkml:trace contextRef="#ctx0" brushRef="#br1" timeOffset="48723">20955 17647,'-53'53,"27"-53,-27 53,26-53,54-53,-1 53</inkml:trace>
  <inkml:trace contextRef="#ctx0" brushRef="#br1" timeOffset="48896">20981 17700,'-26'0,"26"27,-79-27,26 53,26 0,-26-27,27 27,26-27,-53 27</inkml:trace>
  <inkml:trace contextRef="#ctx0" brushRef="#br1" timeOffset="49068">21537 17806,'-53'0,"-26"80,-53-28,52 1,27-26,0-27,53 26,27-26,26 0,26 0</inkml:trace>
  <inkml:trace contextRef="#ctx0" brushRef="#br1" timeOffset="50059">28416 15716,'0'0,"-106"53,80-27,0 27,26-26,-80 26,80-27,-26-26,26 53,-27-53,27 26,-53-26</inkml:trace>
  <inkml:trace contextRef="#ctx0" brushRef="#br1" timeOffset="50246">28416 16033,'0'0,"-106"27,54 52,-1-26,53 0,-27 0</inkml:trace>
  <inkml:trace contextRef="#ctx0" brushRef="#br1" timeOffset="50410">28681 16377,'-27'53,"-26"-26,1 26,25-27,27 27,-53-26</inkml:trace>
  <inkml:trace contextRef="#ctx0" brushRef="#br1" timeOffset="50628">28575 16721,'-26'53,"26"-26,0-1,0 27,0-26</inkml:trace>
  <inkml:trace contextRef="#ctx0" brushRef="#br1" timeOffset="51333">28681 16827,'0'53,"0"-26,0 25,-106-25,80 26,26-27,-53-26,53 27,0-54,26-26,27-52,26-1,27-27,0 1,0 0,-53 26,0 80,-80 105,-26 0,27 1,-53-27,52 0,-26 26,53-53,-26-26,26 27,0-27,0 0,79 0,-79-53,27 53,-27-27,0-25,0 52,-53 26,53-52,26-1,-26 1,0-27,0 0,27 26,-27-52,0 26,0-26,-27 26,1 0,-27 0,26 53,1-27,-27 27,26 0,1 27,-27-1,53 27,-26 0,26-26,0 26,0-27,0 0,26-26,27 0,-53 0</inkml:trace>
  <inkml:trace contextRef="#ctx0" brushRef="#br1" timeOffset="51513">28654 16139,'-53'27,"53"26,-26 0,26-1,-53 1,53 0,-26-53</inkml:trace>
  <inkml:trace contextRef="#ctx0" brushRef="#br1" timeOffset="51670">28496 16192,'0'-26,"0"26,-27 26,-26 27,53 0,-53 0,53 26,-53-52</inkml:trace>
  <inkml:trace contextRef="#ctx0" brushRef="#br1" timeOffset="51941">28178 15954,'0'27,"0"52,0-26,0-27,0 1,0 26,0-27,53-26,-53 27,0 25,27-52</inkml:trace>
  <inkml:trace contextRef="#ctx0" brushRef="#br1" timeOffset="52112">28258 16351,'0'53,"0"0,0-27,0 27,0 0,0 0,0-27</inkml:trace>
  <inkml:trace contextRef="#ctx0" brushRef="#br1" timeOffset="52278">28363 16721,'0'27,"-26"-27,26 26,-27-26,27 53</inkml:trace>
  <inkml:trace contextRef="#ctx0" brushRef="#br1" timeOffset="55594">4630 16430,'0'-26,"0"26,0 106,0 52,0 54,0-27,27 27,-27 26,79-53,-79 1,79-28,-79-25,80-1,-80-53,26 1,-26-54,0 27,0-53,0-53</inkml:trace>
  <inkml:trace contextRef="#ctx0" brushRef="#br1" timeOffset="56200">2487 17965,'53'0,"0"0,-27 0,54 0,-27 0,53 0,26 0,106 0,-26 0,52-53,1 53,79 0,0-53,53 53,-1 0,28-53,-54 53,1 0,-54 0,1 0,-27 0,-80 0,-25 0,-28 0,-52 0,-27 0,-26 0,-53 53,-26-53</inkml:trace>
  <inkml:trace contextRef="#ctx0" brushRef="#br1" timeOffset="57541">3201 16827,'0'0,"53"0,-26 0,26 0,-27 0,27 0,0 0,26 0,-26 0,27 0,-1 0,0 0,1 0,26-53,-27 53,-26 0,0 0,26 0,-26 0,53-53,-27 53,1 0,26 0,-27 0,0 0,-26 0,0 0,0 0,26 0,-26 0,-26 27,26-27,-27 0,1 26,26-26,-27 0,1 0,25 0,-25 0,-1 0,27 0,-26 0,26 0,-27 0,27 0,-27 0,27 0,0 0,27 0,26 0,-27 0,-26 0,0 0,-27 0,-26 53,80-53,-80 27,0-1,0 27,0 0,0-27,0 27,0 0,0 27,0-1,0 0,0 1,0-27,26 0,-26-1,0-25,26-27,-26 26,0 27,53-53,-53 27,0 52</inkml:trace>
  <inkml:trace contextRef="#ctx0" brushRef="#br1" timeOffset="58226">3334 16801,'0'-27,"0"80,-53 27,53 25,0 28,0-1,0-26,0 26,0-53,0-26,0 0,26 0,-26 0,27-53</inkml:trace>
  <inkml:trace contextRef="#ctx0" brushRef="#br1" timeOffset="58531">4101 17092,'-26'0,"-27"0,53 53,-53 0,-27 26,27 27,-26 0,26-27,27 0,26-26,0 0</inkml:trace>
  <inkml:trace contextRef="#ctx0" brushRef="#br1" timeOffset="58704">5186 16827,'-53'53,"0"26,-53 54,-26-1,26 0,0 1,0-1,53 0,53-79</inkml:trace>
  <inkml:trace contextRef="#ctx0" brushRef="#br1" timeOffset="58892">5636 17462,'-53'53,"0"26,-53-26,53 27,-26-54,52 27,27-26,-53-27</inkml:trace>
  <inkml:trace contextRef="#ctx0" brushRef="#br1" timeOffset="59064">5900 17330,'0'0,"0"26,0 27,0 0,-53 27,53-1,-106 27,106-27,-52-52</inkml:trace>
  <inkml:trace contextRef="#ctx0" brushRef="#br1" timeOffset="60579">7488 16774,'-27'0,"27"0,0 0,27 0,52-26,-26 26,26 0,54 0,52 0,0 0,0-53,-26 53,-27 0,-26 26,-53-26,26 0,1 53,26-53,-27 0,0 0,-52 0,26 0,-27 0,27 0,-53 27,0 26,0 0,0-1,0-25,0-1,0 27,0-26,0-1,0 1,0 26,27-27,-27 27,0-27,0 1,53 26,-53 0,26-53,-26 53,26-53,-26 26,53 27,-53-79</inkml:trace>
  <inkml:trace contextRef="#ctx0" brushRef="#br1" timeOffset="61292">8202 17727,'-26'0,"52"0,27 53,-27-53,54 0,26 0,26-27,0 27,53 0,54-79,-1 79,79-53,-52 53,52-79,-52 79,-1 0,1-53,-27 53,0 0,-26 0,-27 0,-79 0,-27 0,-26 0,-26 0,-27 26,-27 1,1-27,-1 0</inkml:trace>
  <inkml:trace contextRef="#ctx0" brushRef="#br1" timeOffset="62118">7488 16668,'0'0,"0"53,0-26,0 52,0 1,0 25,0-25,0 26,53-27,-53 27,0 26,53-53,-53 1,52-1,-52-52,27-1,-27-52,53-1,-53-26,0 27,26-54</inkml:trace>
  <inkml:trace contextRef="#ctx0" brushRef="#br1" timeOffset="62409">8625 16801,'0'0,"-79"79,-27 0,27 54,-53-1,26-26,26-27,27 1,1-27,52-27</inkml:trace>
  <inkml:trace contextRef="#ctx0" brushRef="#br1" timeOffset="62611">9022 17383,'0'26,"0"1,0 26,0-27,-79 27,79-27,-53 27,27-53</inkml:trace>
  <inkml:trace contextRef="#ctx0" brushRef="#br1" timeOffset="62778">9128 17409,'-26'0,"-27"53,-27 0,-25 26,25 1,-26-54,53-26,27 0</inkml:trace>
  <inkml:trace contextRef="#ctx0" brushRef="#br1" timeOffset="62957">8864 17012,'-27'0,"1"0,-54 0,1 80,-27-1,53 1,0-28,27 1</inkml:trace>
  <inkml:trace contextRef="#ctx0" brushRef="#br1" timeOffset="63151">8493 17251,'-26'0,"-1"52</inkml:trace>
  <inkml:trace contextRef="#ctx0" brushRef="#br1" timeOffset="63331">8705 17171,'-53'53,"26"-26,-25 25,25-25,-26 26,-26-27,52-26</inkml:trace>
  <inkml:trace contextRef="#ctx0" brushRef="#br1" timeOffset="63503">8678 17171,'0'0,"-79"0,26 53,0 0,0 0,27 26,26-52,-80 26</inkml:trace>
  <inkml:trace contextRef="#ctx0" brushRef="#br1" timeOffset="63729">8043 16986,'-26'0,"26"26,0 1,0 26,0 26,0-26,0 0,0-27</inkml:trace>
  <inkml:trace contextRef="#ctx0" brushRef="#br1" timeOffset="63947">8017 17012,'0'53,"0"-26,-27-1,1 27,-27-26</inkml:trace>
  <inkml:trace contextRef="#ctx0" brushRef="#br1" timeOffset="64179">8678 16933,'27'0,"26"53,-53 0,0 0,0 26,0 1,-27-54,27 0,-53-26,53 80,-26-80</inkml:trace>
  <inkml:trace contextRef="#ctx0" brushRef="#br1" timeOffset="64381">8969 17065,'-26'27,"26"-1,-53 27,0 0,0 53,0-53,27 0,26 0</inkml:trace>
  <inkml:trace contextRef="#ctx0" brushRef="#br1" timeOffset="64578">8943 17224,'0'0,"0"27,-53 25,27 1,-27 0,-27 53,-26-27,54-52,25-27,-26 53,27-53,26-53,0-26</inkml:trace>
  <inkml:trace contextRef="#ctx0" brushRef="#br1" timeOffset="64771">8440 16933,'-26'0,"26"53,-27 0,-26 0,0 26,27 1,-53-1,26-26,0 26,0-79</inkml:trace>
  <inkml:trace contextRef="#ctx0" brushRef="#br1" timeOffset="64974">8361 16854,'-27'0,"-52"53,26-27,0 53,-26-26,26 0,0 0,53-26,-53-27,53 26,0-26</inkml:trace>
  <inkml:trace contextRef="#ctx0" brushRef="#br1" timeOffset="65177">7885 17012,'-53'27,"53"26,-27-53,27 26,-53 27,53-79</inkml:trace>
  <inkml:trace contextRef="#ctx0" brushRef="#br1" timeOffset="65379">7779 16907,'0'-27,"-27"27,27 0,-53 0,53 27,-26-27,26 52,-53-52,53 53,0 0,0 0,-26-53,26 27</inkml:trace>
  <inkml:trace contextRef="#ctx0" brushRef="#br1" timeOffset="65634">8625 16986,'80'-27,"-54"27,27-79,27 79,-28 0,1 0,-26 0,-27 27,53 25,-53-25,0 26,0 0,-53-27,53 1,-27-27,27 0,0-27</inkml:trace>
  <inkml:trace contextRef="#ctx0" brushRef="#br1" timeOffset="65837">9287 17012,'-27'53,"27"0,-79-26,53 26,-54 0,54-27,26 27,0-27,53-52</inkml:trace>
  <inkml:trace contextRef="#ctx0" brushRef="#br1" timeOffset="65935">9234 17251,'53'-27,"0"-26,0 53,-106 80,26-54,-26 27</inkml:trace>
  <inkml:trace contextRef="#ctx0" brushRef="#br1" timeOffset="66099">9181 17462</inkml:trace>
  <inkml:trace contextRef="#ctx0" brushRef="#br1" timeOffset="66310">8599 17409,'-26'53,"-27"0,26-53</inkml:trace>
  <inkml:trace contextRef="#ctx0" brushRef="#br1" timeOffset="66489">8573 17251,'0'0,"-80"79,27-26,0 26,27-26,26 0,-80 0</inkml:trace>
  <inkml:trace contextRef="#ctx0" brushRef="#br1" timeOffset="66773">8387 17621,'0'-53,"53"53,-53-26,-26 26,-1 0,1 0,-27 26,26-26,-25 53,25-53,1 79,-27-79,53 27,-53-27,26 0,27-27,0 1,0-27,0 26,0-25,0-1,0 0,27 0,-27 0</inkml:trace>
  <inkml:trace contextRef="#ctx0" brushRef="#br1" timeOffset="66961">8229 17251,'-27'52,"-26"-52,27 80,-27-54,53 1</inkml:trace>
  <inkml:trace contextRef="#ctx0" brushRef="#br1" timeOffset="67433">8202 17409,'0'53,"27"-53,25 0,-25 0,26 0,0-26,0-1,-27-26,-26 27,0-1,0-25,-26 52,-1 52,-26 28,0-27,27 26,-53 0,52-26,-26 0,27 0,26-26,0-54,0-26,53-53,0 1,26-28,0-25,-26 52,27 53,-54 26</inkml:trace>
  <inkml:trace contextRef="#ctx0" brushRef="#br1" timeOffset="67607">8070 17436,'0'26,"-27"-26,27 0,-26 0,26-26</inkml:trace>
  <inkml:trace contextRef="#ctx0" brushRef="#br1" timeOffset="67801">8070 17198,'0'0,"-53"0,26 26,1-26,-27 53,27 0,-27 0,53-53</inkml:trace>
  <inkml:trace contextRef="#ctx0" brushRef="#br1" timeOffset="67974">7990 17198,'80'0,"-107"0,1 0,-27 53,27-27,-27 27,53-27,-53 27,26-53,27-26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31:56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21590 1111,'0'0,"0"0,0 26,-53 27,0-53,27 27,-1-27,-26 0,27 0,-1 0,-25 0,52 0,-53 0,53-27,0-26,0-26,26 79,27-53,-27 53,27-53,-26 53,26 0,-53 27,53-1,-53 53,0 1,0-1,0 1,0-1,0-26,0 0,0-27,0 54,0-80,-27 26,-26-26,27 0,-1 0,27 0</inkml:trace>
  <inkml:trace contextRef="#ctx0" brushRef="#br0" timeOffset="493">22146 1058,'0'-53,"-53"-26,0-1,0 80,0 0,0 27,53 26,-26 0,26 26,0 27,0-27,0 27,0-27,0 1,0-27,0 26,0-26,53 26,-53 1,0-27,0-27</inkml:trace>
  <inkml:trace contextRef="#ctx0" brushRef="#br0" timeOffset="703">21669 1534,'27'0,"52"0,-52 0,26 0,0 0,26 0,0 0,1 0</inkml:trace>
  <inkml:trace contextRef="#ctx0" brushRef="#br0" timeOffset="1783">23442 979,'0'0,"53"0,-27-80,27 80,-53-79,27 52,-27 1,0 26,-53 0,26 0,-25 0,-1 0,0 0,26 0,27 53,-53 0,53-27,0 27,0 0,0 26,53 1,-26-1,26 27,0-27,-1 27,-52-26,27-1,-27 0,0-26,0 0,0 0,0-26</inkml:trace>
  <inkml:trace contextRef="#ctx0" brushRef="#br0" timeOffset="2015">23230 1587,'27'0,"-1"0,54-53,-27 53,0-26,-1 26,1 0,-26-53,-1 53,27 0,-26 0</inkml:trace>
  <inkml:trace contextRef="#ctx0" brushRef="#br0" timeOffset="2370">24024 899,'-26'0,"26"106,-53 26,53-26,0-26,0-1,0 0,0 1,26-27,-26-27,53-26,-26 53,26-53,-27-26</inkml:trace>
  <inkml:trace contextRef="#ctx0" brushRef="#br0" timeOffset="2633">24289 979,'0'0,"0"105,0 1,0 0,0 26,0-52,0-1,0-26,0 0,0-27,53-26</inkml:trace>
  <inkml:trace contextRef="#ctx0" brushRef="#br0" timeOffset="2804">24183 1534,'26'-53,"27"53,-53-26,53 26,0-27,-53-25</inkml:trace>
  <inkml:trace contextRef="#ctx0" brushRef="#br0" timeOffset="3021">24395 1111,'26'0,"1"0,25 0,1 0,0 106,-26-53,-27 0,0 26,0 0,0 1,0 26,0-27,-80 0,27 27</inkml:trace>
  <inkml:trace contextRef="#ctx0" brushRef="#br0" timeOffset="4049">25241 1428,'0'-26,"27"26,26 0,0 0,52-53,134 53,-28-53,1 53,26-53,-26 53,-27 0,-26-53,-27 53,27 0,-80 0,-26 0,-27 0,27 0</inkml:trace>
  <inkml:trace contextRef="#ctx0" brushRef="#br0" timeOffset="4273">27358 1032,'26'0,"-26"26,53 0,-53 27,0-26,0-1,0 1,0 26,0 0,0 0,0 26,-53 0</inkml:trace>
  <inkml:trace contextRef="#ctx0" brushRef="#br0" timeOffset="5076">25215 1164,'0'26,"0"1,0-1,-53 27,53-26,-27 26,27-27,0 0,0 27,0 0,0-26,0-27,0 26,53-26,-53 53,27-53,-1 0,27 27,0-27</inkml:trace>
  <inkml:trace contextRef="#ctx0" brushRef="#br0" timeOffset="6179">28310 846,'0'-53,"-26"53,-27 0,27 0,-27 27,26-27,-26 0,27 0,26 26,0 27,0 0,0 27,0-1,53 0,-53 54,0-28,53 1,-53-26,0 25,0-52,0 0,0-26</inkml:trace>
  <inkml:trace contextRef="#ctx0" brushRef="#br0" timeOffset="6448">27993 1428,'0'-26,"0"26,26 0,27 0,-26 0,26 0,26 0,0 0,27 0,-26 0</inkml:trace>
  <inkml:trace contextRef="#ctx0" brushRef="#br0" timeOffset="6785">28866 846,'-53'0,"27"0,26 0,-27 53,27 0,0 0,0 26,0 1,0-27,0 26,27-26,-27 0,53 26,-53-52,79-27,-26 26,0-26,-27 0</inkml:trace>
  <inkml:trace contextRef="#ctx0" brushRef="#br0" timeOffset="8489">29342 926,'0'53,"0"26,0-26,0 26,53-26,-53 0,0 27,0-28,0 1,0-26,0 26,-79-53,26 0,0-53,0 0,27 0,26-26</inkml:trace>
  <inkml:trace contextRef="#ctx0" brushRef="#br0" timeOffset="8669">29316 767,'0'-26,"0"26,0 52,0 1,53-53</inkml:trace>
  <inkml:trace contextRef="#ctx0" brushRef="#br0" timeOffset="9171">29607 1296,'26'27,"27"26,-26-1,-1 1,27-53,-53-53,0 1,0-1,27 26,-27-26,52 53,54 53,-79-53,-27 53,53-53,-53 27,53-27,-27-27,-26 1,0-54,0 54,0-1,0 1,0-27,0 26,79-25,-79-1</inkml:trace>
  <inkml:trace contextRef="#ctx0" brushRef="#br0" timeOffset="9410">30506 793,'27'0,"-1"53,27-26,-26 52,-27-26,53 0,-53 26,0 1,0-27,0 79,-53 27,0-80,-27 27,54-53,-27-27</inkml:trace>
  <inkml:trace contextRef="#ctx0" brushRef="#br0" timeOffset="10581">28231 793,'0'0,"27"0,52 0,-26-52,-27 52,27 0,-53-27,53 27,-26 0,-1 0</inkml:trace>
  <inkml:trace contextRef="#ctx0" brushRef="#br0" timeOffset="12274">27146 899,'0'-26,"0"26,27 53,26-27,-27-26,-26 53,53-53,0 27,26-27,-79 26,27-26,-27 53,26-53,-26 26,0 1,0 52,0-52,-53 26,53 0,0-27,0 0,0 27,-26-26,26-1,0 27,0 0,0-26,-53-27,53 26,-27-26,27 53</inkml:trace>
  <inkml:trace contextRef="#ctx0" brushRef="#br0" timeOffset="20412">24553 2275,'0'-26,"-53"-1,27 27,0 0,-27 0,0 0,53 27,-27-1,27 27,0 26,0 27,0 0,0-27,0 1,0-1,53 1,-53 25,0-52,53 0,-53-26</inkml:trace>
  <inkml:trace contextRef="#ctx0" brushRef="#br0" timeOffset="20623">24130 2831,'0'-53,"53"53,-53-27,79 27,1 0,-1 0,0 0,-26 0,0 0</inkml:trace>
  <inkml:trace contextRef="#ctx0" brushRef="#br0" timeOffset="20892">24924 2302,'-27'26,"1"53,-27 1,53 52,-53 0,53 1,0-54,0 0,26-26,27 0,0 0,0-53,0 0</inkml:trace>
  <inkml:trace contextRef="#ctx0" brushRef="#br0" timeOffset="21117">25294 2910,'27'-53,"26"53,-1 0,-25 0</inkml:trace>
  <inkml:trace contextRef="#ctx0" brushRef="#br0" timeOffset="21364">25638 2407,'53'53,"-53"27,0-1,0 27,53 26,-53-26,0-27,0-26,53 0,0-53</inkml:trace>
  <inkml:trace contextRef="#ctx0" brushRef="#br0" timeOffset="21553">25638 2884,'0'-27,"0"27,27 0,52 0,-26 0,0 0,0 0,0 0</inkml:trace>
  <inkml:trace contextRef="#ctx0" brushRef="#br0" timeOffset="21763">26061 2540,'0'53,"27"-27,-1 27,27 0,-53 0,53 0,-53 79,0-53,0 1,-53-1,-26 1,26-80</inkml:trace>
  <inkml:trace contextRef="#ctx0" brushRef="#br0" timeOffset="22482">26988 2937,'-27'0,"27"-53,0 53,53-27,26 27,54-53,-1 53,53 0,0-53,-26 53,-53 0,-27 0,-26 0,-26 0,26 0</inkml:trace>
  <inkml:trace contextRef="#ctx0" brushRef="#br0" timeOffset="22693">28152 2619,'0'0,"0"27,0 25,0 1,26-26,-26 26,0 26,0-26,-26 0,-54 26,-26-79</inkml:trace>
  <inkml:trace contextRef="#ctx0" brushRef="#br0" timeOffset="23060">27067 2751,'0'0,"0"27,0 26,0-27,0 1,0 26,0-27,0 27,53-53,0 53,0-53,26 0</inkml:trace>
  <inkml:trace contextRef="#ctx0" brushRef="#br0" timeOffset="23675">29607 2407,'-53'0,"0"0,0 0,-26 0,-1 0,1 0,0 0,-27 0,0 0,27 0,-1 0,27 0,0 0,27 0,-1 0,27 53,0 0,0-26,53 26,27-27,-1 27,1 0,25-27,-52 27,0 0,0 0,-53 26,53 1,-53-27</inkml:trace>
  <inkml:trace contextRef="#ctx0" brushRef="#br0" timeOffset="23907">28945 2884,'53'0,"27"0,-1 0,27 0,0 0,0 0,-1 0,28 0,-27 0</inkml:trace>
  <inkml:trace contextRef="#ctx0" brushRef="#br0" timeOffset="24191">30295 2328,'0'26,"-27"54,27-1,-53 1,53 25,0-52,0 0,0 0,0-26,53 26,27-53,26 52,-27-52,-26 0</inkml:trace>
  <inkml:trace contextRef="#ctx0" brushRef="#br0" timeOffset="24403">30612 2725,'53'0,"0"0,0 0,0 0,26 0,-26-53</inkml:trace>
  <inkml:trace contextRef="#ctx0" brushRef="#br0" timeOffset="24873">31141 2407,'0'27,"0"-1,0-26,0 80,27-27,-27-27,53 1,-53 25,0-25,26-27,-26 26,27-26,52-26,-79-27,27 0,-27 27,0 52,79 27,-26 0,0-53,-27 0,-26-79,0-27,0 26,0 1,0 26,0 0,0 0</inkml:trace>
  <inkml:trace contextRef="#ctx0" brushRef="#br0" timeOffset="25077">31856 2196,'0'79,"79"-26,-79 0,0 26,0 1,0-1,0 53,-79 1,26-1,0-53,27-26</inkml:trace>
  <inkml:trace contextRef="#ctx0" brushRef="#br0" timeOffset="25234">32438 2857,'0'27</inkml:trace>
  <inkml:trace contextRef="#ctx0" brushRef="#br0" timeOffset="25839">29131 3757,'26'0,"27"-27,0 27,26 0,27 0,79 0,53 0,106 0,-26 0,-1-79,-26 79,-26 0,-53-53,-54 53,-52 0,-26 0,-54 0,-79 26</inkml:trace>
  <inkml:trace contextRef="#ctx0" brushRef="#br0" timeOffset="27223">27093 2672,'-26'0,"26"26,-53 27,53-26,0-1,0 27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6T10:47:03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25559 793,'0'53,"0"0,0 27,0 25,0 54,0 53,0 0,0 52,0-52,0 79,0-53,0 79,0-25,0-1,0 26,0-26,0-26,-27-1,27-52,-53 53,53-54,0-26,-53-26,53-27,0-26,0 0,0-27,0-26,0-26,0-1,0 27,0-26,-79-27</inkml:trace>
  <inkml:trace contextRef="#ctx0" brushRef="#br0" timeOffset="712">21802 4603,'53'0,"26"0,27 0,79 0,27 0,52 80,54-80,-1 0,107 79,25-79,54 106,0-106,0 106,-54-106,160 159,-133-80,0 0,-52-26,-1 0,-79 27,79-28,-79 1,27 27,-27-27,-53 0,-27 0,-52-1,0 1,-27-53,-26 80,-80-80,0 0,-79 53,-53-53,27-27,-1 27,-25 0,-28-53</inkml:trace>
  <inkml:trace contextRef="#ctx0" brushRef="#br0" timeOffset="2316">25585 1825,'0'0,"-26"0,26 53,-53 0,53 0,-53 0,0 53,0-27,0 27,0-27,-26 27,26-26,-53 52,-26 0,0 0,-1 1,1-1,0-26,-1 0,1 0,0-1,26 1,27-26,-1 25,1-52,26 27,0-54,0 27,27-26,-1-27,-26 79,27-26,-27 0,53-27,-27 27,27-26,-79-27,79 53,-26-53,-1 0,-26 0,0 52,27-52,26 0</inkml:trace>
  <inkml:trace contextRef="#ctx0" brushRef="#br0" timeOffset="4179">25691 1878,'0'-26,"0"26,53-27,-53 27,0 53,0 0,26 0,54 0,-27 53,0-80,-27 54,27-27,-27-1,27 54,0-26,0 26,27-27,-1 27,-26-27,26 27,1 26,25-26,-25 0,-27 0,26-27,1 27,-28-53,-25 0,26 26,0-26,-27-26,1 25,-27-25,79 26,-53-27,-26 1,80 26,-80-27,53 27,-53-27,53 27,-53-26,53 26,-53-27,79 1,-79 26,53-27,-53 27,53-27,-53 1,53-27,-53 53,26-53,1 26,26 27,-27 0,-26-26,53-27,-53 52,26-25,-26-1,53 27,-53 0,27-53,-27 53,26 0,-26 0,53-53,-53 26,27-26,-27 27,0 26,0-27,0-26,0-79</inkml:trace>
  <inkml:trace contextRef="#ctx0" brushRef="#br0" timeOffset="5220">21828 5106,'0'53,"0"26,0 1,0-1,0 1,0 25,0-25,-53-1,53-26</inkml:trace>
  <inkml:trace contextRef="#ctx0" brushRef="#br0" timeOffset="5856">22278 5741,'26'0,"27"0,-26 0,-1 0,27 0,0 0,0 0,-27-26</inkml:trace>
  <inkml:trace contextRef="#ctx0" brushRef="#br0" timeOffset="8901">22516 5529,'0'27,"0"26,0 0,0 0,0 0,-53 26,53-53,0 27,0-26</inkml:trace>
  <inkml:trace contextRef="#ctx0" brushRef="#br0" timeOffset="9210">23151 5371,'0'-27,"0"27,0 0,-79 53,52 0,-26 0,27 26,26-26,-80 0,80 0,-52 0,52-26,-27-27</inkml:trace>
  <inkml:trace contextRef="#ctx0" brushRef="#br0" timeOffset="9471">22807 5609,'0'-53,"0"26,53 27,-53 27,53 26,-27-27,27 27,-26-26,26-27,26 53,-52-53,25 0,1 0</inkml:trace>
  <inkml:trace contextRef="#ctx0" brushRef="#br0" timeOffset="10716">21696 5556,'26'0,"54"0,-1 26,0 1,27 26,-53-27,0 27,0-26,-53 52,0-26,-53 0,-26 0,-80 0,0-53,53 53,27-53,26 0,53-53,0 26,27-26,78 0,54-26,79 0,27-1,26 1,26 26,-52 53,-53 0,-27 0,-26 0,-54 0,-52 0,-53 0</inkml:trace>
  <inkml:trace contextRef="#ctx0" brushRef="#br0" timeOffset="11444">22860 1878,'0'-53,"-26"239,26-28,0 1,0 26,-53 0,53-26,0-53,26 0,-26-53</inkml:trace>
  <inkml:trace contextRef="#ctx0" brushRef="#br0" timeOffset="11661">23178 2963,'52'-53,"1"53,27-53,52 53,-26-53,-27 53,1 0,-27 0</inkml:trace>
  <inkml:trace contextRef="#ctx0" brushRef="#br0" timeOffset="11885">23389 2698,'0'53,"0"0,0 0,0 27,0-28,0 1,0 0,0-26,0 26</inkml:trace>
  <inkml:trace contextRef="#ctx0" brushRef="#br0" timeOffset="12125">24262 1958,'0'53,"-79"26,26 80,0-1,0-25,0-27,0 26,0-53,53-26,-52-53</inkml:trace>
  <inkml:trace contextRef="#ctx0" brushRef="#br0" timeOffset="12325">23813 2619,'52'27,"-25"25,26-25,0 26,0-27,26 27</inkml:trace>
  <inkml:trace contextRef="#ctx0" brushRef="#br0" timeOffset="12951">27464 1825,'0'0,"0"106,-53 53,53 0,-53-1,53-52,0 0,0-53</inkml:trace>
  <inkml:trace contextRef="#ctx0" brushRef="#br0" timeOffset="13145">27808 2566,'79'-53,"0"53,1 0,-27-26,0 26,0 0,0-53</inkml:trace>
  <inkml:trace contextRef="#ctx0" brushRef="#br0" timeOffset="13333">28998 2090,'0'26,"-79"27,-53 80,-1-1,1 0</inkml:trace>
  <inkml:trace contextRef="#ctx0" brushRef="#br0" timeOffset="13603">28231 2354,'0'0,"27"53,-1-26,27-1,-27 27,27-26,-26 26,26-27,0 27,-1-53,28 26</inkml:trace>
  <inkml:trace contextRef="#ctx0" brushRef="#br0" timeOffset="14443">28469 2593,'-53'0,"0"0,27 53,-27-1,27 1,-27 27,53-27,-53-27,53 27</inkml:trace>
  <inkml:trace contextRef="#ctx0" brushRef="#br0" timeOffset="14758">28760 2725,'53'26,"-26"-26,26 0</inkml:trace>
  <inkml:trace contextRef="#ctx0" brushRef="#br0" timeOffset="16063">22437 5080,'0'-27,"26"27,27 27,26-27,-26 0,0 0,0 0</inkml:trace>
  <inkml:trace contextRef="#ctx0" brushRef="#br0" timeOffset="16251">23098 4868,'0'26,"0"27,0 0,-53 53,53-53</inkml:trace>
  <inkml:trace contextRef="#ctx0" brushRef="#br0" timeOffset="17127">27517 5847,'26'0,"-26"26,80-26,-28 0,28 0,-27 0,0 0,0 0,-1 0,1 0,-53-52</inkml:trace>
  <inkml:trace contextRef="#ctx0" brushRef="#br0" timeOffset="17367">27834 5582,'0'-26,"0"52,0 54,0 26,0-1,-79 28,79-54,0-26,0 0,0-53,26 0</inkml:trace>
  <inkml:trace contextRef="#ctx0" brushRef="#br0" timeOffset="17646">28549 5926,'52'-26,"-52"-53,27 79,-27 52,-53 28,53-1,-53 1,53-1,-53 27,53-53,0 0,0-27</inkml:trace>
  <inkml:trace contextRef="#ctx0" brushRef="#br0" timeOffset="19033">25691 1799,'-53'26,"53"54,-53-54,53 27,-53-26,27 25,-27 1</inkml:trace>
  <inkml:trace contextRef="#ctx0" brushRef="#br0" timeOffset="19295">25665 1984,'0'53,"-27"-27,-26 27</inkml:trace>
  <inkml:trace contextRef="#ctx0" brushRef="#br0" timeOffset="20172">26035 1137,'0'-53,"0"80,0-1,0 1,-26 26,26 26,0-52,0-1,0 27,0 0</inkml:trace>
  <inkml:trace contextRef="#ctx0" brushRef="#br0" timeOffset="21514">26141 1137,'0'-53,"-53"53,53 27,0 26,0 0,-27 0,27 26,0-26,-52 53,52-53,-27-27,27 27,-53-53,53 27</inkml:trace>
  <inkml:trace contextRef="#ctx0" brushRef="#br0" timeOffset="22638">2249 688,'0'-53,"53"185,-53 53,0 27,0 26,0 27,0-1,0-52,0-27,0-53,26 1,-26-80,0-27</inkml:trace>
  <inkml:trace contextRef="#ctx0" brushRef="#br0" timeOffset="23105">1984 2143,'27'-27,"26"27,26-53,1 53,25-52,1 52,26 0,27-53,0 53,-53 0,-53 26,0 1,-53 52,26 27,-26-27,0 0,0 1,0-54,0 27,0-53,0-79,0-1,0-52,27 26,25-26,1 53,-26-1,-27 54,53 26,-53-27,53 27,0 0,-27 0,27 0,0 53,0-53,-27 0,54 0,-54 0</inkml:trace>
  <inkml:trace contextRef="#ctx0" brushRef="#br0" timeOffset="23285">3863 2063,'0'27,"0"26,0 26,0 1,0-1,0 0,0-26,0-26</inkml:trace>
  <inkml:trace contextRef="#ctx0" brushRef="#br0" timeOffset="23465">3836 1402,'53'26,"-53"1</inkml:trace>
  <inkml:trace contextRef="#ctx0" brushRef="#br0" timeOffset="23691">4974 1746,'-53'106,"53"-27,-53 1,53 52,-26-26,26-27,-53 0,53-26,-26-53</inkml:trace>
  <inkml:trace contextRef="#ctx0" brushRef="#br0" timeOffset="23915">4630 2090,'0'0,"53"0,-26 53,-1-53,53 26,-52-26,26 0,26 53,1-53,-1 0</inkml:trace>
  <inkml:trace contextRef="#ctx0" brushRef="#br0" timeOffset="24627">4524 1852,'-26'0,"-27"53,0 26,27 53,26 1,0 25,0 1,0-53,0-27,79-26,0-53,27 53,53-53,0-79,-27-27</inkml:trace>
  <inkml:trace contextRef="#ctx0" brushRef="#br0" timeOffset="24844">5821 1693,'53'0,"0"53,0 0,-53 26,0 27,0 0,-53 53,-27-27,1 0,26-79</inkml:trace>
  <inkml:trace contextRef="#ctx0" brushRef="#br0" timeOffset="25167">6456 2011,'106'-53,"-27"53,0-27,-26 27,27-53,-54 53,-26 0</inkml:trace>
  <inkml:trace contextRef="#ctx0" brushRef="#br0" timeOffset="25325">6641 2540,'79'-27,"54"-52,-54-1,27 54,-53-27,0 53,0-26</inkml:trace>
  <inkml:trace contextRef="#ctx0" brushRef="#br0" timeOffset="26071">8308 661,'0'-26,"-53"26,0 0,0 26,0 54,53-1,0-26,0 26,0 27,0 26,27 106,-27-26,53 53,-53 26,0 0,0 0,0-27,0 80,-27-26,27-54,0-25,-53-1,53-53,0-53,0 27,27 0,-27-80,53 0,-53 1,79-1,-79 1,53-28,-53-25,79 26,27 0,-79-53,26-27,52-26,28-79</inkml:trace>
  <inkml:trace contextRef="#ctx0" brushRef="#br0" timeOffset="28864">9155 820,'26'0,"27"53,-53 53,0-1,0 28,0 26,0-54,-26 28,26-28,-53-25,53-54</inkml:trace>
  <inkml:trace contextRef="#ctx0" brushRef="#br0" timeOffset="29202">9763 1561,'27'-53,"52"53,-26 0,26 0,1 0,-1 0,-26 26</inkml:trace>
  <inkml:trace contextRef="#ctx0" brushRef="#br0" timeOffset="29472">10001 1402,'0'-26,"0"26,0 26,0 27,0-27,0 27,0 0,0 27,0-28,53-25,-53 26,27-53</inkml:trace>
  <inkml:trace contextRef="#ctx0" brushRef="#br0" timeOffset="29764">11192 926,'-27'26,"-25"80,-54 26,26-52,1 26,52-27,-25-26,52 0,0-27</inkml:trace>
  <inkml:trace contextRef="#ctx0" brushRef="#br0" timeOffset="30048">10716 1296,'0'-53,"26"53,27 0,-27 0,54 80,-27-80,0 26,26-26,0 0,27 79,-53-79,-26 80,-27-54</inkml:trace>
  <inkml:trace contextRef="#ctx0" brushRef="#br0" timeOffset="30372">12277 1561,'53'0,"-27"0,27 53,0-27,-53 27,0-27,-79 27,52-53</inkml:trace>
  <inkml:trace contextRef="#ctx0" brushRef="#br0" timeOffset="30986">13970 1481,'53'0,"26"0,27 0,-26 0,-1 0,0 0</inkml:trace>
  <inkml:trace contextRef="#ctx0" brushRef="#br0" timeOffset="31206">14764 1084,'0'53,"0"80,0-27,0-1,0 1,0-26,0-1,0 0,0-52,53-27</inkml:trace>
  <inkml:trace contextRef="#ctx0" brushRef="#br0" timeOffset="31556">15293 1243,'-27'80,"-25"-54,25 27,1-27,-27-26,53 53,-27-53,27 53,0-26,53 26,0-53,53 0,26 0,1 0,52 0,0-80,-26 80,26-79,-26 79,-27-79</inkml:trace>
  <inkml:trace contextRef="#ctx0" brushRef="#br0" timeOffset="31849">16775 1296,'0'0,"-53"53,53 0,-27-27,27 1,0 26,27-53,-1 0,54-53,-54 26,-26 1,53-27,-53 27,-27-27,1 26,0 27,-27 0,26 0,1 0,-27 0</inkml:trace>
  <inkml:trace contextRef="#ctx0" brushRef="#br0" timeOffset="32239">18045 1084,'0'80,"-53"-27,0 0,-53 53,-26-1,-1-25,54-54,26 27,0-53,53 27,27-27,52 0,0 0,27 0,26 0,27-27,-53 27,26 0,-79 0,0 0,-26 0</inkml:trace>
  <inkml:trace contextRef="#ctx0" brushRef="#br0" timeOffset="32502">18759 1534,'-26'27,"-27"26,26-53,27 26,53-26,0-26,0-27,-53 26,26 1,-26-27,0 26,0-25,-53 52</inkml:trace>
  <inkml:trace contextRef="#ctx0" brushRef="#br0" timeOffset="32652">19791 1931,'-27'0,"-26"80,-52-28,25 1,-52 0,53-53</inkml:trace>
  <inkml:trace contextRef="#ctx0" brushRef="#br0" timeOffset="33379">18733 1402,'-53'0,"26"0,27 26,-26-26,26 80,-80-54,54 27,-27 27,26-54</inkml:trace>
  <inkml:trace contextRef="#ctx0" brushRef="#br0" timeOffset="34782">9075 4154,'0'0,"0"105,0 54,-26 0,26 0,-80 52,80-105,-53-53</inkml:trace>
  <inkml:trace contextRef="#ctx0" brushRef="#br0" timeOffset="34984">9366 4947,'27'0,"26"-53,26 53,0-26,1 26,-1-53,-26 53,26-53</inkml:trace>
  <inkml:trace contextRef="#ctx0" brushRef="#br0" timeOffset="35344">10451 4418,'0'-53,"-26"106,-27 27,-27 25,1-25,52-1,-25 27,52-53,-27 0</inkml:trace>
  <inkml:trace contextRef="#ctx0" brushRef="#br0" timeOffset="35554">10107 4656,'27'27,"25"-27,28 53,-1-53,27 0,53 0,0 0,-80 26</inkml:trace>
  <inkml:trace contextRef="#ctx0" brushRef="#br0" timeOffset="35763">11430 4789,'53'0,"0"0,-53 0,0 53,0-1,0 28,-27-27,27 0,-53 0</inkml:trace>
  <inkml:trace contextRef="#ctx0" brushRef="#br0" timeOffset="37376">12912 4524,'-27'0,"1"53,-54 26,27 27,1-53,52 0,0-27,0 27,26-53,53 0,-26-79,0 26,0 0,-53-26,27 26,-27 0,0 0,0 0,0 53,0-26,-27 26,-26 0,53 0,-53 0,53 79,80-52</inkml:trace>
  <inkml:trace contextRef="#ctx0" brushRef="#br0" timeOffset="37722">13970 4445,'0'0,"-53"0,0 0,27 53,-27-27,26 27,27-27,-79 1,79 52,0-26,26-53,-26 53,80-53,-27 53,26-53,27 0,0 0,53 0,26 0,-53 0,27 0,0 0,-1-53</inkml:trace>
  <inkml:trace contextRef="#ctx0" brushRef="#br0" timeOffset="38126">15954 4286,'-53'53,"-52"79,-1 0,0 1,27-27,52-54</inkml:trace>
  <inkml:trace contextRef="#ctx0" brushRef="#br0" timeOffset="38352">15531 4577,'0'0,"0"53,53-27,26-26,1 80,26-80,26 53,-26-53,0 0,-27 0</inkml:trace>
  <inkml:trace contextRef="#ctx0" brushRef="#br0" timeOffset="38749">17357 4233,'0'0,"-53"0,-27 53,1-27,-27 27,53 0,-53 27,27-1,0-53,52 27,27-26,27-27,26 53,26-53,53 0,-26 0,26 0,107 0,-28 0,1 0,-27-80,-26 80</inkml:trace>
  <inkml:trace contextRef="#ctx0" brushRef="#br0" timeOffset="39018">19076 4021,'0'-26,"-52"52,25 80,-26 0,53 53,-79 0,79-27,-53 27,53-1,0-52,0-26,0-28</inkml:trace>
  <inkml:trace contextRef="#ctx0" brushRef="#br0" timeOffset="40037">9684 5873,'-106'27,"53"26,0 0,0 26,27-26,26-27,0 27,0-26,79-27,0 0,1-53,26 0,-53-26,0 26,-53 26,0 1,0-54,0 54,-53 0,26 26,-26 0,0 0</inkml:trace>
  <inkml:trace contextRef="#ctx0" brushRef="#br0" timeOffset="40218">10530 6085,'0'27,"-52"25,-1 28,-53-27,53 0</inkml:trace>
  <inkml:trace contextRef="#ctx0" brushRef="#br0" timeOffset="41314">12277 6085,'-27'53,"27"-27,-106 27,80 0,-27 0,53 27,-26-27,26-27,0-26,52 0,28 0,-1 0,27-53,-27-26,1-1,-27-26,-53 1,53-28,-53 28,0-1,-27 26,27 27,-79 53,26-26,26 26,1 0,-27 26,53 1,-26 52,26-26,0 0,0 0,0 0,0 26,0-52,53 26,-1-53,1 0,27-53,52-27,0-25,-26 25,0-52,0 0,-27 26,1 53,-54 0,-26 79,0 27,-106-26,80 52,-27 0,-27 27,54-26,-27-1,0 27,27-27,-27-26,26 0,-26-26,27 52,26-79,26 0,27 0,0-53,0 0,27-26</inkml:trace>
  <inkml:trace contextRef="#ctx0" brushRef="#br0" timeOffset="41875">13441 5556,'53'-53,"-53"27,53-27,-53 26,0 27,-80 132,-52 54,0-1,26-26,27-1,79-25,-53-1,53-79,0 0,26-53,27 0,-27 0,27-27,-26 1,26-53,-53 52,0 1,53 26,0 0,79 0,27 79,-54-79,1 0,-26 0,-1 0,-53-53,-26 0,53 0,-53 0,-26 0,-1 27,-25 26,-54-79,53 79,26 0,1 0,26 26,0 27,0 26,26-26,27 0,27 0,-27-26,-1-27,28 52,-1-52,-52 0,-1-52,-26-1,53-27</inkml:trace>
  <inkml:trace contextRef="#ctx0" brushRef="#br0" timeOffset="42236">12726 5715,'0'-53,"0"26,-52 1,25-27,27 79,53-26,53 53,53-53,26 0,0 0,27 0,52-26,-79 26,-79 0,0 0,-79 0</inkml:trace>
  <inkml:trace contextRef="#ctx0" brushRef="#br0" timeOffset="43218">13229 5291,'0'0,"0"80,-53-1,53 0,-26 1,26 26,-80 26,80-26,-79 26,26 0,0-52,53-1,-53 1,53-54,0 0,0 27,-26-53,-27 0,26 0,27 0</inkml:trace>
  <inkml:trace contextRef="#ctx0" brushRef="#br0" timeOffset="43975">14631 6112,'0'52,"0"1,0-26,0-1,0 27,0-26,0-1,0 27,0-79,0-1,-26 1,26-27,0 0,53 0,0-26,0 26</inkml:trace>
  <inkml:trace contextRef="#ctx0" brushRef="#br0" timeOffset="44410">15346 6085,'0'27,"0"-1,0 27,0 26,53-79,-53 27,53-27,-27 0,1 0,26 0,-1-27,-52 1,53 26,0 0,0 0,0 0,-26 0,-27-27,26 27,-26-53,0 1,0 25,0 1,-26-27,26 0</inkml:trace>
  <inkml:trace contextRef="#ctx0" brushRef="#br0" timeOffset="44597">16325 5979,'-53'80,"53"-27,-27-1,27 1,0 0,0 0,0 27,53-54,-26-26,26 53,-27-53</inkml:trace>
  <inkml:trace contextRef="#ctx0" brushRef="#br0" timeOffset="44785">16351 5715,'0'53</inkml:trace>
  <inkml:trace contextRef="#ctx0" brushRef="#br0" timeOffset="45557">17066 5900,'0'-53,"-27"53,-26 0,0 53,-26-27,53 27,-1-53,27 53,0 0,0-26,27 25,25 1,28-26,-27 26,-27-27,-26 1,53 26,-53-27,-26 27,-27-53,-27 53,27-53,-26 0,53 0,26 0,-27-53,27 27,0-1,27-26,26 53,-1-53,28 53,26 0,-27 0,0 0,27 0,27 0,-1 0,-53 0,-52 0,-1-53,-26 0,0 27,0-1,-26 27,-1-52,-26 52,27 0,-1 0,-26 26,53 0,-52 1,52 52,0-26,0 0,0-26,52 26,1-27,0 27,0-53,27 0,-1 0</inkml:trace>
  <inkml:trace contextRef="#ctx0" brushRef="#br0" timeOffset="45707">18230 6376,'26'-26,"1"26</inkml:trace>
  <inkml:trace contextRef="#ctx0" brushRef="#br0" timeOffset="46773">25083 5080,'-27'79,"1"-52,-27-1,26 27,-26 0,27 26,26-52,0-1,0 1,0-27,53 0,0 0,26 0,-26-53,-27 26,-26 1,0-54,0 27,0 1,-26 25,0-26,-27 53,26-26,1 26,52 0,1 0</inkml:trace>
  <inkml:trace contextRef="#ctx0" brushRef="#br0" timeOffset="48167">15743 6217,'0'-26,"0"-1,0-25,0 25,0 27,-27 0,27 0,0 53,-53-27,53 27,0-26,0-1</inkml:trace>
  <inkml:trace contextRef="#ctx0" brushRef="#br0" timeOffset="50379">2646 9498,'0'-26,"0"-27,0 53,-80 0,1 0,-27-27,0 27,-26-53,53 53,26-79,0 53,53-1,0-26,0 27,0-1,0-26,26 27,27-27,0 53,0 0,-26 106,-27 0,79 52,-79 54,0 53,0-27,0 26,0-52,0 0,53-27,-53 0,53-53,-53-79,53-53,-53 27,26-27,-26 0,0-27</inkml:trace>
  <inkml:trace contextRef="#ctx0" brushRef="#br0" timeOffset="50553">2011 10742,'0'-27,"26"-26,27 53,27-53,-1 53,27 0,53-52,-1 52,-52 0,26-53</inkml:trace>
  <inkml:trace contextRef="#ctx0" brushRef="#br0" timeOffset="51033">3598 8678,'-53'0,"1"-53,-1 53,26 0,1 0,-27 27,53 52,0 0,0 1,0 26,0 52,53 27,-53 1,53-1,-53 79,0-25,0-28,0 27,53-26,-53-27,0-79,79 26,-26-52,0-1,26-52,-26-27,26 0,1 0,-1 0,27-53,-27-27,1 1</inkml:trace>
  <inkml:trace contextRef="#ctx0" brushRef="#br0" timeOffset="51445">4789 8704,'-53'0,"27"80,26-1,0 1,0 78,0 54,0 26,0 27,0-54,0-25,26-28,-26-25,53-28,0-78,0-27,-53 0,53-79,-53-1,0-26,0 1,0-28,0 54</inkml:trace>
  <inkml:trace contextRef="#ctx0" brushRef="#br0" timeOffset="51782">4948 9974,'0'-52,"0"-1,53 53,0 0,26 0,53 0,-26 0,26 53,-26-1,-53 1,-26 0,-27 27,0-27,0 0,0-1,0 1,0 0,0-53,0-26,0-54,0 28,26-1,-26 0,26 0,27 26,-26 27,-1-79,54 79,-27-27,0 27,-1 0,1 0,0 0,-53 0</inkml:trace>
  <inkml:trace contextRef="#ctx0" brushRef="#br0" timeOffset="52029">4128 9366,'52'-27,"1"27,27 0,-27 0,52 0,1 0,27 0,25 0,-25 0,-28-52</inkml:trace>
  <inkml:trace contextRef="#ctx0" brushRef="#br0" timeOffset="52457">6138 9604,'53'0,"-26"0,-27 53,53 26,-53 1,0 52,0-53,-27-26</inkml:trace>
  <inkml:trace contextRef="#ctx0" brushRef="#br0" timeOffset="52652">6324 9154,'0'-53,"26"53,-26 27</inkml:trace>
  <inkml:trace contextRef="#ctx0" brushRef="#br0" timeOffset="52967">7805 9260,'-26'0,"-27"27,26 25,-26 1,1 0,25 0,-26 53,27-27,26 1,-53-27,53 26,0 27,0-27,26-26,54 0,-1-53,27 0</inkml:trace>
  <inkml:trace contextRef="#ctx0" brushRef="#br0" timeOffset="53166">8281 9631,'-52'79,"-1"-26,26 26,-26-26,27 0,26 0,-53-53</inkml:trace>
  <inkml:trace contextRef="#ctx0" brushRef="#br0" timeOffset="53357">8043 9736,'0'27,"0"26,27-53,26 53,0-53,79 0,-26 0,26 0,0-53</inkml:trace>
  <inkml:trace contextRef="#ctx0" brushRef="#br0" timeOffset="53559">8731 9736,'27'0,"-1"0,27 0,-26 53,-27 0,52 0,-52 26,0 27,-26 27,-27-54,27-53</inkml:trace>
  <inkml:trace contextRef="#ctx0" brushRef="#br0" timeOffset="54039">9287 8784,'0'-27,"79"-52,-52 53,26 26,0 0,-1 52,28 54,-27-26,-27 52,-26 0,53 27,-53 0,0 26,0 0,53 0,-53 1,0-1,0-26,0-1,0-52,0 0,0-27,0-52,-26-27,26 0,-53-53,0 0</inkml:trace>
  <inkml:trace contextRef="#ctx0" brushRef="#br0" timeOffset="54325">10292 10292,'106'-53,"0"53,0-53,-27 53,1 0,-1 0,-26 0,-27 0</inkml:trace>
  <inkml:trace contextRef="#ctx0" brushRef="#br0" timeOffset="54467">10742 10715,'53'0,"-27"0,1 0,52 0,-26-53,0 0,0 53</inkml:trace>
  <inkml:trace contextRef="#ctx0" brushRef="#br0" timeOffset="55508">15266 9366,'0'-53,"-26"53,0-53,-27 53,-27 0,1 106,0 53,-1 52,27 27,0 80,53-1,-106 1,106-27,0 27,0-54,0-52,0-27,-26-53,26-79,-79-53,52 27,1-27,-27 0,26 0,1 0,-27 0</inkml:trace>
  <inkml:trace contextRef="#ctx0" brushRef="#br0" timeOffset="56261">13679 13493,'0'0,"106"53,-27-53,53 0,54 0</inkml:trace>
  <inkml:trace contextRef="#ctx0" brushRef="#br0" timeOffset="56455">15187 13097,'0'-27,"0"27,0 0,0 132,-53 1,53 25,-79 28,79-1,-53-26,53-1,0-78</inkml:trace>
  <inkml:trace contextRef="#ctx0" brushRef="#br0" timeOffset="57654">14737 8440,'-53'53,"53"0,-79 26,79-26,-53 0,53-27,0 27,27-53,25 0,-25 0,-1 0,27-79,-53 26,27 0,-27 0,0 0,0-26,0 52,-53-25,26 52,27 52,0-25,0-1,0 27</inkml:trace>
  <inkml:trace contextRef="#ctx0" brushRef="#br0" timeOffset="58494">16378 10345,'0'-27,"53"-25,-53 78,-27 53,27 27,-79 79,79-52,0-27,0 26,0-53,0-26</inkml:trace>
  <inkml:trace contextRef="#ctx0" brushRef="#br0" timeOffset="58689">16933 11006,'133'0,"-1"0,0 0,-52 0,-1 0,0-53,-26 53</inkml:trace>
  <inkml:trace contextRef="#ctx0" brushRef="#br0" timeOffset="59014">18098 10689,'-27'0,"-26"79,27-52,-27 26,26-27</inkml:trace>
  <inkml:trace contextRef="#ctx0" brushRef="#br0" timeOffset="59288">17806 10795,'0'26,"0"-26,53 27,0-27,27 0,26 53,-1-53,-25 0,-1 0,-26 0</inkml:trace>
  <inkml:trace contextRef="#ctx0" brushRef="#br0" timeOffset="59550">18944 10371,'0'27,"0"26,0 26,0 0,0 1,0-1,0 27,-79 0,52-27,-52 27,-53-27,52-26,-52-53</inkml:trace>
  <inkml:trace contextRef="#ctx0" brushRef="#br0" timeOffset="60069">18098 10715,'0'27,"0"26,-53 0,-53-27,26 27,-25 0,52-27,26 27,-26-53,53 27</inkml:trace>
  <inkml:trace contextRef="#ctx0" brushRef="#br0" timeOffset="60750">16087 10080,'-80'27,"27"52,-26 53,0 27,26 53,0-27,53 0,0-26,0 79,79-53,80-26,79 0,53-106</inkml:trace>
  <inkml:trace contextRef="#ctx0" brushRef="#br0" timeOffset="61623">19976 11006,'0'27,"53"26,0-53,26 0,27 0,0 0,-27 0,-26-27,-53-26,0 0,0 1,0-1,-53 0,0 26,27 27,-1 0,-25 0,25 0,1 0,26 80,0-1,0 0,0 1,0-1,53-26,-27 0,27-27,0 27,0-53,26 0,53 0,80-26</inkml:trace>
  <inkml:trace contextRef="#ctx0" brushRef="#br0" timeOffset="62438">19129 9234,'0'0,"106"-53,-53 26</inkml:trace>
  <inkml:trace contextRef="#ctx0" brushRef="#br0" timeOffset="62678">19844 8731,'26'79,"-26"1,53 52,-53 0,53 53,-53-26,0-53,-26 26,-1-52,-26-1,0-52,0-27,0 0</inkml:trace>
  <inkml:trace contextRef="#ctx0" brushRef="#br0" timeOffset="62858">20161 8308,'0'0</inkml:trace>
  <inkml:trace contextRef="#ctx0" brushRef="#br0" timeOffset="63510">20135 8916,'0'53,"0"0,0 0,0 0,0 0,0-27,0 1,26-27,27 0,-26-53,-27 0,53 53,-53-27,0 54,26 26,-26-27,53 1,-53 26,53-27,0-26,0 0,26-26,-79-27,0-27,27-78,-27 25,0-26,0 54,0 25,0 27,0-26,0 53,0 26,0 79,0-26,0 26,0-26,0-26</inkml:trace>
  <inkml:trace contextRef="#ctx0" brushRef="#br0" timeOffset="63797">21193 8440,'0'0,"0"53,0 26,-79 27,52-27,-26 54,53-54,-79 0,79 1,0-27,0-27,26 27,1-53</inkml:trace>
  <inkml:trace contextRef="#ctx0" brushRef="#br0" timeOffset="64020">20743 8916,'0'0,"80"0,-27 0,52 0,-25 0,26 0,0 0,52 0,-25 0,-54 0,-53-53</inkml:trace>
  <inkml:trace contextRef="#ctx0" brushRef="#br0" timeOffset="64699">20241 8308,'0'0,"0"-27,53 27,-53 0,0 53,0-26,52-27</inkml:trace>
  <inkml:trace contextRef="#ctx0" brushRef="#br0" timeOffset="65805">22304 11165,'0'-26,"0"-27,0 26,-79-26,53 27,-1 26,-26-79,27 79,-1 0,-26 0,0 0,1 79,-28-26,54 0,26 26,-53-52,53-1,0 27,26-53,54 0,-1 0,27 0,-27-53,-26 27,26-54,-26 1,0-27,-53 0,80-53,-80-26,0 53,0 0,0 26,0 26,0 54,0 132,0 53,0-1,0 27,0 1,0-28,0-25,0-1,0-79</inkml:trace>
  <inkml:trace contextRef="#ctx0" brushRef="#br0" timeOffset="66020">23257 10398,'0'0,"-53"106,53-1,-79 54,79-26,-80 25,27 1,53-27,0-52,0-54</inkml:trace>
  <inkml:trace contextRef="#ctx0" brushRef="#br0" timeOffset="66227">22886 11006,'53'0,"27"0,79 27,-27-27,53 0,-26 0</inkml:trace>
  <inkml:trace contextRef="#ctx0" brushRef="#br0" timeOffset="66997">24606 11244,'27'0,"-1"0,27 0,-26 0,25 0,-25 0,-1 0,27 0,27 0,-27 0,26 0,-26 0,-27 0,27 0,-53-52</inkml:trace>
  <inkml:trace contextRef="#ctx0" brushRef="#br0" timeOffset="67396">24950 10953,'-26'0,"26"0</inkml:trace>
  <inkml:trace contextRef="#ctx0" brushRef="#br0" timeOffset="69983">17912 10371,'0'-53,"53"1,-53-1,0 0,0 79,0 80,-26 53,26 52,-53-25,53-1,0-26,0-27,0-26,0-27,0 0,0-52,53-27</inkml:trace>
  <inkml:trace contextRef="#ctx0" brushRef="#br0" timeOffset="70216">17701 11192,'26'-27,"1"-26,25 53,-52-26,53 26,-26 0,52 0,27 0,26-53,-26 53,0 0,26-53,-52 53,-54 0</inkml:trace>
  <inkml:trace contextRef="#ctx0" brushRef="#br0" timeOffset="72204">24818 10874,'26'0,"-26"-26,0 52,0 53,0 80,-26 26,26-52,0 25,0-25,26-27,1-80</inkml:trace>
  <inkml:trace contextRef="#ctx0" brushRef="#br0" timeOffset="73051">27146 10001,'0'-27,"-26"27,-1 0,1 0,-53 0,26 53,-27 80,1 25,26 1,53 26,-79 54,79-28,0 1,0 0,0-54,0-52,0 53,0-53,0-27,-53-26,26 0,1-53,-27 53,-27-53,28 0,-1 0,53-27</inkml:trace>
  <inkml:trace contextRef="#ctx0" brushRef="#br0" timeOffset="73569">26379 14208,'0'0,"-53"0,53 0,0 53,0 0,27-53,78 26,-52-26,0 0,0 0,-53 0,53 0,-53-53,0 27,0-27,-26 26,-54-26,1 27,26 26,-53-79,80 79,26-53</inkml:trace>
  <inkml:trace contextRef="#ctx0" brushRef="#br0" timeOffset="75699">27014 8493,'0'-53,"0"106,0 26,-53 1,53 25,-53 54,53-53,0-27,-26 27,26-53,0 0,0-27</inkml:trace>
  <inkml:trace contextRef="#ctx0" brushRef="#br0" timeOffset="76949">27861 10848,'0'26,"0"27,0 53,0-27,0 27,0 0,0 0,0 0,0-27,0 0,0-26,0-26,0-1,0-26,0-53,53 0</inkml:trace>
  <inkml:trace contextRef="#ctx0" brushRef="#br0" timeOffset="77895">28496 11430,'26'0,"27"0,-27 0,27 0,0 0,27 0,-1 0,0-27</inkml:trace>
  <inkml:trace contextRef="#ctx0" brushRef="#br0" timeOffset="78225">29342 10662,'-26'80,"26"-54,0 1,-27 26,27 79,0 0,-53 0,53-26,0-26,0-1,0 0,0-26,0 27,53-80,-53 26</inkml:trace>
  <inkml:trace contextRef="#ctx0" brushRef="#br0" timeOffset="78459">28893 11192,'26'0,"27"0,-27 0,27 0,27 0,25 0,28 0,-27 0,-1 0,-25 0,-27 0</inkml:trace>
  <inkml:trace contextRef="#ctx0" brushRef="#br0" timeOffset="78659">30057 10848,'-27'0,"27"79,-79 53,79 1,-53 25,53 1,-79 0,26 0,0-54,-27 28,1-27,-27-27,0-79</inkml:trace>
  <inkml:trace contextRef="#ctx0" brushRef="#br0" timeOffset="79299">27623 10795,'0'26,"0"27,-53 26,0 80,0 0,0 26,53 0,-53 53,53-26,26-53,54-53,52-27,-26-26,26-53</inkml:trace>
  <inkml:trace contextRef="#ctx0" brushRef="#br0" timeOffset="80099">30639 11562,'26'0,"-26"26,53-26,-26 0,-1 0,27 0,-27-52,27 25,0-52,0 26,0-27,-53 1,53 0,-53 52,0 1,-53 26,27 0,-27 0,-27 26,-52 80,26 26,27 1,26-28,53 28,-53-54,53 0,26-26,1 0,26-26,0-27,26 53,27-53,26 0,-52-27,-27 1</inkml:trace>
  <inkml:trace contextRef="#ctx0" brushRef="#br0" timeOffset="81715">30242 9948,'26'0,"27"0,0 0,0-53,0 53</inkml:trace>
  <inkml:trace contextRef="#ctx0" brushRef="#br0" timeOffset="81968">30745 9472,'53'0,"-53"-27,26 27,-26 0,0 53,53 53,-53 26,0 54,-27-1,27-26,0-54,-52-25,52-1,0-52,-27-27,27 26</inkml:trace>
  <inkml:trace contextRef="#ctx0" brushRef="#br0" timeOffset="82141">30824 8863,'26'0,"-26"0</inkml:trace>
  <inkml:trace contextRef="#ctx0" brushRef="#br0" timeOffset="83035">31194 9763,'0'26,"0"80,0-27,0 1,0-27,0 0,0 0,0-27,27-26,-27 0,53 0,-53-79,0 26,0 0,0 53,26 0,-26 53,53-53,0 0,26 0,-79-27,0 1,0-27,0-26,0-27,0 26,-26 1,26 53,0-27,-26 53,26-27</inkml:trace>
  <inkml:trace contextRef="#ctx0" brushRef="#br0" timeOffset="83259">31750 9392,'0'27,"0"26,0 0,26 26,-26 0,0 1,0 26,0-1,0-25,0-27,0 0</inkml:trace>
  <inkml:trace contextRef="#ctx0" brushRef="#br0" timeOffset="83456">31591 9736,'53'0,"27"0,25 0,-25 0,-1 0,-26 0,0 0,0 0</inkml:trace>
  <inkml:trace contextRef="#ctx0" brushRef="#br0" timeOffset="85135">32597 11694,'-27'-26,"27"-1,0-26,-79 53,79-26,-53 26,26 0,-25 0,-1 0,-27 0,54 53,-27 53,53-27,-53 0,53-26,0-26,26 52,1-79,26 0,26 0,1 0,-1-79,-26 26,26-26,-26-1,-53-26,53-26,-53 26,0 27,53-53,-53 52,0 27,0 0,0 27,0-27,0 79,0 80,0 0,-53 0,53 53,-53-53,53 26,0 0,0-26,27-27,26-52,-1-27</inkml:trace>
  <inkml:trace contextRef="#ctx0" brushRef="#br0" timeOffset="85351">33364 11324,'0'-27,"0"27,0 53,0 53,-53 26,53 27,-79 26,79-79,-53 27,53-54,0-53</inkml:trace>
  <inkml:trace contextRef="#ctx0" brushRef="#br0" timeOffset="85547">32941 11853,'105'0,"-25"26,-1-26,27 0,53 53,-53-53,-27 0</inkml:trace>
  <inkml:trace contextRef="#ctx0" brushRef="#br0" timeOffset="86416">15928 15981,'53'-53,"26"0,-52 53,52 0,0 0,1 0,-27 0</inkml:trace>
  <inkml:trace contextRef="#ctx0" brushRef="#br0" timeOffset="86580">16245 16589,'53'0,"27"0,-27 0,-27 0,27 0,0 0,-27-79</inkml:trace>
  <inkml:trace contextRef="#ctx0" brushRef="#br0" timeOffset="87091">20664 15134,'0'-53,"-26"53,-54 26,27 27,-26 80,-27 25,0-25,27-1,26-53,53 1,-27 26,27-54,0-25,0-1,0-26,0 80,80-80,-27 26,0-26,-27 53,53 26,-79-52,27-27,-27 53,-27 0,-25-53</inkml:trace>
  <inkml:trace contextRef="#ctx0" brushRef="#br0" timeOffset="87361">20929 15822,'0'53,"0"26,0 27,0 0,0 0,0 26,0-53,0 1,0-27,0-1,0-52</inkml:trace>
  <inkml:trace contextRef="#ctx0" brushRef="#br0" timeOffset="87548">21167 15584,'26'26,"27"27,0 79,0 27</inkml:trace>
  <inkml:trace contextRef="#ctx0" brushRef="#br0" timeOffset="87796">21616 16563,'27'26,"-27"1,0-27,0-27,0-26,53-26,-53-1,79 1,1-53,-27 52,-1 1,1 79,27 0,-27 0,26 53,0 26,-26 54,0-1,-53-26,53 26,-53-26,0-27,0-52</inkml:trace>
  <inkml:trace contextRef="#ctx0" brushRef="#br0" timeOffset="88157">23601 16324,'0'-79,"0"53,-27 26,1 0,-27 0,-53 26,27 27,26 0,-26 26,26 1,0 26,53-27,0-26,0-27,79-26,80 0,26 0,27 0,-1-79,-52 26,-53 0,-80 0</inkml:trace>
  <inkml:trace contextRef="#ctx0" brushRef="#br0" timeOffset="88727">22992 14763,'53'0,"-53"-52,80 52,-54-53,27 53,53-80,-27 80,1 0,-28 0,1 80,-53-1,0 0,0 27,0 0,-53 0,53-53,-52-27,52 27,26-53,27-26,26-27,54 26,-28 27,28-79</inkml:trace>
  <inkml:trace contextRef="#ctx0" brushRef="#br0" timeOffset="89361">25215 15134,'0'0,"-27"0,-52 79,26 1,-53 105,53 79,0-25,53-1,0 26,0-79,53-26,53-27,53-26,0-26,-1-27,28-53,-28 0</inkml:trace>
  <inkml:trace contextRef="#ctx0" brushRef="#br0" timeOffset="89785">29395 15425,'0'0,"0"79,0-26,0 27,0-1,53 27,-53 53,0-54,0 1,0 0,0 26,-79 1,-27-1,-53 0,27-52</inkml:trace>
  <inkml:trace contextRef="#ctx0" brushRef="#br0" timeOffset="90848">26432 15822,'0'26,"0"80,-53 26,53 1,-79 25,79 1,0-79,0-1,0-53,53 27,-27-53,0 0,27 0,0 0,-26-53,26 27,-27-27,-26-26,79-54,-79 54,0 52,27 27,79 53,-80 0,27-26,27-27,-28 79,1-79,-26 0,26 0,-53-79,0-27,0 27,-53-1,53 1,-53-1,53 1,-79 0,79 52,0 1,0-27,0 106,0 26</inkml:trace>
  <inkml:trace contextRef="#ctx0" brushRef="#br0" timeOffset="91672">24924 17753,'79'0,"-26"0,26 0,54-26,105 26,0 0,132 0,54 0,131-80,54 80,158-79,-105 79,-27-79,-133 79,-184 0,26 0,-133 0,-131 0,-54 0,-26 0,-26 0,-27 0</inkml:trace>
  <inkml:trace contextRef="#ctx0" brushRef="#br0" timeOffset="92910">21511 16377,'0'-26,"0"-27,0 106,0 0,53 26,-53 1,0-1,26 0,-26 1,0-1,0-26,0-27,0 1,0 26,53-53</inkml:trace>
  <inkml:trace contextRef="#ctx0" brushRef="#br0" timeOffset="93728">20241 16510,'0'26,"0"1,0-27,0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08:45.7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  <inkml:brush xml:id="br3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1270 370,'0'0,"0"27,0 52,0-26,0 0,0 0,0 0,-53 0,53-27,0 0,0 27,0 0,27-53,-27 27,79-27,-26 53,0-53,0 0,0 0,-27 0,1 0,25 0,-25-27</inkml:trace>
  <inkml:trace contextRef="#ctx0" brushRef="#br0" timeOffset="342.0196">1296 741,'27'0,"26"0,-27 0,1 0,26 0,-27 0,1-53,26 53,-27 0,27-27</inkml:trace>
  <inkml:trace contextRef="#ctx0" brushRef="#br0" timeOffset="732.0419">1244 291,'52'-53,"-25"53,-1 0,27 0,0 0,-26 0,-1 0,54 0,-28 0,1 0,0 0,0 0</inkml:trace>
  <inkml:trace contextRef="#ctx0" brushRef="#br0" timeOffset="1287.0736">2223 423,'0'-26,"26"26,-26 0,0 52,-53 28,27-27,26 0,-80 0,80-27,-26-26,26 53,-27-53,27 53,-53 0</inkml:trace>
  <inkml:trace contextRef="#ctx0" brushRef="#br0" timeOffset="1610.0921">2064 555,'0'-26,"0"26,53 26,-27 54,54-27,-54-53,27 53,-27-53,27 52,0-52,-26 0</inkml:trace>
  <inkml:trace contextRef="#ctx0" brushRef="#br0" timeOffset="1940.111">2593 423,'0'26,"0"1,0-1</inkml:trace>
  <inkml:trace contextRef="#ctx0" brushRef="#br0" timeOffset="2111.1208">2672 846</inkml:trace>
  <inkml:trace contextRef="#ctx0" brushRef="#br0" timeOffset="2278.1303">2910 582,'0'0,"-26"79,26-26</inkml:trace>
  <inkml:trace contextRef="#ctx0" brushRef="#br0" timeOffset="2586.1479">1799 1402,'53'0,"-26"0,25 0,1-53,53 53,0 0,0-53,0 53,26-53,-53 53,-26-26</inkml:trace>
  <inkml:trace contextRef="#ctx0" brushRef="#br0" timeOffset="4536.2595">4445 688,'0'0,"0"26,0 53,0-52,-53 26,53-27,-26 1,26 52,-27-79,27 27,0-27,0 0,0-80,0 54,27-1,-27-26,79 27,-79-27,26 27,-26-1,53 27,-53-79,27 79,-1 0,27 53,-26 0,-27-27,53-26,-53 79,0-52,26-1,-26 27,0-26,0-1,27 27,-27-27,0 1,0 52,0-79</inkml:trace>
  <inkml:trace contextRef="#ctx0" brushRef="#br0" timeOffset="4812.2753">4471 926,'27'0,"-1"0,1 0,52 0,-26 0,0 0,0 0,0 0</inkml:trace>
  <inkml:trace contextRef="#ctx0" brushRef="#br0" timeOffset="7917.4529">5556 714,'27'0,"-27"0,53 27,-53 52,0-26,0 0,0 0,0 0,0-1,0-25,0-54,0-25,0 25,0 1,0-1,26 27,-26-79,0 52,53 27,-53-26,26 26,-26-53,53 53,0 0,0 0,-26 0</inkml:trace>
  <inkml:trace contextRef="#ctx0" brushRef="#br0" timeOffset="8291.4743">5847 1005,'53'0,"-26"0,-1 0,1 0,26-26,-27-27,-26 0,0 0,0 53,-26 0,26 26,0 54,0-54,0 27,0 0,52-27,-25-26,-1 0</inkml:trace>
  <inkml:trace contextRef="#ctx0" brushRef="#br0" timeOffset="8689.497">6271 1058,'79'0,"-26"-79,26-1,-26 54,0-54,-26 28,-27-1,53 0,-53 26,0-26,-53 0,26 53,27 27,0 26,-53 0,53 0,0 26,0-26,0 0,0 0,0 0,0 0,27-27,-27 0,53-26,0 80,-1-80,1 0</inkml:trace>
  <inkml:trace contextRef="#ctx0" brushRef="#br0" timeOffset="9095.5203">6985 926,'0'-27,"-26"1,-1 26,-26 0,27 0,-1 0,-26 26,27 1,26 26,26-53,1 26,52-26,-26 0,-26 0,25 0,-52-79,27 79,-1 26,80 27,-53-53,-26 0</inkml:trace>
  <inkml:trace contextRef="#ctx0" brushRef="#br0" timeOffset="9335.534">7461 661,'0'-26,"0"26,0 53,-26 52,26-52,-80 27,80-27,-26 26,26-53,0 1</inkml:trace>
  <inkml:trace contextRef="#ctx0" brushRef="#br0" timeOffset="9573.5476">7197 846,'0'0,"0"53,26-53,-26 53,53-53,-26 27,25-27,28 0,-54 53,1-53</inkml:trace>
  <inkml:trace contextRef="#ctx0" brushRef="#br0" timeOffset="10010.5726">7752 1058,'27'0,"-1"0,27 0,-26 0,-27-26,53 26,-53-53,0 26,0-26,0 27,0 26,-53 0,26 0,1 0,-27 26,53 54,-27-54,27 1,0 25,0-25,53-27,0 79,0-79,26 0,-26 0,0 0</inkml:trace>
  <inkml:trace contextRef="#ctx0" brushRef="#br0" timeOffset="10549.6034">8573 820,'-27'0,"-26"0,0 0,27 0,-27 53,0-27,26 1,27 26,0-27,0 27,53-53,0 0,0 0,0 0,0-53,-26 27,-27-1,52-52,-52 26,0 0,0 0,0-26,0 26,0 26,-26-26,26 53,0 53,0 0,0 27,0-1,0 27,0-27,0 1,0-1,0 0,0-26,26-53</inkml:trace>
  <inkml:trace contextRef="#ctx0" brushRef="#br0" timeOffset="11539.66">10081 635,'0'-27,"0"1,0 26,0-53,-53 53,0 0,0 0,26 26,-25-26,25 80,-26-27,53-27,-53 1,53 25,0 1,0 0,0 0,27-53,26 53,0-53,-1 0,28 27,-1-27,1 0,25 0,-52 0,-26 0</inkml:trace>
  <inkml:trace contextRef="#ctx0" brushRef="#br0" timeOffset="11997.6862">10530 714,'0'-79,"0"52,0 27,-79 0,26 0,-26 80,52-54,27 1,-53 25,53-25,0 26,27-53,26 0,-27 0,1 0,26 0,-53 0,53 0,-53-53,0 0,26 27,-26-1,0 54,0-1,0 27,53-53,-53 79,53-79,-53 27,26-27</inkml:trace>
  <inkml:trace contextRef="#ctx0" brushRef="#br0" timeOffset="12349.7064">10716 820,'26'0,"-26"53,53 26,-27-52,27-27,0 0,-26 0,-27-27,0 1,26 26,-26-80,0 133,0-26,53 26,-53 0,27-53</inkml:trace>
  <inkml:trace contextRef="#ctx0" brushRef="#br0" timeOffset="12791.7317">11615 661,'-26'0,"-1"0,-52 0,52 53,27-26,0 25,0 1,53-53,0 53,-26-53,-27 53,26-53,-26 27,0 26,-53-53,-26 0,-27 26,53-26,0 0,27 0,26 53</inkml:trace>
  <inkml:trace contextRef="#ctx0" brushRef="#br0" timeOffset="13451.7694">11986 873,'0'-53,"-27"53,-52 0,26 0,0 53,0-27,53 27,0 0,79-53,-26 0,27 0,-27 0,-27-26,27 26,-53 26,0 27,79-27,-26-26,27 0,-1 0,27-26,-27-27,-26 27,0-54,-53 27,27-52,-27 25,0 27,0 0,-53 53,26 0,-26 27,53-1,-53 1,53 52,0-26,0 0,0 0,0 0,0 26,0-26,0-27,53 27,-53-26,27-27</inkml:trace>
  <inkml:trace contextRef="#ctx0" brushRef="#br0" timeOffset="14351.8209">13626 529,'0'0,"-26"53,26 53,-80-27,80 0,-26 1,26-27,0 26,0-53,0 27,0 0,53-53,0 0,-27 0,1 0,25 0,1 0,0 0,27 0,-1 0,0 0,1-26,-27 26,-27 0</inkml:trace>
  <inkml:trace contextRef="#ctx0" brushRef="#br0" timeOffset="14660.8386">14473 873,'0'26,"0"27,0-26,0 26,0-27,0 27,0 0,0 0,0 0,0-27,0 1</inkml:trace>
  <inkml:trace contextRef="#ctx0" brushRef="#br0" timeOffset="14981.8569">14288 767,'26'0,"0"0,27 0,0 0,27 0,-27 0,26 0,0 0,1 0,-27 0,-53 53</inkml:trace>
  <inkml:trace contextRef="#ctx0" brushRef="#br0" timeOffset="15258.8728">15161 873,'0'0,"0"53,0-27,0 27,0 0,0-27,26 1,-26 26,0-27,0 1</inkml:trace>
  <inkml:trace contextRef="#ctx0" brushRef="#br0" timeOffset="15476.8852">15346 582,'26'-27,"-26"54</inkml:trace>
  <inkml:trace contextRef="#ctx0" brushRef="#br0" timeOffset="16369.9363">16351 582,'0'-53,"0"26,-26 27,-27 0,0 0,27 0,-1 27,-26-27,53 53,-26-53,26 79,0-26,0-26,0 25,53-25,-27 26,-26-27,53-26,-53 80,0-54,0 27,-26-53,-27 0,26 0,27-26</inkml:trace>
  <inkml:trace contextRef="#ctx0" brushRef="#br0" timeOffset="16863.9646">16589 793,'-26'0,"26"0,0 27,0 26,0 0,26-27,54-26,-54 0,54 0,-54 0,-26 0,0-26,27-27,-27 26,0-26,0 1,0 25,0 80,0 0,0 53,0-27,0 0,-80 1,80-1,-53 1,53-1,-26-26,26-27,-27-26,-26 0,53-26,0-1,0-52</inkml:trace>
  <inkml:trace contextRef="#ctx0" brushRef="#br0" timeOffset="17312.9903">17410 793,'-27'0,"1"0,-1 0,-52 0,26 0,26 0,-25 80,52-54,0 1,26 26,0-27,27-26,0 79,0-52,-53-1,-26 27,-27-53,-27 0,1 53,53-53</inkml:trace>
  <inkml:trace contextRef="#ctx0" brushRef="#br0" timeOffset="17780.017">17806 529,'27'0,"-27"0,0 79,0-26,0 0,0 26,-53 1,53-1,0 27,0-53,26-27,54 27,-1-53,27 0,26 0,1 0,-28-26,1-27,-53 26,-53-25,0-1,0 26,-53-26,0 53,-26 0,53 0,-1 53,27 0,0-26,0-1,0 27,27-53,-1 26,0-26,27 0,-26 0,-1 0,27 0</inkml:trace>
  <inkml:trace contextRef="#ctx0" brushRef="#br0" timeOffset="18140.0376">17701 741,'0'-27,"26"54,27-27,26 0,1 0,-1 0,1 0</inkml:trace>
  <inkml:trace contextRef="#ctx0" brushRef="#br0" timeOffset="18898.0809">18441 1084,'0'0,"53"0,0 0,-26 0,-1 0,27 0,-26 0,-1 0,27 0,-27 0</inkml:trace>
  <inkml:trace contextRef="#ctx0" brushRef="#br0" timeOffset="19481.1143">18865 979,'0'0,"0"26,26 27,-26-27,0 1,0 26,53-53,-26 0,-1-27,-26 1,53-27,-53 27,53 26,-53-27,26 27,-26 0,0 27,0 25,0-25,0-1,0 27,53-53,-26 0,-27-53,53 27,-53-1,79-25,-52 25,-1 27,-26 27,53-1,-53 27,26-53,-26 26,27-26,52 0,-52 0,-27 27</inkml:trace>
  <inkml:trace contextRef="#ctx0" brushRef="#br0" timeOffset="22710.299">20320 767,'0'26,"0"27,-53 0,53 0,0-26,0-1,79-26,-26 53,27-53,-1-53,27 27,-27-27,-26 0,0 0,-53 0,27 0,-27 27,0 26,-53 0,0 0,26 26,27 27,0-27,0 27,0 0,0 27,53-27,-26-27,26 27,-53-27,0 27,0-26,0-1,-53 27,-53-26,0-27,53 79,-26-79,52 0</inkml:trace>
  <inkml:trace contextRef="#ctx0" brushRef="#br0" timeOffset="22947.3125">20267 608,'27'0,"-27"-26,26 26,-26 26,0 1</inkml:trace>
  <inkml:trace contextRef="#ctx0" brushRef="#br0" timeOffset="24231.386">21987 873,'0'-53,"0"26,0-25,-53-1,27 53,-27 0,26 0,-26 0,0 53,-26-1,26 28,0-27,53 0,0-27,0 27,79-53,1 0,-1 0,1-26,-1-27,27 0,-53-27,0 27,-27-26,-26 0,0-1,53-26,-53 54,0-1,0 53,-53 0,53 79,-26 0,26 1,0-1,0 1,0-1,0 0,53 1,-1-54,28-26,26 0,26 0,-79 0,0-53,0 0,-53 0,0 0,0 1,0 25,-27-26,-26 53,27 0,-27 27,0-1,53 27,-26-27,26 27,0-26,0-1,0 27,0 0,79-53,-26 53,0-53,0 0,0 0,0 0,-27 0</inkml:trace>
  <inkml:trace contextRef="#ctx0" brushRef="#br0" timeOffset="24673.4113">23125 714,'0'0,"-27"0,-52 0,52 0,27 27,0-1,0 53,0-26,0-53,53 53,-26-53,26 53,-27-53,-26 27,53-27,-53 26,0 27,-53-53,0 53,0-53,0 0,27 26</inkml:trace>
  <inkml:trace contextRef="#ctx0" brushRef="#br0" timeOffset="25004.4302">23548 741,'-27'0,"1"26,-27-26,0 53,27 0,-27-27,53 1,-27 26,27-27,0 1,0 25,27-52,26 53,26-53,0 0,1 0,-27 0,-27 0</inkml:trace>
  <inkml:trace contextRef="#ctx0" brushRef="#br0" timeOffset="25258.4447">23786 1032,'0'-27,"27"27,-27 27,0-1,0 27,0-27,0 1,0-1,52-79,-52 0,0 1,27-1,-27 0,53 53,-53-53,53 53,-27 0,-26-27</inkml:trace>
  <inkml:trace contextRef="#ctx0" brushRef="#br0" timeOffset="25507.459">24474 793,'0'27,"-79"52,79-52,-27 52,27-52,0-1,0 53,0-79,53 0,0 0,26 0,-52 0,26-79</inkml:trace>
  <inkml:trace contextRef="#ctx0" brushRef="#br0" timeOffset="25663.4679">24474 529,'0'-27,"0"1,-26 52</inkml:trace>
  <inkml:trace contextRef="#ctx0" brushRef="#br0" timeOffset="26781.5318">24871 529,'-27'0,"-52"0,53 0,26 53,0 0,0 0,0 0,0-1,0 1,0-26,0-1,0-26,0 80,0-54,52-26,-25-26,-27-1,0 1,26 26,-26-53,80 0,-54 53,1 0,26 0,-53 26,0 27,0-26,0-1,0 1,0 26,-27-53,1 52,-1-52,-26 0,27 53,-27-53,26 0,27-26,-52 26,52-53,-53 0,53 0,26 53</inkml:trace>
  <inkml:trace contextRef="#ctx0" brushRef="#br0" timeOffset="27177.5545">25400 926,'53'53,"0"-53,-27 0,27-27,0 27,-53-79,27 52,-27-26,0 53,-53 0,0 0,26 0,-26 27,53-1,-26 27,26 27,0-27,0-27,0 0,26-26,27 53,-26-53,26 0,0 0</inkml:trace>
  <inkml:trace contextRef="#ctx0" brushRef="#br0" timeOffset="27741.5867">26167 820,'-53'0,"-26"0,26 0,0 26,0-26,0 80,53-54,-26 27,26-26,0-27,26 0,27 0,0 0,0-27,0 1,26-27,-52 0,26 0,-53 0,0-26,26 26,-26 0,0 0,0 0,0 0,0 79,0 27,0 0,-53 0,53 27,0-27,0-1,0 1,0 27,27-1,-1-26,54-27,-1-26</inkml:trace>
  <inkml:trace contextRef="#ctx0" brushRef="#br0" timeOffset="28933.6549">27120 370,'0'27,"0"52,-27 27,27-27,0 1,0-28,0 1,0-26,0 52,0-79,53-26,-53-1,53-26,-53 27,53-27,-53 27,53 26,-53-27,26 27,27 0,-53 79,0-26,-26 0,-1-53,-25 53,25-53,-26 53,27-53,-1 0,27-53</inkml:trace>
  <inkml:trace contextRef="#ctx0" brushRef="#br0" timeOffset="29542.6898">27623 661,'52'0,"-52"0,27 0,-27 53,26-53,-26 53,27-53,52 0,-52 0,26 0,-1 0,1-53,-53 27,53-27,-53 26,0 1,53 52,-53 27,0 27,0-1,0 80,0 26,0-53,0 27,0-80,0 1,-53-27,53-27,-53-26,27 0,-27 0,-26 0,26 0,26-26,-26-1,53-26,-26 27,26-27,0 0,53 26,0-25,26 25,0 27,27-53,-26 53,-27-53,-27 53,27 0,-53-26</inkml:trace>
  <inkml:trace contextRef="#ctx0" brushRef="#br0" timeOffset="30613.751">29184 423,'0'-53,"0"27,-27 26,27-27,0 27,0 80,-53-1,53 27,0-27,-26-26,26 0,0 0,0 0,0 26,0-52,0-1,0 27,0-27,0 27,0-26,26-27</inkml:trace>
  <inkml:trace contextRef="#ctx0" brushRef="#br0" timeOffset="31183.7836">29766 185,'26'-53,"-26"79,0 107,-53-27,27-1,26-25,-53-1,53-26,0 0,0 0,0-27,0 1,53-27,-27 0,-26 79,0-52,27-1,26 53,-1-26,54 0,-26-53,-1 0,0 0,1 0,-27 0,0-53,-27-26,-26 53,53-27,-79 0,-1 53,1 0,-54 0,27 0,27 0,-27 53,53 26,-26-26,26 0,0 0,79 0,0-53,27 53,53-53,0 0,26 0,-53 0,-79-53,-53 26</inkml:trace>
  <inkml:trace contextRef="#ctx0" brushRef="#br0" timeOffset="31655.8106">28945 661,'-26'0,"79"0,26 0,27 0,0 0,26 0,27-53,26 53,27 0,26 0,-26 0,-27 0,-79-53</inkml:trace>
  <inkml:trace contextRef="#ctx0" brushRef="#br0" timeOffset="35755.0451">6033 1534,'0'-53,"0"0,-27 53,27 27,-26-27,26 53,-53-27,53 27,-80-26,54 52,26-26,-80 0,80 26,0-26,-26 27,26-1,0-26,0 0,0 0,53-27,-27 27</inkml:trace>
  <inkml:trace contextRef="#ctx0" brushRef="#br0" timeOffset="36010.0597">5583 1931,'0'0,"79"0,-26 0,26-26,-26 26,27 0,-27 0,0-53</inkml:trace>
  <inkml:trace contextRef="#ctx0" brushRef="#br0" timeOffset="36317.0772">6244 1825,'-53'0,"27"53,26 27,0-27,0-53,53 26,-27-26,1 0,26 0,-27-53,-26-26,0 52,-26 27,26-53,-53 53,26 0,-26 0,53 27</inkml:trace>
  <inkml:trace contextRef="#ctx0" brushRef="#br0" timeOffset="37119.1231">6509 2116,'53'0,"26"-26,-52-27,25-26,1 26,-26 0,-27 0,53-53,-53 53,0 27,0-1,-27 27,27 0,-79 27,79 52,-53 0,53-26,0 0,0 27,0-27,0-27,53 27,0-53,0 0,26 0,0 0,27-79,-53 26,27 0,-54-27,-26 27,53 0,-53 1,0 25,-53 1,27 26,-1 0,-26 53,53-27,0 27,-26 26,26-26,0 0,0 0,0 0,0 0,0-27,26-26,54 0,-27 0,-1 0,1 0,0 0</inkml:trace>
  <inkml:trace contextRef="#ctx0" brushRef="#br0" timeOffset="37412.1399">7567 2011,'-53'0,"53"0,0 79,27-79,-1 26,27-26,-27 0,1 0,-1 0,-26 0,0-79,0 53,-53 26,27-53,0 53,-27 0,26 0,27 0,53 0</inkml:trace>
  <inkml:trace contextRef="#ctx0" brushRef="#br0" timeOffset="38874.2235">7832 1931,'0'53,"0"-26,53-27,-53 79,53-26,-27-27,27-26,-27 53,1-53,26 0,0 0,-53-26,0-1,26 1,-26-27,0 0,0 53,27 26,-1 27,0-53,27 53,0-53,-26 0,26 0,-27 0,-26-26,0-1,0-26,0 27,-26 0,26-27,-27 53,27-53,-26 53,52 0,1 0</inkml:trace>
  <inkml:trace contextRef="#ctx0" brushRef="#br0" timeOffset="39107.2368">8705 1878,'53'53,"-53"0,0-26,0-1,0 27,0-27,0 1,26-27,-26 53,27-53</inkml:trace>
  <inkml:trace contextRef="#ctx0" brushRef="#br0" timeOffset="39271.2462">8890 1799,'0'-53,"0"79,0 1</inkml:trace>
  <inkml:trace contextRef="#ctx0" brushRef="#br0" timeOffset="39615.2659">9075 2302,'27'0,"-27"26,26-26,-26 26,53-26,0 0,0 0,0-52,-53-1,79-27,-79 54,27 26,-27-27,26 27,53 0,-52 27,52 26,-26 0</inkml:trace>
  <inkml:trace contextRef="#ctx0" brushRef="#br0" timeOffset="40269.3033">10001 1958,'27'0,"-27"-53,0 26,-27 27,-26 0,0 0,27 0,-27 0,27 0,26 80,0-27,0-27,53-26,-1 0,28 0,-54 0,1 0,26 0,-27 0,-26-53,0 27,27 26,-27 0,52 53,-52-27,27 27,-27 26,53 54,-53-1,53-26,-53-27,0-26,0 0,0-27,-27-26,1 0,-27 0,26 0,-25-53,-1 27,53-27,-53 27,53-1,0-26,0 27,26-27,1 26,26 27,52-53,-25 53,-27 0,0 0,-27 0,-26-26</inkml:trace>
  <inkml:trace contextRef="#ctx0" brushRef="#br0" timeOffset="41453.371">12039 2169,'0'-26,"0"-1,-53-26,26 53,-26-52,27 52,-1-53,-26 53,27 0,-27 0,0 26,-26 1,52 25,-26 1,27-26,26 26,0-27,0 27,26-53,27 0,27 0,-1 0,27-26,-53-27,0 26,0-52,-53 26,53-26,-53-1,52 1,-52 26,0 26,0-25,0-1,0 106,0-1,0 1,0 27,0-1,0 1,0-28,27 28,-27-27,53 0,-53-27,53 27,0-53,-27 0</inkml:trace>
  <inkml:trace contextRef="#ctx0" brushRef="#br0" timeOffset="41693.3847">12488 2063,'0'27,"0"52,0-26,0-53,0 53,53-53,-53 27,53-27,0 0</inkml:trace>
  <inkml:trace contextRef="#ctx0" brushRef="#br0" timeOffset="41873.395">12594 1825,'-53'0,"53"-26,0 52,0 1</inkml:trace>
  <inkml:trace contextRef="#ctx0" brushRef="#br0" timeOffset="42323.4208">13282 1719,'27'0,"-27"-52,0 25,0 27,-27 0,-52 0,52 0,-26 106,53-80,-53 27,53 0,-26 27,26-1,0 0,0-26,0 0,0 0,0 26,53-26,-27 0,27-26,-26-27,26 26</inkml:trace>
  <inkml:trace contextRef="#ctx0" brushRef="#br0" timeOffset="42615.4375">12806 2063,'0'-52,"26"25,1 27,52 0,-26 0,0 0,26 0,27 0,0 0,26 0,-26 0</inkml:trace>
  <inkml:trace contextRef="#ctx0" brushRef="#br0" timeOffset="43125.4667">13811 1719,'0'-26,"0"0,-53-27,27 53,-27 26,27 27,26-27,0 27,0 27,0-27,0 0,0 0,0 26,0 0,0-26,52 0,-52 0,0 0,27 0,-27-27</inkml:trace>
  <inkml:trace contextRef="#ctx0" brushRef="#br0" timeOffset="43539.4903">13494 2196,'0'0,"53"0,53 0,-1 0,1 0,0 0,-27 0,1 0,-27-53,0 53,-53-27,26 27,-26-26,0-27,-53 53,27 0,-1 0,-52 26,52-26,1 27,26-1,0 54,0-54,53 27,26-26,1-27,-27 52,26-52,0 0,1 0,-27 0</inkml:trace>
  <inkml:trace contextRef="#ctx0" brushRef="#br0" timeOffset="44385.5387">14499 2011,'0'-53,"0"53,53 26,-26 1,25-1,-25 53,26-26,-53-26,26 26,-26 0,0-27,0 27,0-80,0 1,0 0,0-27,0 26,0 1,0-27,0 0,53 53,27 0,-27 0</inkml:trace>
  <inkml:trace contextRef="#ctx0" brushRef="#br0" timeOffset="45345.5936">14817 2222,'0'27,"26"-27,27 0,0 53,0-53,0 0,26 0,27 0,-27 0,1 0,-1-27,-26 27,0-53,26 27,-79-1,0-26,0 27,-26 26,-27 0,27 0,-1 0,-26 0,27 26,-27-26,53 53,26 27,1-80,26 53,-27-53,27 52,26-52,-52 53,-1-53,-26 27,80-54,-54 27,27-79,0 79,-27-26,27 26,27 0,-80 0,26 0,-26 52,27 1,52-53,-53 0,1-26,26-27,0 27,0-27,26 26,-26 27,-27 0,-26 27</inkml:trace>
  <inkml:trace contextRef="#ctx0" brushRef="#br0" timeOffset="46184.6416">16854 1746,'0'-53,"0"27,0 26,0 79,0-26,0 26,0 1,0-1,0 0,0 1,0-1,0 0,0 1</inkml:trace>
  <inkml:trace contextRef="#ctx0" brushRef="#br0" timeOffset="46433.6559">16616 2116,'0'0,"53"0,26 27,-26-27,26 26,1-26,26 0,26 0,-53 0</inkml:trace>
  <inkml:trace contextRef="#ctx0" brushRef="#br0" timeOffset="46665.6691">17383 2090,'0'0,"0"0,0 53,0-27,0 27,0-26,0-1,0 27,0-27,0 1,0 26,0-53</inkml:trace>
  <inkml:trace contextRef="#ctx0" brushRef="#br0" timeOffset="46845.6794">17489 1746,'0'-53,"0"79,0 1,0 26,-53 0</inkml:trace>
  <inkml:trace contextRef="#ctx0" brushRef="#br0" timeOffset="47649.7254">17992 2222,'0'-26,"0"-1,0 27,0-53,-80 53,54 0,-1 0,-26 53,27 0,26 0,26 0,1-53,26 0,-27 0,1 0,-27-26,53 26,-53-53,0 79,53 27,-53-27,105 27,-25-53,-1 0,-26 0,26 0,-26-53,-26 27,26-27,-53-26,53-1,-53-25,0 25,0 1,0 26,0 0,-53 53,53-27,-27 27,27 53,-26 0,26 27,0-1,0 0,0 1,0-27,0 0,0 26,0 0,53-26,-27-26,27-27</inkml:trace>
  <inkml:trace contextRef="#ctx0" brushRef="#br0" timeOffset="48563.7777">19659 2196,'0'26,"52"-26,1 0,0 0,0-26,0 26,0-80,0 54,-53-27,0 27,0-1,0-26,-53 0,27 53,-1 0,-26 0,0 27,0-1,0 27,53 26,-26 1,26-27,0 0,0-27,0 27,26-53,-26 26,80-26,-27 0,0 0,0 0,26 0,0-105</inkml:trace>
  <inkml:trace contextRef="#ctx0" brushRef="#br0" timeOffset="49133.8103">20611 1852,'-26'0,"26"-27,-80 27,54 0,-27 0,26 0,1 0,26 0,0 53,53 0,0-53,0 53,-27-53,27 27,-26 25,-27 1,0-26,0 26,-53 26,0 0,26-26,27 0,-53-26,53-1,53-26,-26 0,-1 0,54 0,-28 0,1 0,0-53,27 53,-54-26,27 26,0-53</inkml:trace>
  <inkml:trace contextRef="#ctx0" brushRef="#br0" timeOffset="49479.8301">21034 2196,'0'0,"0"53,0-27,0 1,0 25,53-25,-53-1,27-26,26 0,26-26,-52-27,-27 27,26-1,-26-26,0 80,53-1,0 53,0-79,0 27,0-27,26 0</inkml:trace>
  <inkml:trace contextRef="#ctx0" brushRef="#br0" timeOffset="50139.8679">22040 2302,'0'-27,"0"-26,0 0,-27 27,-52-54,53 80,-27-26,26 26,-26 0,27 0,-1 26,27 1,27 52,-1-79,27 0,27 27,-28-27,-25 0,26 0,-27 53,-26 0,53-27,-53 27,53-27,-26-26,-1 0</inkml:trace>
  <inkml:trace contextRef="#ctx0" brushRef="#br0" timeOffset="50431.8846">22701 1587,'0'53,"0"26,0 1,0-1,0 1,0-1,0-26,0 26,-26-26,26 0</inkml:trace>
  <inkml:trace contextRef="#ctx0" brushRef="#br0" timeOffset="50812.9064">22437 2090,'0'0,"0"-53,53 53,0 0,-1-26,28 26,26 0,26-53,-26 53,0-53,-27 53,-26 0,-27-27,-26 54,0-1,0 27,-53 0,53 0,0 0,0 26,0-26,0-26,0-1,0 27</inkml:trace>
  <inkml:trace contextRef="#ctx0" brushRef="#br0" timeOffset="50985.9162">23495 1719,'26'0,"-26"0,-52 0,25 53</inkml:trace>
  <inkml:trace contextRef="#ctx0" brushRef="#br0" timeOffset="52124.9814">23733 2011,'0'0,"-53"0,53 26,-26 0,26 54,0-27,0-27,0-26,53 0,26 0,-79 0,53-53,-53 27,53-27,-53 26,53 27,-53 27,26 26,-26 0,0 0,0 0,0-1,27-52,52-26,-79 0,53-27,-27 0,54 0,-54 53,-26 0,0 26,53 54,-53-54,0 1,0 25,0-25,0 26</inkml:trace>
  <inkml:trace contextRef="#ctx0" brushRef="#br0" timeOffset="52846.0226">23865 2063,'0'-52,"0"25,-52 27,52-26,-27 26,1 0,-27 0,26 26,27 1</inkml:trace>
  <inkml:trace contextRef="#ctx0" brushRef="#br0" timeOffset="53311.0492">25162 2249,'0'-27,"-27"54</inkml:trace>
  <inkml:trace contextRef="#ctx0" brushRef="#br0" timeOffset="53454.0574">25056 2540,'0'-27</inkml:trace>
  <inkml:trace contextRef="#ctx0" brushRef="#br1" timeOffset="64177.6708">10716 3889,'0'0,"0"-53,-27 27,27-1,-26 27,26-53,-27 53,-26 0,27 0,-53 27,79-1,-53 27,53-26,-53-27,53 53,0-1,26-25,1-27,-1 0,27 0,-27 0,1-27,26 27,-27-52,27-54,-53 79,0 1,0-54,0 27,0 1,0-1,0 26,0-26,0 27,0-27,0 79,0 1,0 26,0 0,0 0,0-27,0 27,0 0,0-27,27 27,-27-26,0-1,0 1,0 26,0-1,53-25,-27 26,27-53,0 0,-27 0,27-27,-53-52</inkml:trace>
  <inkml:trace contextRef="#ctx0" brushRef="#br1" timeOffset="64926.7136">10874 3122,'0'-27,"53"27,-26 0,26 0,-27 0,1 27,-27-1,0 1,0 26,0-27,0 1,0 25,0-25,53-27,-1 0,1 0,-26 0,26 0</inkml:trace>
  <inkml:trace contextRef="#ctx0" brushRef="#br1" timeOffset="66186.7857">11615 3466,'0'0,"0"53,0-27,0 27,53-53,0 0,-26 0,-1 0,53 0,-52-26,-27-27,26 26,-26-26,0 0,53 106,-53 0,0 27,0-28,53 28,-53-1,0 1,-26 25,26-52,-27-26,-52 26,26-53,0 0,0-53,53 0,0 0,0 27,0-27,53 53,0-53,-27 53,27-27,-26 27,-1 0</inkml:trace>
  <inkml:trace contextRef="#ctx0" brushRef="#br1" timeOffset="67100.838">10610 4498,'0'-27,"0"27,79 0,1-53,52 53,0 0,53-53,53 53,-26-53,53 53,-27-53,-53 53,-53 0,-79 0,-53 0,0 53,-53-26,53 26,-26-27</inkml:trace>
  <inkml:trace contextRef="#ctx0" brushRef="#br1" timeOffset="68009.89">11139 5080,'0'-53,"0"0,0 26,0 1,-26-27,-1 27,-26 26,-26 0,26 0,26 52,-26-25,27 26,26 0,-53-27,53 27,53-53,26 0,-26 0,0 0,-26 0,26-26,-27-1,-26-26,79 0,-79 0,0-26,0 0,27-27,-27 27,0 26,0 26,0 1,0 52,0 54,0-1,0 0,0 1,0-1,0-26,0 0,0 26,53-52,-53 26,53 0,-53-27,79-26</inkml:trace>
  <inkml:trace contextRef="#ctx0" brushRef="#br1" timeOffset="68856.9384">11536 4947,'0'0,"0"0,0 53,53-26,-53 26,0-27,0 1,0 26,0-27,0 0,0-52,26 0,-26-27,53 0,-53 26,27-26,-27 0,0 27,0 26,0 53,0 0,0 26,0-26,26-53,-26 27,53-27,0 0,-53 26,79-26</inkml:trace>
  <inkml:trace contextRef="#ctx0" brushRef="#br1" timeOffset="70761.0473">11668 4789,'0'-27,"0"-26,0 27,0 26,0 53,0 26,0 0,0 1,0-1,-26 1,26-27,0-27,0 0,0 27,0 0,0-53,0 27,26-27,54 53</inkml:trace>
  <inkml:trace contextRef="#ctx0" brushRef="#br1" timeOffset="71107.0671">11509 5106,'53'0,"53"0,-26 0,-1-53,0 53,-26 0,-26 0,26 0,-27 0,-26-26</inkml:trace>
  <inkml:trace contextRef="#ctx0" brushRef="#br1" timeOffset="71587.0946">11933 4603,'53'0,"0"0,-27 0,27 0,-53 27,0 26,0 0,-27 0,27-27,27 1,26-27,0 0,0 0,0 0,0 0</inkml:trace>
  <inkml:trace contextRef="#ctx0" brushRef="#br1" timeOffset="73153.1841">13282 4286,'0'-27,"53"27,-27 0,54-52,-27 52,26 0,1-27,-28 27,28 0,-54 0,1 0</inkml:trace>
  <inkml:trace contextRef="#ctx0" brushRef="#br1" timeOffset="73409.1988">13547 3995,'-27'0,"27"-27,0 1,0 79,0-27,0 27,0 0,0 27,0-1,53 0,-53 1,0-1,27-79</inkml:trace>
  <inkml:trace contextRef="#ctx0" brushRef="#br1" timeOffset="74360.2532">14367 3757,'0'-27,"0"-26,0 27,0 26,53 0,-27 0,27 0,0 26,0-26,-53 27,53-27,-53 53,0 0,0-27,-27 1,27 26,-26-53,26 26,0 0,26 27,1-53,-1 27,27-27,-26 53,-27-27,0 1,0 26,-53-1,-27 1,28-26,-1 26,0-27</inkml:trace>
  <inkml:trace contextRef="#ctx0" brushRef="#br1" timeOffset="75583.3231">15875 3545,'0'-26,"0"-1,0-52,0 26,0 53,0-27,-26 27,-27 0,-27 0,27 0,0 80,-26-54,53 27,-27-26,53 26,-27-53,27 26,0-26,53 0,0 0,0 0,0 0,26-26,-26-1,0-26,0 0,-53 0,26-26,-26-27,0 53,53 0,-53 27,0-27,0 26,0 1,0 26,0 26,0 27,-53 0,53-26,0-1,0 27,0 27,-26-28,26 1,0-26,0 26,0-27,0 1,0 52,79-79,-26 0,-26 0</inkml:trace>
  <inkml:trace contextRef="#ctx0" brushRef="#br1" timeOffset="76213.3592">16140 3148,'0'27,"0"-1,26 1,-26 26,53-27,0 27,0-53,0 0,-27 0,1-53,-27 27,0-1,53-26,-53 27,26 26,-26 53,0 0,53 26,-53 0,0-26,0 0,0 0,0 0,0-27,-27 27,1-53,-27 0,0 0,0 0,53-53,0-26,0 79,53-26,-26 26,26 0,-27 0,27 0</inkml:trace>
  <inkml:trace contextRef="#ctx0" brushRef="#br1" timeOffset="77058.4075">15690 4021,'0'-26,"26"26,27 0,27 0,25 0,54 0,-27 0,27 0,26 0,-52 0,-27 0,-27 0,-53 0,-26 0,0 26,0-26</inkml:trace>
  <inkml:trace contextRef="#ctx0" brushRef="#br1" timeOffset="77952.4586">16166 4683,'0'-80,"0"28,0 25,0 27,-53 0,0 0,27 0,-27 0,0 0,0 79,27-52,26-1,-53-26,53 80,0-54,26-26,53 0,-26 0,0 0,-26 0,26 0,-27 0,-26-79,53 52,-53-26,0 27,0-27,0 0,0 27,0-54,0 54,0-1,0-26,0 133,0-1,0-26,0 0,0 0,0 0,0-27,53 1,-53 26,26-27,27 27,-26-53,26 53</inkml:trace>
  <inkml:trace contextRef="#ctx0" brushRef="#br1" timeOffset="78276.4772">16695 4233,'0'53,"0"0,-26 0,26 53,0-53,0-1,0 1,0 0,0 0,0 27,26-28,-26-25</inkml:trace>
  <inkml:trace contextRef="#ctx0" brushRef="#br1" timeOffset="78479.4888">16484 4656,'0'-53,"26"53,0 0,80-26,0 26,0 0,26-79,-52 79,-27-53</inkml:trace>
  <inkml:trace contextRef="#ctx0" brushRef="#br1" timeOffset="79798.5642">17621 4101,'0'-53,"27"53,-1 0,54 0,-28-27,1 27,27 0,-1-53,1 53,-54 0,0 0</inkml:trace>
  <inkml:trace contextRef="#ctx0" brushRef="#br1" timeOffset="80039.578">17859 3810,'0'53,"0"0,0-27,0 0,0 27,0-26,0 26,27 0,-27 52,0-52,26-53</inkml:trace>
  <inkml:trace contextRef="#ctx0" brushRef="#br1" timeOffset="80938.6294">18653 3730,'0'-53,"27"53,-1 0,53 0,-26 0,0 27,-26-27,26 53,-27 26,-26-26,0-26,0 25,0-25,-53-1,53 54,-53-80,53 26,27 1,-1-27,27 0,-26 53,25-53,1 0,27 0,-1 0,-52 0</inkml:trace>
  <inkml:trace contextRef="#ctx0" brushRef="#br1" timeOffset="82237.7037">19685 3572,'0'0,"0"52,-26-25,26 26,0 26,0-52,0-1,79-26,-53 80,1-80,26 0,-27 0,1 0,26 0,-27 0,27-53,-53 26,53 1,-53-27,0 26,26 27,-26-26,0 79,53 0,-53 26,0 27,53 26,-53 0,0 1,0-27,0-27,0 0,0-26,-53 0,0-26,0-27,1-27,52 1,-53-27,53 0,0 0,0-26,0 26,0 26,0 1,26-27,27 53,-27-53,1 53,26-53,0 53,-27 0,27 0,-26 0</inkml:trace>
  <inkml:trace contextRef="#ctx0" brushRef="#br1" timeOffset="82716.7311">20690 3624,'0'-26,"-26"105,26 1,0-1,0 1,0 25,0 1,0 26,79-52,-26-1,27-52,-27 26,-27-53,27 53</inkml:trace>
  <inkml:trace contextRef="#ctx0" brushRef="#br1" timeOffset="83689.7868">21087 3677,'0'0,"0"53,0 0,0 27,0-1,0-26,0 26,53 1,-53-27,27-1,26 1,-27-26,1-27,25 26,-25-26,-1 0</inkml:trace>
  <inkml:trace contextRef="#ctx0" brushRef="#br1" timeOffset="83959.8022">20929 4101,'26'-27,"27"27,26 0,-52 0,26 0,-27 0,27 0,-26 0,25 0,-25 0,-1 0</inkml:trace>
  <inkml:trace contextRef="#ctx0" brushRef="#br1" timeOffset="84654.842">21696 3651,'0'0,"53"0,-27 79,27-52,0 26,-26 0,25 0,-52-1,27 28,-27-27,0 26,0-26,-53 26,-26-26,52-26,-52 26,79-27</inkml:trace>
  <inkml:trace contextRef="#ctx0" brushRef="#br1" timeOffset="84984.8609">22516 3968,'53'-52,"-27"52,27 0,0 0,-53 26</inkml:trace>
  <inkml:trace contextRef="#ctx0" brushRef="#br1" timeOffset="85150.8704">22648 4233,'53'0,"0"0,27 0,-54 0,27 0</inkml:trace>
  <inkml:trace contextRef="#ctx0" brushRef="#br1" timeOffset="86582.9523">24156 3386,'-26'-53,"26"1,0-28,-53 80,53-53,-26 53,26-26,-53 26,26 0,-52 0,52 0,1 0,26 0,-53 53,53 26,0-52,0-1,0 53,53-79,26 27,-26-27,0 0,-26 0,26 0,-53-27,52 27,-52-79,0 53,27-54,-27 27,0 0,0 0,0 0,0 1,0 25,0 1,0 52,0 27,0 0,-53 26,53-26,0 0,0 0,0 0,0 0,26 0,-26 0,27 0,-27-27,53-26,0 53,-27-53</inkml:trace>
  <inkml:trace contextRef="#ctx0" brushRef="#br1" timeOffset="87356.9966">24448 3069,'-53'-53,"106"53,-27 0,27 26,-27-26,1 106,-27-53,53-26,-53 26,0-27,-27 0,1 27,-1-53,-26 53,27-53,52-26,27-27,-26 26,26-25,-27 25,27-26,-53 0,53 27,-53-1,0-26,0 80,0 26,0-27,0 1,-26 26,26-27,0 1,0 25,0 1,0 0,26 0,0 27,54-54,-27-26,0 0</inkml:trace>
  <inkml:trace contextRef="#ctx0" brushRef="#br1" timeOffset="88233.0467">23839 3836,'-26'0,"26"0,79 0,27 0,26 0,53 0,27 0,0 0,26 0,-106 0,-26 0,0 0,-53 0,-27 0,27 0,0 0,26 27,-52-27,-1 0,-26 26</inkml:trace>
  <inkml:trace contextRef="#ctx0" brushRef="#br1" timeOffset="89095.096">24606 4418,'0'0,"0"-53,-53 27,27-1,-27 27,0 0,0 0,0 0,0 0,0 0,27 53,-27 0,53 0,0-26,53-27,0 0,0 0,0 0,0 0,26-27,-53 1,27-27,-53 0,53 0,-53-26,0 26,0 26,0 1,0-54,0 133,0-26,0-1,0 27,0 26,0-26,0 0,53 0,-53 0,0-26,53 26,-53-27,53 27,0-53</inkml:trace>
  <inkml:trace contextRef="#ctx0" brushRef="#br1" timeOffset="89382.1124">25056 4127,'0'-26,"0"26,0 53,0-27,0 27,0 0,0 0,0 26,0-26,0 0,27 0,-27 0,0 26,0-52,52-1</inkml:trace>
  <inkml:trace contextRef="#ctx0" brushRef="#br1" timeOffset="89576.1235">24950 4365,'53'0,"-26"0,-1 0,27-53,0 53,26 0,1 0,-1 0,-53 0</inkml:trace>
  <inkml:trace contextRef="#ctx0" brushRef="#br1" timeOffset="90559.1797">26485 3863,'26'0,"54"0,52 0,106 0,-26 0,26 0,106 0,-27 0,-26 0,-79 0,-80 0,27-27,-27 27,-52 0,-54 0,1 0,26 0,-53 0,26 0</inkml:trace>
  <inkml:trace contextRef="#ctx0" brushRef="#br1" timeOffset="90963.2028">30083 3307,'0'0,"0"53,-26-27,26 1,0 26,0 0,0 0,0-27,0 27,0-27,26-26,27 0</inkml:trace>
  <inkml:trace contextRef="#ctx0" brushRef="#br1" timeOffset="91165.2144">30427 3466,'0'26,"27"27,-27 0,0-27,-53 54,0-27,-53 26,27-52,-54 26,54-53</inkml:trace>
  <inkml:trace contextRef="#ctx0" brushRef="#br1" timeOffset="91519.2346">29580 3413,'-26'0,"26"26,0 1,0-1,0 54,-53-28,53 1,0-26,0 26,0-27,0 1,0 26,27-53,25 26,-25-26,26 0,-27 0</inkml:trace>
  <inkml:trace contextRef="#ctx0" brushRef="#br1" timeOffset="92060.2656">30136 2910,'0'0,"0"0,0 53,-26-53</inkml:trace>
  <inkml:trace contextRef="#ctx0" brushRef="#br2" timeOffset="102674.8727">2566 5715,'0'-53,"0"79,0 54,0-54,0 1,0 52,0-53,0 1,0 26,0 0,0-27,53-26,0 0,-26 0,26 0,-27 0,1-26,26-54,-53 54,0-1,0 1,0-27,0 27,79 78,-79 1,53-26,-53-1,53-26,-53 80,53-80,-53 26,26-26,27 0,-53 0,26 0,-26-79,0 26,0 0,0 0,0 0,0 0,0 27,0 26,0-27,-52 27,25 0</inkml:trace>
  <inkml:trace contextRef="#ctx0" brushRef="#br2" timeOffset="103711.932">3387 5450,'0'-26,"26"26,-26-53,0 79,0 27,0 53,0 0,0 0,0-1,0 1,0-26,0-1,0-26,0-27,27 27,26-106,-53 27,26-27,-26 0,53-26,-53 26,26 26,-26-26,53 53,0 53,-53-26,27-1,-27 27,53-26,-53-1,26 27,27 26,-53-26,26-53</inkml:trace>
  <inkml:trace contextRef="#ctx0" brushRef="#br2" timeOffset="105144.0139">3942 6085,'0'27,"0"-27,80 0,-54 0,1 0,26-27,-1-26,-25 0,-27 27,0-1,0-26,0 27,0 26,-27 0,1 0,26 0,-53 0,53 79,0-52,-26-27,26 26,0 1,0 26,0-27,0 27,53-27,-27-26,27 0,0 0,-27 0,1 0,26 0,-27 0,27 0,0 0,-53 27,0 26,0-27,0-26,0-53,0 27,0-1,0-52,53 79,0 0,-27 0,27 0,-26 27,-1-27,27 26,0-26,0 0,0 0,26 0,-26 0,0-53,0 0,-53 0,26 0,-26 0,0 27,0 26,-26 0,-27 0,26 0,27 53,-52 0,52 0,0 0,0 0,0-27,0-26,26 53,27-53,0 53,26-53,1 0,-1 53,0-53,1 0</inkml:trace>
  <inkml:trace contextRef="#ctx0" brushRef="#br2" timeOffset="106896.1141">6218 5953,'0'0,"26"0,1 0,26 0,26 0,-79 26,53-26,-53 53,53 0,-53-26,0-1,0 27,0-27,0-26,0 53,-53-53,53 53,0-79,26 26,-26-27,27 27,-27-53,26 0,-26 27,53 0,-53-27,27 26,-27-26,53 53,-53-53,0 80,0-1,-27-26,27 53,0 0,-26 26,26-52,0-1,0-26,53 53,-27-53,0 0,27 0,27 27,-27-27</inkml:trace>
  <inkml:trace contextRef="#ctx0" brushRef="#br2" timeOffset="108546.2085">7276 5741,'0'-26,"0"26,0 79,-53 0,53 1,0 26,0-53,0-1,0 1,27 0,26 27,-27-54,27-26,26 0,1 0,-27 0</inkml:trace>
  <inkml:trace contextRef="#ctx0" brushRef="#br2" timeOffset="108835.225">7779 5768,'0'-27,"0"27,0 80,0-1,0 0,0-26,0 0,0 0,0 0,0 26,26-26,-26-26,0 26,27-53</inkml:trace>
  <inkml:trace contextRef="#ctx0" brushRef="#br2" timeOffset="109095.2399">7594 6138,'0'-26,"26"26,27 0,0-53,26 53,27-53,-53 53,0-53,0 53,-27 0</inkml:trace>
  <inkml:trace contextRef="#ctx0" brushRef="#br2" timeOffset="109394.257">8123 5662,'53'0,"-53"79,53-26,-27 0,-26 26,79 1,-79-27,0 0,0-27,0 27,0 26,0-26,-53 0,53 0,-52-53</inkml:trace>
  <inkml:trace contextRef="#ctx0" brushRef="#br2" timeOffset="110646.3286">9049 5741,'0'-79,"-53"52,26 27,-52 0,53 0,-27 53,53-26,0-1,0 27,0-26,0-1,53-26,26 53,-26-53,-27 0,1-27,26 1,-53 26,0 53,26-27,54 27,-54-53,0 0,27 0,0-26,-53-1,0-26,27 27,-27 0,0 26,0 26,0 27,0 0,0-27,0 27,0 0,0 26,0-52,0-1,53 54,-53-54,0 1,0 26,0 0,0-27,0 0</inkml:trace>
  <inkml:trace contextRef="#ctx0" brushRef="#br2" timeOffset="111661.3867">10160 5741,'0'-26,"0"79,26 26,-26-26,0 26,0-52,27-1,26 54,26-80,-26 0,-26 0,-1 0,-26-27,79-26,-79 0,0 0,27-26,-27 53,0 26,0 79,53 27,-53-27,0 0,0 1,0-1,0 1,0-1,0 0,0-26,0 0,0-53,-53 0,26 0,-25-26,25-1,27-26,-53 0,53 1,0-1,0 0,0 26,53 27,-53-53,53 53,0 0,-27 0,27 0,0 0</inkml:trace>
  <inkml:trace contextRef="#ctx0" brushRef="#br2" timeOffset="112028.4077">11165 5688,'-26'0,"26"-26,-26 26,26 26,-53 27,53 27,0 25,0 54,0-53,0-27,0 1,26-1,-26-26,53-27,0 27,-27-53</inkml:trace>
  <inkml:trace contextRef="#ctx0" brushRef="#br2" timeOffset="112334.4252">11456 5900,'0'-27,"0"-25,0 52,0 0,0 52,0 1,0 0,0 27,0-1,0-26,27 0,-27 0,0 0,26-27,-26 1</inkml:trace>
  <inkml:trace contextRef="#ctx0" brushRef="#br2" timeOffset="112561.4382">11298 6217,'0'-53,"0"27,26 26,1-53,52 53,-26 0,0-26,0 26,26 0,-52 0,-1-53</inkml:trace>
  <inkml:trace contextRef="#ctx0" brushRef="#br2" timeOffset="112770.4501">11774 5741,'26'0,"-26"27,27-27,-27 53,53-27,-53 53,26 1,-26-1,0 0,0 1,0-1,0 1,-26 25,-27-52,26-26</inkml:trace>
  <inkml:trace contextRef="#ctx0" brushRef="#br2" timeOffset="113964.5184">12912 5979,'-27'0,"27"-26,-53-1,27 27,26-53,-53 53,0 0,0 0,27 27,-1-27,27 53,-79-27,79 27,-27-26,27 26,0-1,27-25,-1-27,27 0,-26 0,-1 0,53 0,-79 0,27-53,-27-26,0 52,26 27,-26 0,53 80,0-28,-26 1,52-53</inkml:trace>
  <inkml:trace contextRef="#ctx0" brushRef="#br2" timeOffset="114473.5475">13229 6164,'27'0,"26"0,-53 0,26 0,-26 53,0 0,0 0,0-26,0-27,0-53,0 0,0 26,26-26,-26 27,53 26,0 0,-26 0,26 26,-27-26,54 0,-1 0,0 0,1 0,-27 0,26-26,-53 0,-26-54,0 54,0-1,-26 27,-1 0,-25 0,52 0,-27 53,27-26,0-1,0 27,0-27,27 1,25 26,1-53,27 53,26-53,79 0,0 0</inkml:trace>
  <inkml:trace contextRef="#ctx0" brushRef="#br2" timeOffset="115416.6015">15108 5794,'0'53,"0"0,0 0,0 26,0-26,0 0,0-27,53 27,-27 0</inkml:trace>
  <inkml:trace contextRef="#ctx0" brushRef="#br2" timeOffset="115613.6127">15240 5609,'0'53,"0"-27</inkml:trace>
  <inkml:trace contextRef="#ctx0" brushRef="#br2" timeOffset="115948.6319">15663 6403,'27'0,"-1"0,-26-27,53 27,-53-26,53-1,-53-52,27 52,-27 1,52 26,-25 0,-27 0,26 26,-26 54,0-54,0 1</inkml:trace>
  <inkml:trace contextRef="#ctx0" brushRef="#br2" timeOffset="116736.677">16034 5635,'0'-53,"-53"0,53 27,0 105,0 1,0-1,53 1,-53-1,53 53,-53-52,26-1,-26 0,0 1,53-27,-53 26,0-26,27-53,-27 26</inkml:trace>
  <inkml:trace contextRef="#ctx0" brushRef="#br2" timeOffset="117120.6989">16087 5821,'0'0,"53"26,-27-26,-26 26,53-26,-53 27,0 26,0-27,0 1,-53 26,0-53,53 53,-53-53,53 26</inkml:trace>
  <inkml:trace contextRef="#ctx0" brushRef="#br2" timeOffset="117480.7195">16404 5900,'0'0,"0"26,0 27,0 27,27-80,-27 26,53-26,-1 0,-25 0,-1 0,27 0,-26-26,-27-1,53 1,-53-27,0 79,79-26,-52 53,-1-53,27 27</inkml:trace>
  <inkml:trace contextRef="#ctx0" brushRef="#br2" timeOffset="117748.7349">16986 5529,'0'106,"0"-53,0 0,0 0,0 0,0 0,0 26,27-26,-27 0,0-26,53 25,-53-25</inkml:trace>
  <inkml:trace contextRef="#ctx0" brushRef="#br2" timeOffset="117952.7465">16854 5821,'0'0,"79"0,-52 0,26 0,26 0,-26 0,0 0</inkml:trace>
  <inkml:trace contextRef="#ctx0" brushRef="#br2" timeOffset="118708.7898">16748 5979,'0'-26,"0"-27,0 53,0-27,0 27,0 53,0-26</inkml:trace>
  <inkml:trace contextRef="#ctx0" brushRef="#br2" timeOffset="119962.8615">17965 5609,'-26'-53,"26"26,-53 27,26-26,1 26,-27 0,0 0,-26 26,-27 54,53-27,0 0,27 0,26-27,0 27,53-53,26 0,0 0,1 0,-1 0,0-53,-52 53,-27 0,0 79,0-52,26-1,54-26,-54 0,1 0,-1 0,27 0,0-53,-53 106,0 27,0-1,0 0,0-26,0 27,0-27,0 0,0 0,53-53,-53 26,53 27,26-53,-26 0</inkml:trace>
  <inkml:trace contextRef="#ctx0" brushRef="#br2" timeOffset="120808.9099">19129 5794,'0'0,"-53"53,53-27,0 1,-52 26,52-27,26 54,27-80,0 0,0 0,-27 0,-26-27,80 27,-80-79,0 52,0 1,0-27,-53 53,53-53,-53 53,26 0,1 0,-54 0,80 0,53 0</inkml:trace>
  <inkml:trace contextRef="#ctx0" brushRef="#br2" timeOffset="121146.9292">19526 5847,'0'53,"0"0,0 0,27-27,26-26,0 0,-27 0,27 0,-53 0,53-26,-53-27,0 26,0 1,0-27,0 79,53-26,-53 53,26-26,-26 26,80-53,-80 26</inkml:trace>
  <inkml:trace contextRef="#ctx0" brushRef="#br2" timeOffset="121454.9468">20082 5477,'0'-27,"0"80,0 0,0 0,0 0,26 26,-26-26,0 0,53 0,-53 0,27-27,-27 27,53-26,-53-1,79-26,-79 53,26-53</inkml:trace>
  <inkml:trace contextRef="#ctx0" brushRef="#br2" timeOffset="121672.9593">20055 5741,'0'-26,"27"26,-1 0,27 0,0 0,27 0,-54 0</inkml:trace>
  <inkml:trace contextRef="#ctx0" brushRef="#br2" timeOffset="122483.0056">20585 5344,'53'-53,"-53"0,-27 133,27-1,0 27,0 0,0 0,0 52,27-52,-27 27,0-54,52 0,-52-26,0-26,53-27,-53 79,0-132,0 0</inkml:trace>
  <inkml:trace contextRef="#ctx0" brushRef="#br2" timeOffset="122834.0257">20664 5609,'0'0,"53"26,0 1,-53 26,53-27,-53 27,0 26,0-26,-53 0,-27-53,28 53,25-53,1 0,-27 0</inkml:trace>
  <inkml:trace contextRef="#ctx0" brushRef="#br2" timeOffset="123233.0485">20981 5821,'0'26,"0"27,0 0,0-27,0 27,0-26,53 26,-26-27,-1-26,27 0,-53-26,27-27,-27 26,53-26,-53 0,26 0,-26 27,0 26,0 26,53 27,-53-26,26 26,-26-27,53 1,-53 26,53-53</inkml:trace>
  <inkml:trace contextRef="#ctx0" brushRef="#br2" timeOffset="123508.0643">21511 5212,'0'26,"0"80,0 0,0-27,0 27,0 0,0 26,26-52,-26-27,27 0,-27 0,0-27,52-26,-52 53</inkml:trace>
  <inkml:trace contextRef="#ctx0" brushRef="#br2" timeOffset="123705.0755">21352 5794,'0'-53,"26"53,1-26,26 26,0 0,26 0,0 0,1 0,-27 0,0 0</inkml:trace>
  <inkml:trace contextRef="#ctx0" brushRef="#br2" timeOffset="124372.1137">21934 6006,'0'53,"26"26,-26-53,0 1,0 26</inkml:trace>
  <inkml:trace contextRef="#ctx0" brushRef="#br2" timeOffset="124769.1364">22357 5688,'53'0,"-53"53,27-26,-27-1,0 27,0-27,0 1,0 26,0-80,0 1,0-1,0-25,0 25,0 1,53 26,-53-53,26 53,53 0,-52 0,26 0,0 0</inkml:trace>
  <inkml:trace contextRef="#ctx0" brushRef="#br2" timeOffset="125123.1567">22834 5900,'79'0,"-26"0,-53 0,26 0,-26-53,27 53,-27-53,0 27,0-1,0-26,0 27,0 26,-27 0,27 26,-53 27,53-26,0-1,0 53,0-52,27-27,26 26,26-26,80 0,0 0</inkml:trace>
  <inkml:trace contextRef="#ctx0" brushRef="#br2" timeOffset="125513.179">23680 5582,'-26'0,"-27"-53,26 53,-26 0,27 0,26 0,0 80,0-54,0 27,26-53,27 53,-26-53,-27 53,26-53,-26 27,0-1,-26-26,-54 106,-52-53,0 0,26-27,80-26</inkml:trace>
  <inkml:trace contextRef="#ctx0" brushRef="#br2" timeOffset="126495.2351">23839 5397,'-53'0,"53"-26,0-27,0 26,0 1,0 105,0 1,27-1,-27 27,52 26,-52-26,0 0,0 26,0-26,0-27,0-26,0-26,0 26,27-53,26 0</inkml:trace>
  <inkml:trace contextRef="#ctx0" brushRef="#br2" timeOffset="126928.2599">23865 5450,'53'27,"0"-1,-26 27,-27-27,0 1,-27 52,1-52,-1 26,-26-27,27 27</inkml:trace>
  <inkml:trace contextRef="#ctx0" brushRef="#br2" timeOffset="127394.2866">24156 5821,'53'-27,"-26"27,26 0,26-53,-52 53,52-79,-53 26,-26 26,0-26,-52 53,25 0,-26 0,27 53,-27-26,53 26,-27-27,27 1,0 52,53-79,-26 53,26-53,52 53,-52-53,0 26,0-26,0 0</inkml:trace>
  <inkml:trace contextRef="#ctx0" brushRef="#br2" timeOffset="127717.305">25030 5662,'-27'0,"27"-27,-53 27,0 0,0 0,0 53,53-26,-52 26,52-27,0 1,0 25,26 1,53-26,1 26,-1-53,-26 0,26 0,-26 0,0 0</inkml:trace>
  <inkml:trace contextRef="#ctx0" brushRef="#br2" timeOffset="127986.3204">25321 5318,'0'-27,"0"-26,0 80,0 26,0 0,0 26,0 0,0 1,0-1,0 1,0-1,0-26,0 0,26 0</inkml:trace>
  <inkml:trace contextRef="#ctx0" brushRef="#br2" timeOffset="128205.3329">25135 5794,'0'-53,"0"0,0 53,80-53,-27 53,0 0,26 0,-26 0,26 0,-52 0,-1 0</inkml:trace>
  <inkml:trace contextRef="#ctx0" brushRef="#br2" timeOffset="128436.3462">25638 5529,'0'27,"0"26,0-27,0 1,0 26,0-27,53 27,-53 0,27-53,-27 79,52-79</inkml:trace>
  <inkml:trace contextRef="#ctx0" brushRef="#br2" timeOffset="128594.3552">25797 5371,'0'-27,"0"27</inkml:trace>
  <inkml:trace contextRef="#ctx0" brushRef="#br2" timeOffset="129824.4256">26061 5609,'0'-27,"0"54,0 26,0 0,0 0,0-27,27 1,26 52,-27-79,27 0,-26-27,-27 1,0 0,0-54,0 54,0-1,0 1,0-27,53 53,-53 26,79 27,0 0,-26-26,0-27,27 53,-28-53,-25 0,26-27,26-26,-79 0,27 0,-27 0,0 27,53-27,-53 27,0-1,-27 27,1 0,26 0,-53 27,53 25,-53-25,53-1,0 27,0-26,0 26,26-53,-26 53,53-53,-26 79,26-79,-27 53,27-53,-27 53</inkml:trace>
  <inkml:trace contextRef="#ctx0" brushRef="#br2" timeOffset="130245.4496">27252 5768,'0'0,"53"0,-53-80,53 27,-53 0,53 0,-53-26,79 0,-79-27,27 27,-27-1,0 1,0-1,0 54,0-27,-53 79,26 54,27 26,-79 0,79-27,0 0,-27 1,27-1,0 0,0-26,0 27,0-27,0-27,27 27,-1-53,27 53,0-53,0 0</inkml:trace>
  <inkml:trace contextRef="#ctx0" brushRef="#br2" timeOffset="131362.5135">27728 5529,'0'-26,"0"-27,0 80,0 25,0-25,0 52,0-26,0 0,27-53,26 27,0-27,-27 0,1 0,25-27,-25 27,26-79,-27 26,27 0,-53 0,53 0,0 0,-53 27,0 79,0-27,0 27,0 26,0 1,0 26,0 26,0 0,0 27,0-53,0-27,0 1,0-1,-26-26,26 0,-27-53,-26 0,27 0,-27-27,0-52,53 52,0-52,0 26,0 27,0-1,26-26,-26 27,27-27,-27 26,26 27,-26-52,53-1,-53 26,27 27,-27-26,53 26,-27 0,1 0,25 0,-52 53</inkml:trace>
  <inkml:trace contextRef="#ctx0" brushRef="#br2" timeOffset="131954.5474">28734 5900,'53'0</inkml:trace>
  <inkml:trace contextRef="#ctx0" brushRef="#br2" timeOffset="135450.7474">29184 5477,'-27'-53,"27"132,0-26,0 26,0 1,0-27,0 0,53 26,0-53,-27 27,27-53,-26 27,-1-27,27 0,-26-27,26-26,-53 27,26-27,-26 0,0-26,0 26,53 0,-53 0,0 0,0 79,0 1,0-1,0 27,0-26,0-1,0 27,53-26,-53 26,53-1,0 1,-53 0,26-53</inkml:trace>
  <inkml:trace contextRef="#ctx0" brushRef="#br2" timeOffset="135908.7736">30057 5477,'0'0,"0"-53,-27 53,1 0,-27 0,53 53,0-1,0-25,0-1,0 54,26-80,27 53,-26-53,26 53,-27-53,27 53,-27-27,-26 0,0 54,0-80,-52 53,25-53,-26 26,27-26</inkml:trace>
  <inkml:trace contextRef="#ctx0" brushRef="#br2" timeOffset="136156.7877">30295 5688,'0'27,"26"26,-26-27,0 1,53 25,-53-25,0-1,27 27,-27-26,0-1</inkml:trace>
  <inkml:trace contextRef="#ctx0" brushRef="#br2" timeOffset="136346.7986">30454 5371,'0'-80,"0"133,0 0,0 0,0 0</inkml:trace>
  <inkml:trace contextRef="#ctx0" brushRef="#br2" timeOffset="136696.8186">30692 5926,'26'0,"1"0,-27 0,53 0,-53-26,26-27,-26 27,53 26,-53-27,26 27,1 0,26 0,-27 27,27 52,-53-26</inkml:trace>
  <inkml:trace contextRef="#ctx0" brushRef="#br2" timeOffset="137363.8568">31512 5503,'0'-53,"-53"53,0 0,-26 0,-1 0,27 27,0-27,1 79,52-53,0 54,52-27,1-53,0 0,0 0,0 0,0 0,0 0,-53-27,26-26,-26 0,0 0,0 27,53 52,-53 1,0 26,0 53,0-27,0 27,0 26,0 53,0-79,0 27,0-54,0-26,0-27,0-26,-53 0,1 0,-1-26,0-54,26 28,27-1,0 26,0-26,0 0,53 27,0 26,0 0,0 0,0 0,-53 0,26 0</inkml:trace>
  <inkml:trace contextRef="#ctx0" brushRef="#br2" timeOffset="139224.9632">3678 6852,'-80'0,"27"0,-26 0,0 0,-1 0,27 0,-26 0,26-26,27 26,-27-53,79 106,-26-27,27 27,-27 0,79 53,-26-27,-27 27,-26-26,80-1,-80 27,26-53,-26 0,0-27,53-26,-53 27,0-27,-26-27</inkml:trace>
  <inkml:trace contextRef="#ctx0" brushRef="#br2" timeOffset="139523.9803">2910 7302,'0'-26,"0"-1,53 27,0 0,53 0,53 0,0-53,-27 53,0 0,-52 0,-28 0,-25 0</inkml:trace>
  <inkml:trace contextRef="#ctx0" brushRef="#br2" timeOffset="140285.0239">4022 7143,'0'27,"0"-1,0 1,0 26,0-27,0 1,0 26,26-53,27 26,0-26,0 0,0-26,-27-27,-26 26,0 1,0-27,0 26,0 1,-26-27,-54 27,1 26,26 0,53 26,-26-26,26 53,0-27,0-26,53 0</inkml:trace>
  <inkml:trace contextRef="#ctx0" brushRef="#br2" timeOffset="140635.0439">4445 7196,'0'27,"0"26,0-27,0 27,53 0,0-53,-27 0,1 0,26 0,-27-26,1 26,-27-53,53 53,-53-53,0 0,0 26,0 54,0 26,0-27,0 1,52 26,-25-27,52 27</inkml:trace>
  <inkml:trace contextRef="#ctx0" brushRef="#br2" timeOffset="140941.0614">4948 7329,'26'0,"-26"-53,80 53,-54 0,0 0,1 0,-27 26,79-26,-79 53,0 0,0-27,-26-26,26-26,-27 0,27-27,0 26,0 1,0-27,53 53,-26 0</inkml:trace>
  <inkml:trace contextRef="#ctx0" brushRef="#br2" timeOffset="141159.0739">5477 7196,'0'53,"0"0,26-26,-26-1,0 53,0-52,0-1,0 27,0-26,53-27</inkml:trace>
  <inkml:trace contextRef="#ctx0" brushRef="#br2" timeOffset="141330.0836">5503 6932,'0'-80,"0"107</inkml:trace>
  <inkml:trace contextRef="#ctx0" brushRef="#br2" timeOffset="142944.176">5689 7408,'-27'0,"80"0,-27 0,27 0,0-26,0 26,27-53,-1 53,0-53,-52 53,26-80,-27 54,-26-1,0-25,0 25,0 27,-53 0,27 0,-1 0,27 0,-53 0,53 53,0-27,-26-26,26 27,0 26,0-27,0 1,0-1,0 27,26-26,1-27,-1 52,27-52,-26 0,-1 27,54-27,-54 0,0 0,27 0,0-53,-26 27,26 26,-27 0,27 0,-53 26,0 27,27-27,-27 27,0-26,0-1,0 27,0-79,0-27,0 0,0-27,0 1,0 26,0 27,52-54,1 80,0 0,-53 27,53-1,-53 27</inkml:trace>
  <inkml:trace contextRef="#ctx0" brushRef="#br2" timeOffset="143799.2249">7779 6852,'0'-53,"0"80,0 26,26 26,-26 1,0 25,53 1,-53-26,53-27,-26-1,25 28,-25-54,26-26,-27 27,1-27,26 0,-27 0,-26-27,0-52,0 52</inkml:trace>
  <inkml:trace contextRef="#ctx0" brushRef="#br2" timeOffset="144386.2584">7541 7223,'0'-27,"26"27,27 0,0 0,0 0,26 0,1-26,-1 26,0 0,1 0,-1 0,-26 0,-27 0,-26 0,53 0,-53 53,53-53,-53 53,53 0,-53-27,53 27,-53 26,53-26,-53-26,27 52,-27-158,0 26,0 0,0 0,0 0,0 0,0 27,0-27,0 0,52 53,-25 0,26 0,-27 0,27 53,0-53</inkml:trace>
  <inkml:trace contextRef="#ctx0" brushRef="#br2" timeOffset="145907.3454">9234 7249,'0'-53,"0"27,-26 26,26-27,-27 27,1 0,-54 0,54 0,26 53,-53-26,53-1,-53 27,53-26,0 26,0-1,26-25,1-27,26 0,0 0,0 0,-27-27,27-25,-53-28,0 1,0 26,26 79,-26 54,0-54,53 27,-53 26,0 1,27 26,-27-53,53-27,0 27,-27-53,-26-26,0-1,0 1,0-1,0-26,0 80,53-1,-53 1,26 26,-26-27,53-26,-53 53,53-53,-26 0,26 0,-53-27,26-52,-26 0,53-1,-53 54,27 26,25 53,-52-27,53 27,-53-26,80 26,-27-27,-53 0,26-26</inkml:trace>
  <inkml:trace contextRef="#ctx0" brushRef="#br2" timeOffset="146311.3686">10478 7196,'52'0,"-52"-53,0 27,-26 26,-53 0,52 0,1 0,-27 0,53 53,-53-27,53 27,0-26,0-1,0 27,26-26,27 25,27-25,-27 26,-27-53,27 53,-53-27,-53 54,-26-80,26 79,-53-26,53-53</inkml:trace>
  <inkml:trace contextRef="#ctx0" brushRef="#br2" timeOffset="147128.4153">11430 7038,'0'-27,"-26"27,26-53,-53-26,26 79,27-27,-53 27,0 0,0 27,53-1,-52 1,52 52,0-26,0 0,0 26,0 1,0-1,0 0,0 1,52 52,-52-52,0-1,53-26,-53-27,0 27</inkml:trace>
  <inkml:trace contextRef="#ctx0" brushRef="#br2" timeOffset="147369.4291">10901 7487,'0'-26,"0"-27,26 53,1-26,26 26,0 0,26 0,-26 0,0 0,-27 0</inkml:trace>
  <inkml:trace contextRef="#ctx0" brushRef="#br2" timeOffset="147887.4587">11483 7355,'0'0,"-53"0,53 53,0 0,26 0,1-53,26-27,-53-26,0 27,26-27,-26 27,0-1,53 27,0 0,-26 27,26 26,-53-27,52 0,-52 27,0-26,0 26,0-53,0-27,0-52,0 52,0 1,0 0,27 26,-27-53</inkml:trace>
  <inkml:trace contextRef="#ctx0" brushRef="#br2" timeOffset="148376.4867">12039 7540,'26'27,"-26"26,53-27,-53 1,26 26,-26-27,53-26,-53 26,27-26,52-52,-26-28,-26 1,-27 52,52 1,-25 26,26 26,-53 1,26 26,-26-27,27-26,26 0,-27-53,27 0,-27 0,-26 0,53 53,0 0,-53 27,53 26,-53-27,53 27,-53 0,27 0,-27 0,53-53</inkml:trace>
  <inkml:trace contextRef="#ctx0" brushRef="#br2" timeOffset="149109.5286">14023 6694,'0'-27,"0"27,0 0,0 106,0 53,0-27,0 27,0-27,0 0,0-52,53-27,-53 0,26 0,-26-1,53-52</inkml:trace>
  <inkml:trace contextRef="#ctx0" brushRef="#br2" timeOffset="149371.5436">13864 7382,'0'-27,"0"27,80-53,-1 53,-53 0,1 0,52 0,-26 0,27 0,-28 27,1-27</inkml:trace>
  <inkml:trace contextRef="#ctx0" brushRef="#br2" timeOffset="149749.5652">14526 7487,'26'0,"1"0,-1 0,27 0,0 0,-27 0,1 0,26-26,-27-27,-26 27,0-54,0 80,-53 0,27 0,26 27,-53-1,53 27,0-27,0 1,0-1,26 27,1-26,52-27,27 53,53-53,-27 0</inkml:trace>
  <inkml:trace contextRef="#ctx0" brushRef="#br2" timeOffset="150490.6076">15663 7249,'0'-26,"0"-1,-26 27,-53 0,26 0,26 53,-26-26,53 26,-53-27,53 1,0 52,27-79,26 53,0-53,26 0,0 0,-26 0,27 0,-54-27,1 1</inkml:trace>
  <inkml:trace contextRef="#ctx0" brushRef="#br2" timeOffset="150878.6298">15981 6773,'0'79,"0"27,-53-26,53 25,0 1,0 0,0 0,0-53,0 0,0-27,53 27,0-53,-53 0,26-53,-26 27,0-27,53 0,-53 26,27 27,26 0,-27 53,-26-26,53-27,-53 26,26-26,-26 80</inkml:trace>
  <inkml:trace contextRef="#ctx0" brushRef="#br2" timeOffset="151312.6546">16431 7302,'0'27,"53"-1,-53 27,0 0,0 26,0-52,0-1,0 1,26-27,-26-27,0-26,79-26,-79 0,27 26,-27 0,0 26,26 27,27 27,0 52,-53-52,27 25,-27-25,0 26,26-53</inkml:trace>
  <inkml:trace contextRef="#ctx0" brushRef="#br2" timeOffset="151576.6697">16933 7276,'0'0,"0"26,0 27,0-26,0-1,53 27,-53-27,27 27,26 27,0-80</inkml:trace>
  <inkml:trace contextRef="#ctx0" brushRef="#br2" timeOffset="151770.6808">17119 6879,'0'-53,"0"26,0 80,-80 27</inkml:trace>
  <inkml:trace contextRef="#ctx0" brushRef="#br2" timeOffset="152626.7298">17595 7223,'0'-53,"0"0,0 27,0-27,-53 53,53-53,-27 53,1 0,0 0,26 0,-53 0,53 53,0-27,26 27,1-27,25 1,-52 52,27-26,-27-26,0 26,0-27,0 0,0 1,0 26,0-27,0 27,0 0,26-53,54-26,-54-1,27-26,-26 0,25 0</inkml:trace>
  <inkml:trace contextRef="#ctx0" brushRef="#br2" timeOffset="153190.762">17912 7302,'27'0,"52"0,-79 53,0-26,27 25,-27-25,0 26,26-53,27 0,0-53,-53 26,53-52,-53 53,26-1,27 54,-26-1,26-26,52 79,-25-79,-1 0,-26 0,26 0,-26-26,27 0,-54-27,-26 0,0 26,0 1,0-27,-53 53,0 0,0 0,27 0,26 26,-26 1,26-1,0 27,0-26,0-1,0-26,0 53,52-53,1 53,0-53,0 0,53 0,-27 0</inkml:trace>
  <inkml:trace contextRef="#ctx0" brushRef="#br2" timeOffset="156292.9395">19738 7302,'26'0,"27"27,-26 26,-27-1,0 1,0-26,-27-27,-52 79,52-79</inkml:trace>
  <inkml:trace contextRef="#ctx0" brushRef="#br2" timeOffset="157647.0169">21193 7302,'0'0,"0"-79,0 52,-53 27,53-53,-53 53,53-26,-79 26,26 0,27 0,-1 0,-26 0,27 0,-27 79,53-26,-53-26,53 26,0 0,53-53,0 0,26 0,-26 0,0 0,0-27,0 27,0-79,0 26,-27-27,-26 1,53-27,-53 27,0 26,0 0,0 27,0 78,0 1,-26 27,26-1,0 1,0-1,0 0,0-26,0 0,52 26,1-52,27-27,-1 0,0 0,-26 0,0 0,-53-27,27-25,-27-28,0 27,0 27,0-1,0-26,0 53,-27 0,-26 0,53 53,0 0,0-26,0-1,0 27,27-26,26-27,0 52,26-52,0 0,1 0,-1 0,-52 0</inkml:trace>
  <inkml:trace contextRef="#ctx0" brushRef="#br2" timeOffset="158152.0458">22172 6694,'0'-27,"0"27,0 80,0-1,0 27,0 53,0-54,0 1,27 0,-27-27,52-26,-25-26,26-27,-27 53,27-53,0 0,27-27,-54-26,-26 0,53 0,-53-26,0 53,-27-1,1-26,0 53,26 53,0 0,0-26,0-1,26 27,0-53,27 53,0-53,-26 0</inkml:trace>
  <inkml:trace contextRef="#ctx0" brushRef="#br2" timeOffset="158469.0639">21934 6905,'53'0,"-27"-26,27 26,27 0,-27 0,-1 0,1 0,0 0,-26 0,-1 0,27 0</inkml:trace>
  <inkml:trace contextRef="#ctx0" brushRef="#br2" timeOffset="159241.1081">22754 7038,'53'0,"-53"26,27 1,-27 25,52 28,-52-27,27 0,-27 0,0-1,0-25,53-1,-53 27,-27-53,1-26,26-1,0 1,0-27,0 27,0-1,0-26,26 27,27-27,0 26,-26-26</inkml:trace>
  <inkml:trace contextRef="#ctx0" brushRef="#br2" timeOffset="159780.1389">23204 7461,'0'53,"0"0,0-53,0 79,53-79,-27 27,1-27,-27-27,53-26,-53 27,0-1,26 27,-26-53,53 80,-53-1,27-26,-27 27,26-27,-26 0,0-27,53-26,-53 27,0-1,26 27,-26-52,27 52,52 0,-79 26,27-26,-27 53,26-53,-26 53,53 0,-53-27</inkml:trace>
  <inkml:trace contextRef="#ctx0" brushRef="#br2" timeOffset="160081.1561">23945 7329,'0'-27,"0"54,0-1,0 27,0 0,0-27,0 27,0 27,0-27,0-53</inkml:trace>
  <inkml:trace contextRef="#ctx0" brushRef="#br2" timeOffset="160262.1665">24024 6932,'27'0,"-27"53,0-27</inkml:trace>
  <inkml:trace contextRef="#ctx0" brushRef="#br2" timeOffset="160800.1973">23998 7487,'26'0,"54"0,-80 53,26-53,-26 106,26-106,-26 53,27-53,-27 27,53-27,-53-27,26-26,-26 0,53 0,-53 27,27-54,26 80,-53 27,53-27,-53 53,52-53,-52 26,53-26,0 0,0 0,-26 0,26-53,-27 0,-26-52,79 25,-79 27,0 27,-26 26,26 0,-27 26,27 27,0-26,0-1,0 54,27-28,26-52,79 80,53-80,-26 26,-27-26</inkml:trace>
  <inkml:trace contextRef="#ctx0" brushRef="#br2" timeOffset="161843.2569">24871 7355,'0'0,"26"0,1 0,26 0,-27-79,-26 26,0 0,0 0,0 27,0-27,-26 26,-1 27,-26 0,53 0,-26 0,26 53,0 0,0-27,-53 27,53 0,0 0</inkml:trace>
  <inkml:trace contextRef="#ctx0" brushRef="#br2" timeOffset="162772.3101">26141 6667,'0'-26,"0"26,0 26,0 54,0-28,0 1,0 0,-27 27,27-1,0-26,0 0,0 0,0 0,0 0,0-27,0 27,0 0,27-53</inkml:trace>
  <inkml:trace contextRef="#ctx0" brushRef="#br2" timeOffset="163560.3551">26485 6747,'0'-27,"0"27,0 53,0-27,0 27,0 0,0 27,0 26,0-27,-53 27,53 0,0-27,0-26,0 26,0-52,0-1,26-26,1-26,26-27,-27 0,27 0,-26 0,-27 106,52 0,-52-27,27 27,-1-53,27 53,0-53,0 0,0 0,0 0,-27-53,-26 0,80-26,-80-27,0 53,0 27,0-1,-27 27,-26 0,53 53,-26 0,26 0,0 0,0 0,0-27,26 27,27-26,0-27,0 53,27-53,-1 0,-26 0</inkml:trace>
  <inkml:trace contextRef="#ctx0" brushRef="#br2" timeOffset="163995.38">25982 6852,'0'-26,"-26"26,-27 0,0 0,26 0,-52 0,132 0,53 53,0-53,-1 0,54 0,53 53,-1-53,54 0,-53 53,-27-53,0 0,0 0</inkml:trace>
  <inkml:trace contextRef="#ctx0" brushRef="#br2" timeOffset="164888.4311">28522 7038,'-26'-27,"-27"54,0 26,53-27,0 0,0 27,0 27,26-27,1-27,26-26,26 53,-26-53,-27 0,27-26,-53-27,27 26,-27 1,0-27,0 26,0 27,0-53,-53 53,26 0,-26 0,27 0,-27 0,27 0,26 27</inkml:trace>
  <inkml:trace contextRef="#ctx0" brushRef="#br2" timeOffset="165232.4508">28945 7143,'27'27,"-27"52,0-52,0-1,0 27,0-26,0 25,0-25,26-27,1 0,26 0,0 0,-27-27,27-25,-27-1,-26 0,53 53,-53-80,0 133,0 0,27-26,-27 26,53-1,0-52</inkml:trace>
  <inkml:trace contextRef="#ctx0" brushRef="#br2" timeOffset="165526.4676">29501 6879,'-26'0,"26"-27,0 80,0-26,0-1,26 54,-26-27,0 26,0 0,0 27,53-27,-53 1,0-1,0-52,26-27</inkml:trace>
  <inkml:trace contextRef="#ctx0" brushRef="#br2" timeOffset="165764.4812">29448 7170,'0'0,"27"0,26 0,26 0,27 0,-53 0,-27 0</inkml:trace>
  <inkml:trace contextRef="#ctx0" brushRef="#br2" timeOffset="166133.5023">29951 6773,'0'-53,"0"0,0 53,-27 27,27 52,-53 27,53 0,0 26,-52 0,52 1,0-1,0 27,0-54,0-25,0-27,0 0,0-27,0 1,0-80</inkml:trace>
  <inkml:trace contextRef="#ctx0" brushRef="#br2" timeOffset="166514.5241">29924 6958,'0'0,"80"27,-27-27,-53 26,26-26,-26 53,0-26,-26 25,-27 1,26-26,27-1,-53 27,53-26</inkml:trace>
  <inkml:trace contextRef="#ctx0" brushRef="#br2" timeOffset="166920.5473">30163 7117,'0'26,"0"27,0 0,0 27,0-27,52-27,1-26,0 0,-53-26,80-27,-80 26,53 1,-53-27,0 26,0 27,0 80,0-27,52-27,-52 1,53 25</inkml:trace>
  <inkml:trace contextRef="#ctx0" brushRef="#br2" timeOffset="167220.5645">30850 6905,'0'-53,"-52"53,52 27,0 26,0 0,0 0,0 0,0 26,0 0,0-26,0 0,0 0,0 0,0 26,0-52</inkml:trace>
  <inkml:trace contextRef="#ctx0" brushRef="#br2" timeOffset="167422.576">30612 7117,'53'0,"0"0,27 0,25 53,1-53,-26 0</inkml:trace>
  <inkml:trace contextRef="#ctx0" brushRef="#br2" timeOffset="170114.73">4154 8149,'0'26,"0"1,0-1,26 27,-26-26,53-1,-53 27,53-53,0 26,-26-26,-1 0,1 0,25 0,-25-26,26-27,-53 27,26-1,-26-26,0 27,0-1,0-26,53 27,-53 79,0 0,0 26,0 53,0 27,0 0,0-27,0 27,0-27,-26 1,26-54,-80-26,80 0,-53-53,1 0,25 0,-26-27,53 1,-53-27,53 26,-26-25,26-1,0 0,0 26,0-26,53 27,0 26,-27 0,1 0,25 0,-25 0,-1 0,54 0,-27 0,-53-27</inkml:trace>
  <inkml:trace contextRef="#ctx0" brushRef="#br2" timeOffset="171084.7855">5001 8361,'0'-80,"0"54,0 52,0 54,0-1,0 27,0 26,53-26,-53 0,79 26,-26-26,-27-53,1-53,26 0</inkml:trace>
  <inkml:trace contextRef="#ctx0" brushRef="#br2" timeOffset="171335.7999">5503 8440,'0'-53,"0"106,0 0,0 0,0 26,0-26,0 0,0 0,27 26,-27 1,0-1,0-53</inkml:trace>
  <inkml:trace contextRef="#ctx0" brushRef="#br2" timeOffset="171562.8129">5345 8678,'53'0,"-1"0,28 0,-1-26,27 26,-27 0,-26-80,-26 80</inkml:trace>
  <inkml:trace contextRef="#ctx0" brushRef="#br2" timeOffset="171807.8269">5900 8361,'0'26,"0"0,0 54,80-27,-80 0,0 0,26 26,-26-26,0 0,0 26,0-26,0 0,0-27,-53 1,53 26</inkml:trace>
  <inkml:trace contextRef="#ctx0" brushRef="#br2" timeOffset="172468.8647">6429 8757,'27'0,"-27"80,0-27,0-27,-27 27,27-26,-53-27</inkml:trace>
  <inkml:trace contextRef="#ctx0" brushRef="#br2" timeOffset="173067.8989">6826 8652,'0'26,"0"27,0-27,0 1,0 26,0-27,0 1,0 26,53-53,-26 26,-1-26,27 0,-27 0,-26-26,27-27,-27 0,0 0,0 0,0 26,0 27,0 27,53 26,-53-27,26 1,27-27,-26 53,52-53,-26-27,-53 1,0-27,26 0,-26-26,0 26,0 26,0 1,0 26,0-80,-26 80</inkml:trace>
  <inkml:trace contextRef="#ctx0" brushRef="#br2" timeOffset="174696.9921">7567 8308,'0'-27,"0"-26,-26 53,26 27,0-1,0 1,0 52,0-26,0 0,0 0,0 0,0 0,0-1,0-25,0-1,0 27,0-26,26-27,-26 26,27-26,-27-26,52-27,-52 0,27 0,-27 27,26 26,-26-27,53 27,0 0,-26 53,26 0,-27-27,53 27,-26 0,0-53,27 80,-54-80,1 0,25 0,-52-53,53 0,-53 0,0 0,0 0,0 27,0 26,-53-27,27 27,0 0,26 27,0 25,0-25,26 52,0-79,-26 27,53-27,0 0,-26 0,-1 0,-26 53,0-27,0 27,0-26,53-27,-53 52,27-52,26 0,-53 0,79-52,-79 25,53 27,-53-26,26 26,27 26,0-26,-26 53,-1-53,-26 26,106-26,-106 27,53-27</inkml:trace>
  <inkml:trace contextRef="#ctx0" brushRef="#br2" timeOffset="175499.038">9419 8255,'0'-53,"0"-27,0 54,-53 26,53 0,0 79,0-26,0 0,0 0,0 0,0 0,0 26,0-52,0-1,0 27,0-26,0 52,27-79,-27 26,26-26</inkml:trace>
  <inkml:trace contextRef="#ctx0" brushRef="#br2" timeOffset="176122.0736">9790 8228,'26'0,"-26"-53,0 106,0 0,0 27,0-1,0-26,53 26,-53 1,0 25,0-78,0-1,26-26,-26 27,53-27,0 0,-53-27,53-26,-53 27,27 26,-27 26,79 1,-53 26,27-53,53 53,-26-53,-27 0,-1-27,1 1,-26-54,-27 1,0 26,0 27,0-27,0 53,-53 0,0 53,53 0,0-1,0 1,0 0,26-26,54 26,-27-53,26 26,-26-26,0 0</inkml:trace>
  <inkml:trace contextRef="#ctx0" brushRef="#br2" timeOffset="176489.0946">8943 8387,'0'-53,"79"53,1 0,26 27,79-27,26 0,54 0,-80 0</inkml:trace>
  <inkml:trace contextRef="#ctx0" brushRef="#br2" timeOffset="177592.1577">11721 8361,'0'26,"0"0,0 1,0 26,0-27,0 27,0 0,0 26,0 1,0-27</inkml:trace>
  <inkml:trace contextRef="#ctx0" brushRef="#br2" timeOffset="177779.1684">11880 8308,'0'-53,"0"106</inkml:trace>
  <inkml:trace contextRef="#ctx0" brushRef="#br2" timeOffset="178125.1882">12197 8810,'53'53,"-53"-26,27-27,-27 26,0 27,26-53,54-26,-80-1,52-26,-52-26,53 26,-53 26,0-25,27 52,-1 0,-26 26,53-26,-53 53,80-53,-80 53,26-53,-26 53,0 0,0-27</inkml:trace>
  <inkml:trace contextRef="#ctx0" brushRef="#br2" timeOffset="178558.213">12912 8175,'0'-26,"-53"26,53 26,0 54,26-1,-26 0,0 27,53 27,-53-1,0-26,0-27,0 0,27 1,-27-27,0-27,0 27</inkml:trace>
  <inkml:trace contextRef="#ctx0" brushRef="#br2" timeOffset="178940.2348">12938 8387,'27'0,"-1"0,27 53,-27-53,27 26,-26 27,-27-26,-27 26,-26 0,27-27,26 27,-79-27,79 1</inkml:trace>
  <inkml:trace contextRef="#ctx0" brushRef="#br2" timeOffset="179308.2559">13229 8652,'27'26,"-27"53,53-52,-53-1,26 27,-26-26,53-27,-53 26,79-26,-52 0,26-26,-53-1,53-52,-53-1,0 28,26 25,-26 54,53-1,-53 27,26-27,1-26</inkml:trace>
  <inkml:trace contextRef="#ctx0" brushRef="#br2" timeOffset="179638.2747">13970 8334,'0'-53,"0"27,0 52,0 54,0-28,0 28,0-1,53 27,-53 26,53-26,-53-53,0 26,0-52,0-1</inkml:trace>
  <inkml:trace contextRef="#ctx0" brushRef="#br2" timeOffset="179841.2864">13864 8572,'27'0,"26"0,26 0,0 0,27 0,0 0,-27 0,-52 0</inkml:trace>
  <inkml:trace contextRef="#ctx0" brushRef="#br0" timeOffset="193305.0564">15161 8466,'26'0,"1"0,25 0,-25 0,-1 0,27 0,-26 53,-27 0,0 0,0 0,0 0,0-53,0 26,-53 1,53-27,53-53,0-26,0 52,-53 1,53-54,-53 27,26 27,-26-27,53 53,-53-26,0 52,-27 27,27-27,0 1,-26 26,26-27,-53 27,53 26,0-26,0-26,27-27,25 53,1-53,0 0,0 0,27 0,-28 0,-25 0,-27-27</inkml:trace>
  <inkml:trace contextRef="#ctx0" brushRef="#br0" timeOffset="194076.1005">16245 8308,'-52'0,"52"53,-53-1,53 1,-53 0,53 0,0 27,0-54,0 0,0 27,0-26,53-27,26 26,0-26,1 0,26 0,-1 0,-52 0</inkml:trace>
  <inkml:trace contextRef="#ctx0" brushRef="#br0" timeOffset="194510.1254">16722 8281,'-27'0,"27"0,0 53,0 0,0 26,0-26,0 0,0 0,0 0,27 0,-1-53,27 53,-26-53,52 0,-53 0,27 0,-53 0,27-53</inkml:trace>
  <inkml:trace contextRef="#ctx0" brushRef="#br0" timeOffset="194796.1417">16616 8599,'0'0,"79"0,-52 0,26 0,0 0,26-53,-26 53,0-53,0 53</inkml:trace>
  <inkml:trace contextRef="#ctx0" brushRef="#br0" timeOffset="195088.1584">17198 8361,'53'0,"-53"52,53-25,-53 26,53 53,-53-53,0 26,0-26,0 0,0 0,-27-27,-52 27</inkml:trace>
  <inkml:trace contextRef="#ctx0" brushRef="#br0" timeOffset="195530.1837">17542 8652,'0'-27,"26"27,-26-26,80 26,-27 0,-27 0,27 0,-53 26,0 27</inkml:trace>
  <inkml:trace contextRef="#ctx0" brushRef="#br0" timeOffset="195672.1918">17727 8863,'53'0,"-27"0,1 0,26 0,-27 0,1 0</inkml:trace>
  <inkml:trace contextRef="#ctx0" brushRef="#br0" timeOffset="196648.2477">18256 8466,'0'-53,"0"80,0-1,0 27,0 0,0 27,0-28,0 1,27-26,26 52,-27-79,27 0,-27 0,1 0,26 0,-27-26,-26-27,80 0,-80 0,0 0,0 0,0 27,0-1,0-26,0 80,0 26,-27-27,27 27,0-26,0-1,0 0,0 27,0-53,0 53,53-53,-53 53,80-53,-54 0,0 0</inkml:trace>
  <inkml:trace contextRef="#ctx0" brushRef="#br0" timeOffset="197016.2687">18891 8334,'-26'27,"26"25,-27 28,27-54,0 27,0 0,0 0,0 26,0-52,53 26,0-53,0 26,26-26,1 0,-1 0,-26 0</inkml:trace>
  <inkml:trace contextRef="#ctx0" brushRef="#br0" timeOffset="197436.2927">19288 8387,'0'53,"0"0,0-27,0 27,27 27,-27-28,26 1,-26 0,53 0,-27-53,27 53,-26-53,-1 0,27 0,0 0,-53-26</inkml:trace>
  <inkml:trace contextRef="#ctx0" brushRef="#br0" timeOffset="197690.3073">19182 8704,'53'-52,"0"52,27 0,-1-27,-26 27,26 0,-26-53,26 53</inkml:trace>
  <inkml:trace contextRef="#ctx0" brushRef="#br0" timeOffset="198637.3614">19897 8334,'26'0,"27"0,-26 0,25 106,-25-80,26 27,-53 27,26-27,-26 26,0 0,0-26,-53 27,53-54,-53 1,1 25,-1-52,106 0</inkml:trace>
  <inkml:trace contextRef="#ctx0" brushRef="#br0" timeOffset="198950.3793">20558 8863,'53'-26,"-26"26,-27 0,0 53,26-53,-26 53,0 0</inkml:trace>
  <inkml:trace contextRef="#ctx0" brushRef="#br0" timeOffset="200360.46">20558 8890,'0'-53,"0"26,0 27,27 0,-27 80,26-80,-26 26,27 1,-27 26,-27-1,-26 1,-26-26,52-27</inkml:trace>
  <inkml:trace contextRef="#ctx0" brushRef="#br0" timeOffset="201327.5153">21114 8546,'0'0,"0"0,0-53,0 0,0 0,0 27,-53-1,53-52,0 52,0 27,0 53,0-26,0-1,0 53,0-26,0 0,0 0,26 0,-26 26,0-26,0-26,27 26,-27-27,53-26,-53 27,26-27</inkml:trace>
  <inkml:trace contextRef="#ctx0" brushRef="#br0" timeOffset="201876.5467">21431 8281,'0'53,"0"26,0 27,0 0,-26 26,26-26,0 0,26-53,-26 0,53-53,-53 26,27-26,26-26,-53-1,26 1,-26-27,0 80,53-1,-27-26,1 53,26-53,-27 0,27 0,0 0,-26-53,-27 27,0-1,0-26,0 0,-27 53,1 0,-54 0,80 27,80-1,-1 27,0 0,1-53,26 53,-80-53,0 0</inkml:trace>
  <inkml:trace contextRef="#ctx0" brushRef="#br0" timeOffset="202280.5698">20849 8493,'53'0,"0"-27,26 27,-26 0,0 0,27 0,-27 0,26 0,0 0,1 0,52 0,-26 0</inkml:trace>
  <inkml:trace contextRef="#ctx0" brushRef="#br0" timeOffset="203330.6299">22569 8572,'-26'0,"26"53,0 0,0 0,0 0,52-27,-52 27,27-53,-27 27,53-27,-27 0,27 0,-26 0,26-53,-27 26,-26-26,53-26,-53 26,0 27,0-27,0 79,0 1,0-1,26 27,-26-27,53 27,-53-26,27-1,-1-26</inkml:trace>
  <inkml:trace contextRef="#ctx0" brushRef="#br0" timeOffset="203676.6497">23098 8757,'0'27,"27"-27,-27 53,26-53,-26 53,53 0,-27-53,-26-53,53-27,-53 27,0 27,27-27,-1 53,-26 0,80 0,-80 26,53-26,-53 80,52-80,-52 26,27-26</inkml:trace>
  <inkml:trace contextRef="#ctx0" brushRef="#br0" timeOffset="203891.662">23680 8678,'-53'0,"53"26,0 1,0-1,0 27,0-26,53 26,27-53,-27 0,-27 0,0 0</inkml:trace>
  <inkml:trace contextRef="#ctx0" brushRef="#br0" timeOffset="204081.6728">23760 8361,'-27'79,"27"-26</inkml:trace>
  <inkml:trace contextRef="#ctx0" brushRef="#br0" timeOffset="204321.6866">24051 8308,'0'105,"0"-25,26-1,-26 1,0 25,0-25,0-27,0 0,0-27,0 1</inkml:trace>
  <inkml:trace contextRef="#ctx0" brushRef="#br0" timeOffset="204530.6985">23971 8704,'0'0,"27"0,26 0,0 0,-27 0,27 0,-27 0</inkml:trace>
  <inkml:trace contextRef="#ctx0" brushRef="#br0" timeOffset="204731.71">24474 8837,'0'0,"26"0,1 0,26 0,0 0</inkml:trace>
  <inkml:trace contextRef="#ctx0" brushRef="#br0" timeOffset="205512.7547">25215 8519,'0'-26,"0"-54,-53 80,26 0,-25 0,-1 27,0-27,26 53,27-27,-53-26,53 80,27-80,26 53,26-1,27-25,-53 26,0-27,-53 27,0-26,-53 26,26-53,1 0,-53 0,79-27</inkml:trace>
  <inkml:trace contextRef="#ctx0" brushRef="#br0" timeOffset="205776.7698">25585 8202,'0'-53,"0"79,0 27,0 0,0 0,0 26,0 1,0-1,0-26,0 0,0 0,0 0,0 0,53-27,0-26</inkml:trace>
  <inkml:trace contextRef="#ctx0" brushRef="#br0" timeOffset="206135.7903">25850 8810,'106'0,"-27"0,0 0,1-26,-27 26,0-80,-53 54,53-27,-53 27,0-27,0 26,-53 27,0 0,0 0,0 0,0 53,53-26,-27-1,27 27,0 26,27-52,26 26,0-53,26 26,1-26,-28 0,1 0</inkml:trace>
  <inkml:trace contextRef="#ctx0" brushRef="#br0" timeOffset="206441.8078">25347 8466,'0'-26,"53"26,-53-53,79 53,-52 0,-1 0,27 0,-26 0,26 0,0 0,26 0,0 0</inkml:trace>
  <inkml:trace contextRef="#ctx0" brushRef="#br0" timeOffset="207358.8603">26538 8228,'0'-79,"0"52,0 1,0 52,0 54,0 26,0-1,0 54,0-53,53 53,-53 0,0-80,0-26,0 0,0-27,26-26,-26 53,27-53,-27-53</inkml:trace>
  <inkml:trace contextRef="#ctx0" brushRef="#br0" timeOffset="207778.8843">26591 8334,'0'0,"0"27,53-27,-53 26,52-26,-52 26,53-26,-53 53,0-26,-53-27,1 53,-1-53,0 79,0-79,26 53</inkml:trace>
  <inkml:trace contextRef="#ctx0" brushRef="#br0" timeOffset="208775.9413">27596 8255,'0'-53,"0"0,0 26,0 1,0-27,-26 53,-27-53,0 53,26 0,-26 27,27 25,26 1,-53 0,53 27,0-1,0 27,0-27,0 27,0-27,0 1,0-27,26 26,-26-26,27 0,-27-27,53-26</inkml:trace>
  <inkml:trace contextRef="#ctx0" brushRef="#br0" timeOffset="209008.9546">27226 8652,'53'-27,"26"27,-26-53,0 53,26 0,-26 0,0 0,0 0,0 0,0 0,-27 0</inkml:trace>
  <inkml:trace contextRef="#ctx0" brushRef="#br0" timeOffset="209689.9936">27887 8519,'0'0,"0"27,0 26,-26-27,26 1,0 25,0 1,0-53,53 0,-1 0,1-53,-53 1,53-1,-53 26,0-26,0 106,0-26,0-1,0 27,0 0,0-27,0 1,53-27,-26 0,-1 0,-26-27,80 1,-80-27,26 53,-26-26,0 26,0 52,26-52,-26 53,53-53,-26 0,-27-26,53 26,-53-79,26 79,27 0,-26 52,-27-25,52-1,-52 27</inkml:trace>
  <inkml:trace contextRef="#ctx0" brushRef="#br0" timeOffset="210088.0164">29025 8440,'0'-27,"-53"27,26 0,-25 27,52 26,0 0,0 0,0 0,52-1,28-25,-27-27,0 53,0-53,-1 0,-25 0</inkml:trace>
  <inkml:trace contextRef="#ctx0" brushRef="#br0" timeOffset="210402.0343">29395 8175,'0'0,"0"53,0 0,0 0,0 26,0 1,0-1,0 1,27-28,-27 1,0 0,0 27</inkml:trace>
  <inkml:trace contextRef="#ctx0" brushRef="#br0" timeOffset="210658.049">29289 8519,'0'0,"53"0,27 0,-1 0,0 0,1 0,-1 0,-26 0,0 0,0 0,-53-26</inkml:trace>
  <inkml:trace contextRef="#ctx0" brushRef="#br0" timeOffset="210845.0597">29898 8493,'-27'0,"27"0,0 26,0 27,0-26,0-1,0 1,0 25,0 1,0-26,27-27</inkml:trace>
  <inkml:trace contextRef="#ctx0" brushRef="#br0" timeOffset="211024.0699">30057 8413,'0'-52,"0"52</inkml:trace>
  <inkml:trace contextRef="#ctx0" brushRef="#br0" timeOffset="212158.1348">30401 8572,'0'-26,"26"26,-26-53,0 26,0-26,-53 53,27 0,-1 0,27 53,-53-53,53 53,0 0,0-26,0-27,53 0,-26 0,26-27,-27 27,-26-53,53 53,-53 27,0 26,0 0,0 26,0-53,0 1,26-54,27-26,-26 27,-1 0,27-27,0 26,0 27,-53 27,27 26,-27-1,0 1,26-53</inkml:trace>
  <inkml:trace contextRef="#ctx0" brushRef="#br0" timeOffset="212322.1442">31221 8731,'0'0</inkml:trace>
  <inkml:trace contextRef="#ctx0" brushRef="#br0" timeOffset="217510.4409">1879 10133,'0'-26,"0"-1,0-26,-27 27,1-1,-1 27,27-52,-53 52,0 52,53-25,-53 26,53 0,-52 26,-1-26,53 0,-27 26,27-52,0-1,0 27,80-53,-28 80,54-80,27 52,-54-52,-26 27,0-27,-53 53,26-53,-26 26,-26-26,-27 27,26-27,1 0,-27 0,0 0,27 0,26-27,0-26,-53 53,106 0,26-53</inkml:trace>
  <inkml:trace contextRef="#ctx0" brushRef="#br0" timeOffset="217930.4649">2434 10424,'0'27,"27"26,-27 0,26-53,-26 26,79-26,-52 0,26-26,-53-27,53 26,-53 1,0-27,-27 26,27-26,-79 53,52-26,-25 26,-1 0,53 0,0 53,-27-27,27 27,-26-53</inkml:trace>
  <inkml:trace contextRef="#ctx0" brushRef="#br0" timeOffset="218867.5185">2884 10636,'53'0,"-27"-53,27 0,-26-26,26 26,-53-53,53 53,-53-26,0-1,0 27,0 0,0 27,-53 26,0 0,26 79,-26 1,0-1,53 1,0 25,0-52,0 0,0 0,0-26,27-27,-27 79,79-79,-52 0,-1 26,54-26,-28 0,1 0,-26 0</inkml:trace>
  <inkml:trace contextRef="#ctx0" brushRef="#br0" timeOffset="219146.5345">3360 10160,'0'-53,"0"0,0 106,0 0,0 26,0-26</inkml:trace>
  <inkml:trace contextRef="#ctx0" brushRef="#br0" timeOffset="219318.5443">3519 10768</inkml:trace>
  <inkml:trace contextRef="#ctx0" brushRef="#br0" timeOffset="219491.5542">3625 10213,'0'53,"0"-27,0 53,-53 1</inkml:trace>
  <inkml:trace contextRef="#ctx0" brushRef="#br0" timeOffset="220111.5897">2064 11165,'0'0,"0"-53,53 53,26-26,-26 26,53-53,53 53,26-80,79 80,-26-79,27 79,-27-79,-79 79,-27 0,-79 0,-53 0,-53 0</inkml:trace>
  <inkml:trace contextRef="#ctx0" brushRef="#br0" timeOffset="220802.6292">2937 10609,'-53'0,"27"0,26 0,-27 0,27 53,0-26</inkml:trace>
  <inkml:trace contextRef="#ctx0" brushRef="#br1" timeOffset="230728.1969">6006 10107,'0'-53,"0"26,0 27,0 80,0-1,53 1,-53-1,0 0,0 1,0-27,0-1,0-25,26-1,-26 27,0-26,53-27,-53 26,27-26,-1 0,54 0,-54 0,1 0,-1 0,27 0,0 0,-27 0,27 0</inkml:trace>
  <inkml:trace contextRef="#ctx0" brushRef="#br1" timeOffset="231178.2227">6720 10609,'53'-26,"-26"26,-1-26,54 26,-54-53,27 53,-53-53,26 53,-26-53,0 53,-52 0,25 0,-26 26,27-26,-1 53,-26 0,53 0,53 26,27-79,-27 53,-1-53,28 0,-1 53,-52-53</inkml:trace>
  <inkml:trace contextRef="#ctx0" brushRef="#br1" timeOffset="231462.2389">7355 10239,'0'53,"0"26,53-26,-53 0,0 0,27 26,-27-26,0 0,53-26,-53 26,0-27,26-26,-26 27</inkml:trace>
  <inkml:trace contextRef="#ctx0" brushRef="#br1" timeOffset="231654.2499">7276 10689,'0'-27,"0"1,27 26,-1-53,53 53,27-26,-26 26,-1 0,-26-53</inkml:trace>
  <inkml:trace contextRef="#ctx0" brushRef="#br1" timeOffset="232550.3011">9631 9922,'0'-27,"-53"27,-26 0,26 0,-27 27,27-27,0 0,-26 0,53 0,-1 0,-26 0,53-27,0 1,27 26,26 0,-27 0,27 0,-27 53,-26-1,80 54,-80 0,53 26,-53-26,0-26,26-1,-26 0,0-26,53 27,-53-54,0 1,27-27,-27 53,0-80</inkml:trace>
  <inkml:trace contextRef="#ctx0" brushRef="#br1" timeOffset="232752.3127">9260 10451,'0'-80,"27"80,-27-53,79 53,-52-26,52 26,0 0,1 0,-1 0,1 0,-54 0</inkml:trace>
  <inkml:trace contextRef="#ctx0" brushRef="#br1" timeOffset="233719.368">10610 9789,'-27'0,"-26"0,-26 0,0 0,-1-53,1 53,0 0,-1-26,54 26,-1 0,27 0,0 26,0 27,53 0,-53 0,27 26,-27 1,79 52,-26 27,-53-27,79 0,-79-26,0 27,0-54,0 0,0-26,0-26,0-1,27-26,26 0,0 0,0 0,-1 0,28 0,-27 0,26 0,0 0,-52 0,-1 0,27 0,-26 0</inkml:trace>
  <inkml:trace contextRef="#ctx0" brushRef="#br1" timeOffset="234657.4217">11007 10054,'0'26,"0"1,26 26,-26-27,53 1,-53 26,53-53,-27 26,27-26,-26 0,-1 0,27 0,-53-26,53-27,-53 26,0-26,27 0,-27 27,0 79,79 26,-79 27,79 0,-79-27,53 27,-53 53,0-53,0-27,0-26,0-27,-26-26,-27 0,26 0,1 0,-27 0,27-53,26 1,-80-1,80-27,0 27,0 27,27-27,26 0,-27 53,27 0,-27 0</inkml:trace>
  <inkml:trace contextRef="#ctx0" brushRef="#br1" timeOffset="235048.444">12091 10027,'-26'27,"-27"26,53 26,-53 1,53-1,0 0,0 1,0-27,27-1,-1-25,53-27,1 0,26 0,-27 0,-26 0,-53 0</inkml:trace>
  <inkml:trace contextRef="#ctx0" brushRef="#br1" timeOffset="235301.4585">12515 10186,'0'-26,"0"105,0-26,0 26,0-26,0 0,0 0,26 0,-26 0,53-27,-53 27</inkml:trace>
  <inkml:trace contextRef="#ctx0" brushRef="#br1" timeOffset="235520.471">12383 10477,'0'-53,"0"53,52 0,-25 0,-1 0,27 0,0 0,0 0,0 0,-27 0</inkml:trace>
  <inkml:trace contextRef="#ctx0" brushRef="#br1" timeOffset="235721.4825">12859 10239,'53'53,"-53"-27,26 1,-26 52,0-26,0 0,0 0,0 0,0 26,-79-26,26 0,26 0</inkml:trace>
  <inkml:trace contextRef="#ctx0" brushRef="#br1" timeOffset="236622.5341">13203 9816,'0'0,"0"-53,79 53,-52 0,25 0,1 26,-26 1,26 26,0 26,-53-26,26 26,-26 1,0-1,0 0,0 1,0-1,0-26,0 0,0 0,0 0,0 26,0-52,0 26,-79 0,52-53,1 0,-27 0,0-27,27 27,26-53</inkml:trace>
  <inkml:trace contextRef="#ctx0" brushRef="#br1" timeOffset="236908.5504">13917 10371,'27'0,"25"0,-25 0,-1 0,27 0,-53 27,-26-27</inkml:trace>
  <inkml:trace contextRef="#ctx0" brushRef="#br1" timeOffset="237051.5586">14023 10662,'106'0,"-53"0,0 0,0 0,-27 0</inkml:trace>
  <inkml:trace contextRef="#ctx0" brushRef="#br1" timeOffset="237920.6083">14658 9789,'79'0,"1"53,52-53,-26 80,26-80,-53 26,-26-26,0 0,-53 53,-26-53</inkml:trace>
  <inkml:trace contextRef="#ctx0" brushRef="#br1" timeOffset="238190.6237">15558 9842,'-27'0,"-26"0,-26 53,26-53,0 79,0-79,27 27,26 26,0-27,26-26</inkml:trace>
  <inkml:trace contextRef="#ctx0" brushRef="#br1" timeOffset="238647.6499">15293 10027,'0'27,"0"52,0-26,0 0,0 26,26 1,-26-1,0-26,0 0,0-27,27-26,-27 53,0-79</inkml:trace>
  <inkml:trace contextRef="#ctx0" brushRef="#br1" timeOffset="239362.6908">15716 9683,'0'0,"-53"27,53-1,-53-26,53 80,-52-27,52-27,-53 27,26 0,-26 0,0 0,0-53,27 0</inkml:trace>
  <inkml:trace contextRef="#ctx0" brushRef="#br1" timeOffset="239868.7197">15981 9789,'0'-26,"0"26,-53 0,26 26,-25 1,25 52,-26-26,53 26,-53-26,53 27,0-1,-53 27,53-53,0 0,27 0,-27-27,53-26,-27 53,54-53,-1 0,0 0,-26 0,0-53</inkml:trace>
  <inkml:trace contextRef="#ctx0" brushRef="#br1" timeOffset="240371.7485">16166 10080,'0'53,"0"-26,0 26,0-27,0 1,0 25,27-52,-27 53,79-53,-26 0,-27 0,27-53,-53-26,0 53,0 26,27 53,26-1,-27 1,0-53,27 0,-53-26,0-27,0 0,0 0,0 0,0-26,0 52,0 1,-26-27,-1 53,27 26</inkml:trace>
  <inkml:trace contextRef="#ctx0" brushRef="#br1" timeOffset="240641.7639">16933 9789,'0'27,"0"-1,80 54,-27-28,-27 28,-26-1,0 1,0-1,0-26,0-27,0 27,-26-53,-27 27,0-27,53 0</inkml:trace>
  <inkml:trace contextRef="#ctx0" brushRef="#br1" timeOffset="240861.7765">17595 10345,'26'0,"1"0,-27 53,0-27,0 1,0-27,-27 53</inkml:trace>
  <inkml:trace contextRef="#ctx0" brushRef="#br1" timeOffset="242585.8751">19209 9683,'-80'0,"1"27,0-27,-1 53,1-53,-27 0,0 26,53-26,0 0,0 0,53 0,-26 0,26-26,0-27,0 26,0 27,53 0,-27 0,27 0,-26 53,26 0,-53 27,53 25,-53-25,53-1,-53-26,0 0,0 26,0-26,0-26,0-1,0 27,0 0</inkml:trace>
  <inkml:trace contextRef="#ctx0" brushRef="#br1" timeOffset="242823.8888">18441 10186,'0'-53,"27"53,-1 0,1 0,26 0,26 0,1 0,-1 0,27 27,0-27,-1 0,-25 0</inkml:trace>
  <inkml:trace contextRef="#ctx0" brushRef="#br1" timeOffset="243649.936">19764 9631,'-26'0,"26"-53,-27 53,27-53,-52 53,52-27,-53 27,0 0,26 0,27 27,-53-1,53 27,0 0,-26 0,26 0,0 26,0 1,0 25,0 28,0-54,0 0,0 1,26-1,-26-26,0 0,27-27,-27 1,26-27,-26 53,53-53,27 26,-54-26,0 0,54 0,-27 0</inkml:trace>
  <inkml:trace contextRef="#ctx0" brushRef="#br1" timeOffset="244751.999">19844 9922,'0'0,"79"0,-52 26,52 27,-53 53,-26-27,80-26,-80 0,0 0,0 0,0-27,-27-26,27 27,-26-27,26 0,0-80,26 27,27 27,-26-27,-27 0,53 27,-53-27,0 0,0 26,0 54,0 26,0 0,0 0,0-27,-27 53,27-52,0-1,0 1,0 26,0-27,0 1,27 26,26-53,-1 26,1-26,0 0</inkml:trace>
  <inkml:trace contextRef="#ctx0" brushRef="#br1" timeOffset="245067.0171">20664 10001,'0'0,"-53"26,53 1,-26 26,26 0,0 0,0 0,0-1,0 28,0-27,0-27,79 27,0-53,-26 53,27-53</inkml:trace>
  <inkml:trace contextRef="#ctx0" brushRef="#br1" timeOffset="245322.0316">21087 9948,'0'-26,"0"26,0 52,0 1,0 0,0 27,0-1,27-26,-27 0,0 0,0 0,26 0</inkml:trace>
  <inkml:trace contextRef="#ctx0" brushRef="#br1" timeOffset="245540.0441">20929 10266,'0'-53,"0"53,26 0,27 0,53 0,-53 0,0 0,0 0,-27 0</inkml:trace>
  <inkml:trace contextRef="#ctx0" brushRef="#br1" timeOffset="245758.0566">21378 10080,'0'53,"0"0,0 0,0 0,0 0,0 26,0-26,0-26,0 26,-53-53,53 52</inkml:trace>
  <inkml:trace contextRef="#ctx0" brushRef="#br1" timeOffset="246552.102">21749 9631,'0'-53,"26"53,1 0,26-27,-27 27,1 0,25 0,-25 0,26 53,-53 0,0-27,0 27,0-26,0 26,0 0,0 0,0-1,0 1,0 27,0-1,0-26,53 26,-53-26,0-26,0-1,0 27,0-53,-53 27,26-27,-26 0,1 0,25 0,27 0</inkml:trace>
  <inkml:trace contextRef="#ctx0" brushRef="#br1" timeOffset="246867.12">22595 10080,'27'0,"26"0,-53 27,0 26</inkml:trace>
  <inkml:trace contextRef="#ctx0" brushRef="#br1" timeOffset="247006.128">22622 10371,'79'0,"-52"0,-1 0,27 0</inkml:trace>
  <inkml:trace contextRef="#ctx0" brushRef="#br1" timeOffset="248164.1942">22543 10054,'-27'0,"27"-27,-26 27,26 0,79 0,-26 0,26 0,27 0,-27 0,-26 0,-53 80,0-27,0-53</inkml:trace>
  <inkml:trace contextRef="#ctx0" brushRef="#br1" timeOffset="248720.226">22595 10292,'0'53,"0"-53,27 0,52 0,1 26,-1-26,27 0,-27 0,1 53,-1-53,-53 0</inkml:trace>
  <inkml:trace contextRef="#ctx0" brushRef="#br1" timeOffset="249477.2693">24209 9763,'-26'0,"26"53,-53-27,0 27,27 26,-27-26,0 0,-27 27,28-27,-1 0,0-1,26-25,27 26</inkml:trace>
  <inkml:trace contextRef="#ctx0" brushRef="#br1" timeOffset="249763.2857">23707 9842,'0'-53,"0"53,0 27,0 52,26-52,1 25,26-25,-1 26,1-27,0 27,27-26,-27 26,-27-27,-26 27,79 0</inkml:trace>
  <inkml:trace contextRef="#ctx0" brushRef="#br1" timeOffset="250198.3105">24844 9710,'-26'0,"-27"79,53-26,-79 0,79 0,-27 26,27 1,0-27,0-27,-53 27,53-26,27 52,-1-26,54-53,-28 53,28-53,-1 0,-26 0</inkml:trace>
  <inkml:trace contextRef="#ctx0" brushRef="#br1" timeOffset="250738.3414">25215 10001,'0'0,"0"26,0 54,0-54,0 1,0 26,0-27,79 27,-52-53,-1 0,1 0,25-26,-52-27,0 0,27 53,-27-53,0 79,0 1,0-1,0 27,79-26,-52-27,-1 52,27-52,-26 0,-27-52,0-28,0 1,0-1,0 27,0 27,0-27,0 53,0-26,-53 26,53 26,26-26</inkml:trace>
  <inkml:trace contextRef="#ctx0" brushRef="#br1" timeOffset="251142.3645">25982 9710,'0'0,"0"26,0 54,53-1,-53 27,79 26,-79-52,0-1,0-26,0 0,-26 0,-1-27,1-26,-27 53,27-53,79-26,-1 26,1-53,-53 26</inkml:trace>
  <inkml:trace contextRef="#ctx0" brushRef="#br1" timeOffset="251434.3812">26564 10266,'0'0,"-26"26,-1-26</inkml:trace>
  <inkml:trace contextRef="#ctx0" brushRef="#br1" timeOffset="256767.6863">6853 11483,'0'79,"0"0,0 1,0-1,0 0,0 1,0-1,0-26,0-26,26 26,-26-1</inkml:trace>
  <inkml:trace contextRef="#ctx0" brushRef="#br1" timeOffset="257032.7014">6615 11721,'0'-27,"26"27,1 0,-1 0,27 0,26 0,1 0,25 0,28 0,-1 0,-53 0,-26 0</inkml:trace>
  <inkml:trace contextRef="#ctx0" brushRef="#br1" timeOffset="257746.7423">7858 11774,'0'-27,"-26"1,-54 26,54 0,-1 0,-26 0,27 0,-27 53,53-27,-26 1,26 52,26-79,27 26,26-26,1 0,-27 0,-27 0,27-26,-26-27,25 53,-52 26,53 1,-53-1,53 27,0-53</inkml:trace>
  <inkml:trace contextRef="#ctx0" brushRef="#br1" timeOffset="258005.7571">8308 11483,'0'53,"0"-1,0 1,0 27,53-27,-53 0,53-1,-53 28,79-27,-79-27,27 27</inkml:trace>
  <inkml:trace contextRef="#ctx0" brushRef="#br1" timeOffset="258345.7766">8678 11641,'-26'53,"-1"0,-25 0,52-26,-53-1,53 27,0-27,26-26,1 0,52 0,-53 27,1 26,52-53,-52 0</inkml:trace>
  <inkml:trace contextRef="#ctx0" brushRef="#br1" timeOffset="258644.7937">9075 11721,'0'0,"0"53,0 0,0-1,0 1,53 27,-53-54,0 1,0-1</inkml:trace>
  <inkml:trace contextRef="#ctx0" brushRef="#br1" timeOffset="258829.8042">9155 11562,'0'-26,"0"105,0-26</inkml:trace>
  <inkml:trace contextRef="#ctx0" brushRef="#br1" timeOffset="259175.824">9499 12118,'26'26,"0"-26,27 0,-53 0,27 0,-27-53,26 53,-26-26,53 26,-26 0,26 0,-27 0,27 53,0-53,0 0</inkml:trace>
  <inkml:trace contextRef="#ctx0" brushRef="#br1" timeOffset="259767.8579">10213 11879,'-27'-52,"27"25,-26 1,-27-54,27 80,-1 0,27 27,-53-27,53 79,0-52,53 25,-26-52,26 0,-1 0,28-52,-27 52,-27 0,-26-27,53 27,-26 0,-1 0,-26 79,0-52,53 26,-53 26,0 1,0-1,-53 27,53-27,-53-26,53 0,-53 0,0-53,0 0,53-53,-26-26,26 26,0 26,0 1,0-27,0 0,0 27,26 26,1 0,-1 0,27 0,-26 0</inkml:trace>
  <inkml:trace contextRef="#ctx0" brushRef="#br1" timeOffset="261725.9699">13256 11483,'0'0,"-80"0,1 0,-53 53,26-1,0-25,27-27,26 79,0-79,26 0,27-26,27-1,52 27,-52 0,-1 0,27 0,-27 53,27 53,-53-27,53 1,-53-1,0-26,0 27,0-1,0 0,0-52,0-1,0 27</inkml:trace>
  <inkml:trace contextRef="#ctx0" brushRef="#br1" timeOffset="261979.9844">12726 12065,'0'-27,"53"27,0 0,27 0,26 0,-1 0,1 0,-26 0</inkml:trace>
  <inkml:trace contextRef="#ctx0" brushRef="#br1" timeOffset="262166.9951">13653 12171</inkml:trace>
  <inkml:trace contextRef="#ctx0" brushRef="#br1" timeOffset="262475.0127">14446 11721,'0'-27,"0"27,0 27,0-1,0 27,0-26,0-1,0 27,0-27,0 1,0 52,0-52</inkml:trace>
  <inkml:trace contextRef="#ctx0" brushRef="#br1" timeOffset="262754.0287">13970 11588,'0'-26,"53"26,26 0,1-53,26 53,52-53,1 53,-27 0,-26 0,-26 0,-28 0,-52 27</inkml:trace>
  <inkml:trace contextRef="#ctx0" brushRef="#br1" timeOffset="266260.2292">16034 11641,'-27'0,"27"-26,-53 26,0 0,27 26,26 1,-79-1,79 27,0-26,53 26,-27-53,27 0,0 0,-27 0,-26 0,0-27,0-26,0 27,0-1,0 27,0-53,-53 53,53 27,27-1,26 27,26-53,53 53,27-53,0 0,-53 0,-53-26,-27 26,-26-53,0 26,0-26,0 27,0-1,0-25,-26 25,-27 54,53 52,0 27,0 0,0 52,26 1,-26-27,0 1,0-28,53-25,-53-27,0 0,0-27,-26-26,-27 0</inkml:trace>
  <inkml:trace contextRef="#ctx0" brushRef="#br1" timeOffset="266428.2388">16563 12303,'79'-53,"-26"53,53-27,-27 27,1 0,26 0,-53 0,-27 0</inkml:trace>
  <inkml:trace contextRef="#ctx0" brushRef="#br1" timeOffset="267014.2724">18785 11403,'0'0,"0"53,0 27,0-28,0 28,0-1,0 1,80-28</inkml:trace>
  <inkml:trace contextRef="#ctx0" brushRef="#br1" timeOffset="267216.2839">19182 11668,'27'0,"-27"79,0 1,0-1,0-26,-27 0,-26 26,0-26,1-53</inkml:trace>
  <inkml:trace contextRef="#ctx0" brushRef="#br1" timeOffset="267478.2989">18547 11827,'-26'26,"26"27,0 0,0 0,26 0,1 0,26-27,26-26,0 0,-26 0</inkml:trace>
  <inkml:trace contextRef="#ctx0" brushRef="#br1" timeOffset="267688.3109">18865 11165,'0'0,"0"53,0 26,0-26</inkml:trace>
  <inkml:trace contextRef="#ctx0" brushRef="#br1" timeOffset="267890.3225">20135 12091,'26'0,"-26"27,0 52,0-53,0 1,-26 26,-27-53,53 26</inkml:trace>
  <inkml:trace contextRef="#ctx0" brushRef="#br1" timeOffset="269114.3925">21431 11694,'0'0,"0"53,0-26,0-1,0 27,0-27,53 1,-53 26,27-53,-27 53,53-53,-27 0,27-27,-53 1,26-27,-26 26,0-25,53 78,-26 27,52 0,-52-53,-1 0,27 0,0 0,-53-27,0-26,53 1,-53-1,0 0,0 106,0 0,0-1,26 28,54 26,-27-53,52 0,-52-53,0 0,0 0,0-53,0 0,-53-27,53 1,-53 0,0 26,0 0,-27 26,1 27,0 0,26 27,-80 26,80-27,0 53,0-52,27 26,26-27,26 27,80-53,26 80,27-80,52 0</inkml:trace>
  <inkml:trace contextRef="#ctx0" brushRef="#br1" timeOffset="269968.4413">24342 11033,'0'26,"0"54,0 52,0-26,0 0,0-1,0-25,0-1,0-26,0-53,0 79,26-79,1 0,-27-52,79-1,-79 0,53 0,-53-27,53 80,-53-52,53 78,-53 0,26 1,-26 26,80-27,-80 27,52-26,-52-1,53 27</inkml:trace>
  <inkml:trace contextRef="#ctx0" brushRef="#br1" timeOffset="270560.4752">25479 11536,'0'-27,"0"27,0-53,-26 53,-27 0,27-26,-1 26,-52 0,26 0,26 0,1 0,-27 26,0 27,53 0,0 0,53-27,0-26,0 0,26 0,-26 0,-26 0,-1 0,-26-26,53 26,-27 0,-26 0,53 26,-53 27,80-26,-80 26,53-27,-53 1,53-27</inkml:trace>
  <inkml:trace contextRef="#ctx0" brushRef="#br1" timeOffset="271070.5044">25929 11774,'27'0,"-27"53,53-53,-53 52,26-52,0 0,54 0,-1-79,1 0,-27 26,-53 26,26 27,-26 27,0-1,53 27,-53-26,53-27,-27 53,27-53,0 0,26 0,-26-27,27 1,-54-54,-26 27,0 27,0-27,0 27,-26 26,-1 0,-26 0,27 26,-27 0,53 27,0 0,0 27,0-54,53 1,-27 25,27-25,0 26,27-27,-1-26</inkml:trace>
  <inkml:trace contextRef="#ctx0" brushRef="#br1" timeOffset="274521.7018">5080 13361,'0'0,"-53"0,27 53,-27-53,0 0,-27 0,-25 27,-1-27,0 0,0 0,-26 0,26 52,0-52,0 0,53 0,27 0,-27 0,0 0,53 0,0-26,27-27,-1 53,27 0,0 0,-27 27,27-27,27 52,-54-52,27 80,-27-27,27 0,-53 0,53 26,-53 0,53 1,-53-1,0 27,53 26,-53-52,0-28,0-25,0 26,0-106,0 26</inkml:trace>
  <inkml:trace contextRef="#ctx0" brushRef="#br1" timeOffset="274753.715">4048 14102,'0'-26,"0"26,106 0,-27 0,1 0,26 0,26 0,27 0,-54 0,1 0,-53 0</inkml:trace>
  <inkml:trace contextRef="#ctx0" brushRef="#br1" timeOffset="275991.7858">5768 13308,'0'-26,"-27"-27,-52 53,26-80,27 80,-54-26,54 26,-1 0,27 53,0-27,0 27,0 0,0 27,0 25,0 1,0-26,0 25,0-25,0-1,0 1,80 25,-80-25,0-27,26-27,-26 27,0-26,0-1,0 27,0-27,0 1,0-1,0 54,0-54,53-26,-53 27,27-27,-1 0,27 0,0 0,0 0,-27 0,27 0,0 0,-26 0,-1 0,-26 0</inkml:trace>
  <inkml:trace contextRef="#ctx0" brushRef="#br1" timeOffset="277389.8658">7091 13493,'0'-52,"0"-1,-27 53,27-53,-53 53,53-27,-26 27,-27 0,-26 0,26 0,0 0,53 80,-27-27,27-27,0 27,27 0,26-53,0 0,26 0,-26 0,-27-27,27 27,-53-79,53 53,-53-54,0 1,53-1,-53 1,0 0,0 26,-26 0,26 26,-27 1,27 52,0 1,0-1,0 27,0-26,0 26,0-1,0 28,0-54,0 1,53 26,-26 0,26 0,0-53</inkml:trace>
  <inkml:trace contextRef="#ctx0" brushRef="#br1" timeOffset="277888.8944">7303 12806,'26'0,"0"-27,1 27,52 0,-79 27,27 52,-27-26,0-27,0 1,0-27,0 53,-27-53,27 53,27-53,-1 0,1 0,26 26,-27-26,0 0</inkml:trace>
  <inkml:trace contextRef="#ctx0" brushRef="#br1" timeOffset="278443.9261">7699 12938,'0'53,"0"-27,0 54,27-28,52 1,-52-53,-1 0,-26 0,53 0,0-105,-53 52,53 0,-53 0,53 0,-53 26,0 27,0 27,26 26,-26 0,53 26,-53 0,0 27,0 0,0-26,-26-28,-1 1,-26 0,0 0,27-53,-27 0,53-53,0 27,0-1,0-52,0 53,0-1,0 1,27-54,-1 80,0 0,27 0</inkml:trace>
  <inkml:trace contextRef="#ctx0" brushRef="#br1" timeOffset="279246.972">6879 13943,'27'0,"78"0,1 0,106-53,0 53,52-79,-26 79,-26 0,-27 0,-52 0,-81 0,-25 0,-27 26,0-26</inkml:trace>
  <inkml:trace contextRef="#ctx0" brushRef="#br1" timeOffset="280022.0164">7303 14446,'-27'-27,"27"-25,-26 25,-27-26,26 53,-26 0,0 0,27 27,-27-1,27 1,26 25,-53-25,53 26,26 0,1-53,25 0,-25 0,-1 0,27-27,-26 1,-27-1,53-52,-53 26,53 0,-53 0,0-26,0 52,0 1,0 26,0 26,26 27,-26-26,0-1,53 27,-53-26,26 26,-26-27,80 27,-80 26,79-52,-52-27</inkml:trace>
  <inkml:trace contextRef="#ctx0" brushRef="#br1" timeOffset="280259.0299">7805 14023,'0'-27,"0"54,-26 52,26-26,0 26,0 1,0-1,0-26,0-27,0 27,0-26,0-1</inkml:trace>
  <inkml:trace contextRef="#ctx0" brushRef="#br1" timeOffset="280478.0424">7594 14234,'0'0,"52"0,1 0,27 0,-1 0,1 0,-28 0,1-26</inkml:trace>
  <inkml:trace contextRef="#ctx0" brushRef="#br1" timeOffset="280852.0638">8176 14049,'26'0,"27"0,0 0,-53 0,53 0,-53 53,0 0,0 0,-27-53,27 26,53-26,-26 0,26 0,0 0,0 0,-1 0</inkml:trace>
  <inkml:trace contextRef="#ctx0" brushRef="#br1" timeOffset="281799.118">8811 13229,'53'-27,"-1"27,-25 0,26 0,0 53,0 27,0-54,-53 27,53 53,-53-27,0 1,0-1,0 0,0 1,0 26,52 26,-52-26,0-27,0-26,0 0,0 0,0-27,-26-52,0 26,-80-27,79 27,27-53</inkml:trace>
  <inkml:trace contextRef="#ctx0" brushRef="#br1" timeOffset="282119.1363">9710 13943,'53'-53,"-26"53,26 0,26-26,27 26,0 0,-54 0,-25 0</inkml:trace>
  <inkml:trace contextRef="#ctx0" brushRef="#br1" timeOffset="282337.1488">9975 13679,'0'0,"0"53,0 26,0 0,26 27,-26-26,0-28,0 1,0 0,53 0</inkml:trace>
  <inkml:trace contextRef="#ctx0" brushRef="#br1" timeOffset="283140.1947">10848 13388,'0'0,"53"-27,0 27,0 0,26 0,-52 0,-27 80,26-28,-26-25,0 26,0-27,0 1,-53 52,53-52,0 25,27 1,25-53,1 53,0-53,-53 27,27-27,-27 53,-53-27,-27-26,-52 53,26-53,27 53,26-53</inkml:trace>
  <inkml:trace contextRef="#ctx0" brushRef="#br1" timeOffset="284077.2483">12594 13229,'-53'0,"-26"0,-27 53,-53-53,27 0,-27 26,53-26,-26 0,53 0,26-26,26 26,27-27,0 1,0-27,53 53,27 0,-27 26,0-26,26 80,-26-27,0 26,-27 0,-26 1,53-1,-53 1,0-1,0 0,0 1,0-1,-26-26,26 0,0-27,0 27,26-53</inkml:trace>
  <inkml:trace contextRef="#ctx0" brushRef="#br1" timeOffset="284318.2621">11774 13811,'26'0,"80"0,-53 0,53 0,0 0,53 0,-54 0,28 0,25-53</inkml:trace>
  <inkml:trace contextRef="#ctx0" brushRef="#br1" timeOffset="285253.3156">13335 13070,'0'0,"-26"0,-54-26,54 26,-27 0,26-53,-26 53,27 0,0 0,-27 0,26 0,-26 26,53 27,0-26,0 25,0 1,27 27,-27-1,0 27,0 26,53 1,-53-28,0 28,0-1,0 27,0-53,0-27,0 0,0-26,0 0,0 0,26-53,1 0,78 27,-78-27,26 0,26 0,-26 0,26 0,-26 0,-26 0,26 0</inkml:trace>
  <inkml:trace contextRef="#ctx0" brushRef="#br1" timeOffset="286897.4096">14288 13176,'0'-27,"0"1,0 0,0 26,0-27,-53 27,53-53,-53 53,26 0,-26 0,27 0,-1 0,1 0,-27 0,27 0,-27 53,53-26,-27-1,27 27,0 26,53-79,0 27,26-27,1 0,-27 0,0 0,-27-27,-26 1,79-27,-79 0,0 0,27 0,-27-26,0 26,0 0,0 27,0-54,0 54,0 26,0 0,0 53,0-27,0 1,0 25,0-25,0-1,0 27,0-26,0-1,0 27,53 0,0 0,0-53</inkml:trace>
  <inkml:trace contextRef="#ctx0" brushRef="#br1" timeOffset="287511.4447">14605 13044,'0'0,"0"0,0 53,26-1,27-52,-53 27,27-27,-1 0,27-27,-53-52,27 26,-27 27,0-1,53 27,-53 27,26-1,-26 54,0-1,0 0,0 1,0-1,0 0,0 1,0-27,0 0,-53-53,53 26,-26-26,-1 0,27-26,-53 26,53-80,0 27,0 27,0-27,0 27,27-27,-1 53,1 0,26-27,-27 27,1 0,25 0</inkml:trace>
  <inkml:trace contextRef="#ctx0" brushRef="#br1" timeOffset="288240.4864">14129 13890,'26'0,"54"0,-27 0,26 0,27 0,52-26,-25 26,26 0,-1 0,-25 0,-54 0,-26 0,-53 26,26-26,-26 53,0-53</inkml:trace>
  <inkml:trace contextRef="#ctx0" brushRef="#br1" timeOffset="288951.5271">14817 14234,'0'-53,"-53"53,53-53,-27 53,-52 0,52 0,-25 0,-1 27,26-27,-26 53,27 0,26-27,0 1,0 26,0-27,26-26,27 0,0 0,26 0,-26-26,-26 26,26-106,-27 53,-26 0,53 0,-53 27,0-1,0 1,0 26,27 26,-27 53,53-26,-53 0,26 0,-26 0,53 26,-53-52,26-27</inkml:trace>
  <inkml:trace contextRef="#ctx0" brushRef="#br1" timeOffset="289213.5421">15214 14023,'0'0,"0"79,0-53,52 54,-52-1,0 1,0-1,0-26,0-27</inkml:trace>
  <inkml:trace contextRef="#ctx0" brushRef="#br1" timeOffset="289409.5533">15134 14261,'27'0,"26"0,-27 0,27 0,-27 0,1 0</inkml:trace>
  <inkml:trace contextRef="#ctx0" brushRef="#br1" timeOffset="289963.585">14843 14023,'0'-53,"0"26,0 54,0 26,0 0,53-1,-26 1</inkml:trace>
  <inkml:trace contextRef="#ctx0" brushRef="#br1" timeOffset="290931.6404">15849 13202,'26'0,"-26"0,79 53,-52 0,26 0,-27 27,27-28,-53 28,53-1,-53 53,0-26,0 27,53 25,-53-25,0-28,0-25,0-1,0-26,0-26,0 26,-53-53,-53-27,80 27,-1-26</inkml:trace>
  <inkml:trace contextRef="#ctx0" brushRef="#br1" timeOffset="291517.6739">16484 13837,'0'-53,"0"53,26 0,27 0,26 0,54 0,-28 0,-25 0,-27 0,-27 0</inkml:trace>
  <inkml:trace contextRef="#ctx0" brushRef="#br1" timeOffset="291741.6867">16775 13599,'26'-26,"-26"52,0 27,0 0,0 53,0-27,0 1,0 26,0-1,0-25,27-80</inkml:trace>
  <inkml:trace contextRef="#ctx0" brushRef="#br1" timeOffset="292679.7403">18203 13493,'-26'0,"-1"0,-52 0,26 0,0 0,27 0,-27-26,53 0,0-54,26 54,27 26,-26-53,52 53,-26 0,-27 0,27 53,-26 0,-27 26,53 27,-53-27,0 27,0 0,0-27,-27-26,1 27,-54-54,1-26,26 0,27 0,-1 0,-26 0,53-79,0 26,0 0,0 26,27-26,-1 53,27-26,27 26,-1 0,0 0,27 26,-53-26,0 80,0-80,-27 53,27-27,-26 27</inkml:trace>
  <inkml:trace contextRef="#ctx0" brushRef="#br1" timeOffset="293967.814">19606 13414,'-53'0,"0"0,0 0,-26 0,-1 0,-26 0,27 0,0 0,-1-26,54 26,-1-53,27 26,0 1,0 26,80 0,-27 79,26-26,-26 0,0 53,0-27,-53 1,26 25,-26 1,0 0,0-53,0 0,0-27,0-26,0 53,-26-53,26 27,-53-27,53 0</inkml:trace>
  <inkml:trace contextRef="#ctx0" brushRef="#br1" timeOffset="294205.8276">19024 13784,'0'-26,"0"26,105 0,-25 0,26 0,-1 0,54 0,26 0,-26 26,-53-26</inkml:trace>
  <inkml:trace contextRef="#ctx0" brushRef="#br1" timeOffset="295285.8894">20611 13097,'0'-53,"-79"0,52 53,-26-53,0 53,-26 0,26 0,0-27,27 27,-54 0,80 0,0 80,0-27,0 26,0 0,0 27,0 0,0 0,27 26,-27 0,79 27,-79-26,80-28,-80 28,52-28,-52-52,0-26,0-27,27 0,26 0,53-53,-27 53,27 0,-27 0,1 0,-54 0</inkml:trace>
  <inkml:trace contextRef="#ctx0" brushRef="#br1" timeOffset="296533.9608">21061 13070,'0'53,"0"-27,0 27,0-26,0 26,26-27,1-26,26 80,0-80,0 0,-27 0,27 0,-27 0,27-80,-26 27,-27-26,79 0,-79-1,0 54,0-1,0 54,0 26,0 52,53 28,-53-27,0-27,0 0,0 1,0 26,0-27,0 0,0 1,-26-54,-27 27,0-53,0 0,53-53,-53 27,53-1,0-52,0 26,0 0,0 27,0-27,26 26,54-26,-54 53,1 0,26 0,-27 0,0 0,27 0,27 0,-1 0,-26 0</inkml:trace>
  <inkml:trace contextRef="#ctx0" brushRef="#br1" timeOffset="296889.9812">22225 13070,'0'0,"0"79,-79 1,79 26,-27 26,27-53,0 1,0-1,0 0,0 1,53-27,0-27,0-26,0 0,0 0</inkml:trace>
  <inkml:trace contextRef="#ctx0" brushRef="#br1" timeOffset="297128.9948">22701 13361,'0'-26,"0"26,0 53,0 52,0-25,0-1,27 27,-27-27,0 1,0-27</inkml:trace>
  <inkml:trace contextRef="#ctx0" brushRef="#br1" timeOffset="297340.0069">22516 13705,'0'-26,"27"26,25 0,1 0,0 0,27 0,-27 0,-27 0,27 0,0 0</inkml:trace>
  <inkml:trace contextRef="#ctx0" brushRef="#br1" timeOffset="297565.0198">23098 13520,'0'26,"0"27,53-26,-53 26,0 26,27-26,-27 0,0-27,-27 27,1-26,-27-27,26 79</inkml:trace>
  <inkml:trace contextRef="#ctx0" brushRef="#br1" timeOffset="298795.0901">23230 12885,'0'-53,"27"53,26 0,26 0,1 0,25 26,-25-26,-1 0,-26 53,0-53,-53 27,0-1,0-26,0 80,0-27,-53 26,53 0,0 1,0-1,0 0,0 54,0 52,27-53,-27-26,0 0,52 26,-52-52,0-1,0-26,0 0,0 0,0-27,0 27,0-26,0-27,-79-53,53 0,-27 26,26 27,-26-53,0 53,-26 0,26 0,53-26,-26 26,26-53,-27 53,27-27</inkml:trace>
  <inkml:trace contextRef="#ctx0" brushRef="#br1" timeOffset="299529.1321">23045 13441,'0'-27,"0"27,0 53,0-27,27-26,-27 27,26-27,27 53</inkml:trace>
  <inkml:trace contextRef="#ctx0" brushRef="#br1" timeOffset="300635.1954">24262 13467,'0'0,"0"-26,53-27,-26 53,26 0,-53 0,53 53,-53-27</inkml:trace>
  <inkml:trace contextRef="#ctx0" brushRef="#br1" timeOffset="300811.2054">24342 13732,'26'0,"54"0,-54 0,0 0,27 0,-26 0</inkml:trace>
  <inkml:trace contextRef="#ctx0" brushRef="#br1" timeOffset="302009.274">26009 13070,'-53'0,"-27"53,-26-53,-26 79,26-79,0 27,27-27,0 0,26 0,26 0,-26 0,53 0,0-27,0-52,0 53,0 26,53 0,-26 0,52 52,-26-25,0 26,26 26,-26 1,27 25,-27-25,-53-1,26 27,-26-53,0 26,0 1,0-27,0 0,0-1,-53-25,53-1,0 27,27-26,-1-27</inkml:trace>
  <inkml:trace contextRef="#ctx0" brushRef="#br1" timeOffset="302248.2876">25453 13679,'0'-27,"53"27,0 0,26 0,27 0,26 0,-26 0,-27 0,-26 0</inkml:trace>
  <inkml:trace contextRef="#ctx0" brushRef="#br1" timeOffset="304053.3909">26882 12779,'0'-26,"0"26,-53 0,26 0,-26 0,0 0,27 0,-27 0,27 0,-27 0,53-27,-53 27,53 27,0-1,-27 27,27 26,0 1,0-1,0 0,0 1,27 26,-27 0,0 26,0-26,26-27,-26 0,0-26,0 27,0-27,0-27,0 1,0 52,0-53,0 1,0 26,0-27,0 1,0 26,0-27,0 0,53-26,-26 0,52 0,-53 0,27 0,27 0,-1 0,-26 0,0 0,0 0,0 0,-27 0,-26 0</inkml:trace>
  <inkml:trace contextRef="#ctx0" brushRef="#br1" timeOffset="305597.4792">28152 12700,'0'0,"0"0,0-53,-53 0,53 26,-27 27,27-53,-79 53,26 0,27-52,-1 52,-26 0,27 0,-1 26,-26-26,27 53,26 0,0 0,0 0,53-53,0 53,0-53,26 0,0 0,-26 0,0-27,-26 27,-27-53,53 27,-53-27,0 0,0 0,0-26,0-1,0 27,0-26,0 26,0 0,0 0,0 80,0 26,-27 26,27-26,0 0,0 26,0-26,0 26,0-26,27-26,-1 26,27 26,26-52,-52-27</inkml:trace>
  <inkml:trace contextRef="#ctx0" brushRef="#br1" timeOffset="306542.5332">28469 12435,'0'0,"80"0,-54 27,27 25,0 1,-53 27,0-27,0-53,0 26,-80-26,54 53,26-53,53-26,-27-1,27-52,-53 52,27 1,-27-27,79 26,-79-25,53 52,-53-53,27 53,-27-27,-27 54,27 26,-79-27,79 0,-27-26,27 80,0-27,0 0,53 26,27-79,-28 53,1-27,27-26,-80 53</inkml:trace>
  <inkml:trace contextRef="#ctx0" brushRef="#br1" timeOffset="307442.5847">27993 12991,'53'0,"79"0,53 26,27-26,0 0,52 0,-26 0,27 0,-80 0,-79 0,-53 0,-53 0,-53 27,53-1</inkml:trace>
  <inkml:trace contextRef="#ctx0" brushRef="#br1" timeOffset="308349.6366">28654 13811,'0'0,"0"-79,0 79,0-53,-53 53,53-53,-52 53,52-27,-53 27,26 0,-26 0,0 0,27 0,-27 53,53-26,-53 26,53-27,0 27,0-53,53 53,0-53,0 0,0 0,0 0,0-53,-1 26,1-25,-26-1,26-27,-53 1,26 0,-26 26,0 26,0-26,0 0,0 80,0 52,0-52,0 26,0-1,53 28,-53-27,27 0,-27 0,53 26,-53-53,26 1,27 26,-27-53</inkml:trace>
  <inkml:trace contextRef="#ctx0" brushRef="#br1" timeOffset="308610.6515">29184 13414,'0'0,"0"0,0 27,0 25,0 28,0-27,0 0,0 0,0 26,0-26,0 26,0-52</inkml:trace>
  <inkml:trace contextRef="#ctx0" brushRef="#br1" timeOffset="308815.6633">29051 13679,'0'-27,"0"27,80 0,-1 0,27 0,0 0,0 0,-27 0,0-53</inkml:trace>
  <inkml:trace contextRef="#ctx0" brushRef="#br1" timeOffset="309751.7168">30110 12620,'0'-53,"0"53,0-26,53 26,-27 0,0 0,27 0,-26 0,-1 0,27 0,-26 0,-27 79,53-52,-53-1,0 27,52 0,-52 0,0 26,0 1,0-1,0 27,0-27,0 1,-26 26,26-1,0 1,0 26,0-52,0-1,0 1,0-1,0-26,26 0,-26 26,0-52,0-1,0 27,0-27,-26-26,-27 0,0 0,53 0,-79 0,26-52,26 52,1 0,26-80</inkml:trace>
  <inkml:trace contextRef="#ctx0" brushRef="#br3" timeOffset="323255.4892">5027 15478,'0'-27,"0"1,0 26,53 53,-53 0,26 0,-26 26,0 0,53-26,-53 27,0-1,27-26,-27 0,0 0,0-27,0 27,0-26,0 26,0-53,-27 0,-52-27,79 1,-53-27,27 0,26 26,-53 27,53-53,-27 53,27-26,0 0,0-27</inkml:trace>
  <inkml:trace contextRef="#ctx0" brushRef="#br3" timeOffset="323429.4991">5001 15213,'26'-53,"-26"53</inkml:trace>
  <inkml:trace contextRef="#ctx0" brushRef="#br3" timeOffset="324371.553">5450 15795,'0'27,"0"26,0 0,0-27,0 27,53 26,-53-52,27-1,26 54,0-80,-27 0,27-27,-53 1,53-27,-53-27,0 28,0 25,0 54,26 25,-26-25,80-1,-54 27,1-53,26 27,0-27,-1 0,-52-27,0-52,0 26,-26 0,26 0,-26-26,26 52,-53 1,53-27,-27 0,27 27,0 26,0 26,0 27</inkml:trace>
  <inkml:trace contextRef="#ctx0" brushRef="#br3" timeOffset="324611.5667">6324 15425,'79'26,"-53"54,27-27,-26 0,-27 26,53-26,-53 26,0 1,0-27,0-1,-53 28,0-27,-79 26,-1 27,-25-53</inkml:trace>
  <inkml:trace contextRef="#ctx0" brushRef="#br3" timeOffset="325303.6063">4471 15504,'0'0,"-52"0,-1 106,26 26,27-26,-53-26,53 25,0 28,27-27,-1-1,54-25,25-1,1 1,53-28,0-52,-27 0</inkml:trace>
  <inkml:trace contextRef="#ctx0" brushRef="#br3" timeOffset="326179.6564">6694 15134,'53'-27,"0"27,-27 0,54 0,-80 53,0-26,0 26,0 0,-27 0,27-27,-53-26,53 53,53-53,0 0,0 0,53-27,-27 27,-26 0,-53-52</inkml:trace>
  <inkml:trace contextRef="#ctx0" brushRef="#br3" timeOffset="327011.704">7646 15504,'0'-26,"27"79,26 0,-27-27,27 1,-26-27,26 79,-27-79,27 26,0-26,-27 0,1 0,26 0,-53 0</inkml:trace>
  <inkml:trace contextRef="#ctx0" brushRef="#br3" timeOffset="327387.7255">8308 15451,'-53'27,"27"-1,-27 27,26-53,27 80,-53-54,0 53,53-52,-26 26,-53 0</inkml:trace>
  <inkml:trace contextRef="#ctx0" brushRef="#br3" timeOffset="327789.7485">7938 15822,'52'0,"-52"79,27-52,-27-1,0 27,53-27,-53 27,53-26,-53-1,0 27,26-53,-26 27,0-1</inkml:trace>
  <inkml:trace contextRef="#ctx0" brushRef="#br3" timeOffset="328383.7825">8890 15372,'-53'-53,"27"53,-54 79,54 27,-27-26,53-1,-79 27,79-27,0 1,0-27,0-1,0-25,0 26,52-53,1 53,27-53,-1 0,0 0,-26 0</inkml:trace>
  <inkml:trace contextRef="#ctx0" brushRef="#br3" timeOffset="329132.8253">9022 15769,'0'0,"0"53,0-27,0 1,0-1,27 27,-27-26,53 25,0-52,0 0,-1 0,-52-26,27 0,-27-27,0 0,53 0,-53 79,0 1,0-1,0 1,53-27,-53 79,26-79,27 0,0 0,-53-26,0-1,0-52,0 52,0-52,-26 79,26-53,-27 26,27-25,0 25</inkml:trace>
  <inkml:trace contextRef="#ctx0" brushRef="#br3" timeOffset="329463.8443">9790 15504,'53'0,"-27"0,0 53,27 0,-26-26,-27 52,79-53,-79 27,0 0,0 0,0-26,0-1,-26 27,26-27,-53-26,53 53,-27-53,27 53,27-53,-1-26,-26-1</inkml:trace>
  <inkml:trace contextRef="#ctx0" brushRef="#br3" timeOffset="331958.987">10530 16007,'27'0,"-1"0,54 53,-27-53,0 0,-1 26,1-26,-26 0,-1 0</inkml:trace>
  <inkml:trace contextRef="#ctx0" brushRef="#br3" timeOffset="332223.0021">10636 15954,'0'-53,"0"80,0-27,0 79,0-53,53 27,-53-26,0-1,0 1,27 26,-27-27,53 27</inkml:trace>
  <inkml:trace contextRef="#ctx0" brushRef="#br3" timeOffset="333093.0519">10451 15981,'0'0,"0"26,0-26,79 0,1 0,-27 0,0 0,0 0</inkml:trace>
  <inkml:trace contextRef="#ctx0" brushRef="#br3" timeOffset="333887.0973">11589 15610,'0'-26,"26"-27,1 53,52 0,-26 0,0 26,0-26,0 53,-53-26,26 25,-26 1,0 0,0-26,0 26,0-27,27-26,-1 0,27 27,-27-27,1 0,-27 53,0-27,-27-26,-25 53,-54 0,53 0,0-27,0-26</inkml:trace>
  <inkml:trace contextRef="#ctx0" brushRef="#br3" timeOffset="334754.1469">12753 15637,'0'-27,"0"27,0 27,0-1,0 27,0 0,0 0,0 0,53 26,-53-26,0 0,0 0,0 0,0 26,0-52,-53 25,26 1,-25-53,25 0,27-26,0-27,-53 0</inkml:trace>
  <inkml:trace contextRef="#ctx0" brushRef="#br3" timeOffset="334932.157">12779 15293,'0'-80,"0"54,0 79,0-27</inkml:trace>
  <inkml:trace contextRef="#ctx0" brushRef="#br3" timeOffset="335657.1985">13018 15689,'0'80,"0"-54,0 27,52-26,-52 26,0-27,27 1,26 25,-27-52,1 0,26-79,-53 26,53-26,-53-1,26 27,-26 1,0 78,0 0,0 27,79 27,-79-1,53-52,-26 26,26-53,0 0,-27 0,-26-53,0 26,0 1,0-27,0 26,0 1,0-1,0-26,0 27,0 0,0-27,0 0,0 53,27 0</inkml:trace>
  <inkml:trace contextRef="#ctx0" brushRef="#br3" timeOffset="336895.2693">13970 15425,'-26'0,"-27"-27,79 27,1 0,-1 0,27 0,-27 80,1-80,26 79,-27-79,27 53,-26-53,26 79,-1-79,-25 0,26 0</inkml:trace>
  <inkml:trace contextRef="#ctx0" brushRef="#br3" timeOffset="337299.2924">14684 15478,'0'-27,"0"27,0 0,-53 0,53 53,-79-53,79 53,-53-53,53 27,-26-27,26 26,-53 27,26-53,27 26,-26-26,-27 53,79-53,1 0</inkml:trace>
  <inkml:trace contextRef="#ctx0" brushRef="#br3" timeOffset="337667.3135">14288 15742,'0'-26,"0"26,52 0,-52 26,0 54,0-54,27 27,-27 0,0 26,0-26,0-26,53 26,-53-27,26 1,1-27</inkml:trace>
  <inkml:trace contextRef="#ctx0" brushRef="#br3" timeOffset="338380.3543">15293 15451,'0'-53,"0"106,0-26,0 26,0 0,0 0,-53 26,53-26,-53 0,53 0,0 26,-26-52,26-1,0 53,0-79,53 53,-1-53,28 0,-27 0,0 0</inkml:trace>
  <inkml:trace contextRef="#ctx0" brushRef="#br3" timeOffset="338926.3855">15558 15689,'26'0,"-26"27,0-1,26 27,-26-26,0-1,0 27,0-26,53-27,-26 0,-1 0,-26 0,53-53,-53 26,0 1,27 26,-27 26,53 27,-1-53,-25 53,26-53,0 0,-53-26,0-27,0 0,0 0,-27 0,27 26,-26 27,26-52,-27 25,27-52</inkml:trace>
  <inkml:trace contextRef="#ctx0" brushRef="#br3" timeOffset="339151.3984">16140 15425,'0'53,"53"-53,-27 53,27-27,-27 27,27 0,-53 0,27 26,-27 27,0-53,0 0,0-27,0 27,-53-26,-27 52</inkml:trace>
  <inkml:trace contextRef="#ctx0" brushRef="#br3" timeOffset="340540.4778">16880 15928,'0'0,"0"0,80 0,-27 0,26 0,0 0,27 0,-26-53,-27 53,0 0,-27 0</inkml:trace>
  <inkml:trace contextRef="#ctx0" brushRef="#br3" timeOffset="340789.4921">17198 15663,'0'-26,"0"52,0 53,0-26,0 0,0 27,0-1,0 0,0 1,0-1,26-79</inkml:trace>
  <inkml:trace contextRef="#ctx0" brushRef="#br3" timeOffset="342010.5619">18838 15557,'-26'0,"26"27,-27-27,-25 0,-28 0,54 0,-27 0,26 0,1 0,-27 0,26 0,-25-27,78 1,53 26,-26-53,0 53,27 0,-27 0,-1 53,1-53,-26 53,26 0,-53-1,0-25,0-1,0 27,-27 27,27-27,-79 0,26 26,27-53,-27-26,26 53,1-53,-27 0,53-26,0-1,0 1,0-27,26 53,27 0,-26 0,-1 0,27 0,-27 0,1 0,26 0,-27 26,1-26,26 0,-27 27,27-27,0 53</inkml:trace>
  <inkml:trace contextRef="#ctx0" brushRef="#br3" timeOffset="343676.6572">20055 15425,'0'0,"0"0,-79 106,53-27,-27 27,0-27,26 1,27-27,-79 26,79-53,-27 27,27-26,0-1,0 27</inkml:trace>
  <inkml:trace contextRef="#ctx0" brushRef="#br3" timeOffset="344066.6795">19632 15531,'-26'0,"26"-27,0 27,0 27,0 26,79-27,-53-26,27 0,0 53,-26-27,-27 54,53-27,-53-27</inkml:trace>
  <inkml:trace contextRef="#ctx0" brushRef="#br3" timeOffset="346871.84">20029 15584,'0'-27,"0"1,0 52,0 27,-26-53,26 53,0 26,-53-79,53 53,0 0,-27-53,27 27,0 26,-26-53,26 26,-53-26,53 0,0-53,26 0,-26 27,0-27,53 26,-53-26,0 1,0 25,53 27,-53-26,0 26,0 26,0 53,0-26,-26-26,26 26,-27-53,27 79,-53-52,53-1,-26-26,26 53,-27-53,27 26,0 1,-53-27,53 53,-26-53,26 26,-27-26,27 27,27-54,-27 1,106-54,-80 28,27-28,-26 27,-27 27,53-27,-53 26,0 1,0-27,0 27,26 26,-26-27,0-26,26 53,-26-26,0-1,0 1,0 79,0 0,-26 26</inkml:trace>
  <inkml:trace contextRef="#ctx0" brushRef="#br3" timeOffset="348470.9314">20479 15451,'0'-26,"-27"26,-26 53,27 26,-27 1,0-1,27 27,26-27,-53-26,53 0,0 26,0-26,0 0,26 0,1 0,26-27,52 27,-25-53,-1 27,1-27,-54 0</inkml:trace>
  <inkml:trace contextRef="#ctx0" brushRef="#br3" timeOffset="349043.9642">20717 15795,'0'0,"0"27,0 52,0-26,0 0,0 0,0-27,0 27,0-26,0-27,0 26,79-26,-26 0,-26 0,26-26,-53-1,0-26,52 0,-52 27,0 26,0 26,53 27,0-26,-26-27,-1 53,54-53,-80-27,0-52,0 0,-27 26,27 0,-26 0,26 26,26 27,1 0</inkml:trace>
  <inkml:trace contextRef="#ctx0" brushRef="#br3" timeOffset="349544.9928">21405 15504,'0'0,"53"0,-27 0,27 27,0 26,-27 0,27-1,-53 28,27 26,-27-27,0 0,0-26,0 0,0 0,-27-53,-26 27,27-27</inkml:trace>
  <inkml:trace contextRef="#ctx0" brushRef="#br3" timeOffset="350528.0491">22093 15928,'0'0,"53"0,0 0,-1 0,-52 26,0 27</inkml:trace>
  <inkml:trace contextRef="#ctx0" brushRef="#br3" timeOffset="350729.0606">22146 16192,'53'0,"-27"0,0 0,27 0</inkml:trace>
  <inkml:trace contextRef="#ctx0" brushRef="#br3" timeOffset="352781.1779">23283 15557,'0'-26,"0"-1,0-26,0 106,0 27,0-27,0-1,0 1,0 27,53-1,-53-26,0 0,0 0,0 0,27-27,-27 27,0-53,-27 0,-26 0,-26-79,53 52,26 1,-53 26,26 0,27-53,0 27,-26 26,52 0,-26-27</inkml:trace>
  <inkml:trace contextRef="#ctx0" brushRef="#br3" timeOffset="353145.1988">23416 15213,'0'27</inkml:trace>
  <inkml:trace contextRef="#ctx0" brushRef="#br3" timeOffset="353902.2421">23760 15875,'0'0,"0"26,0 27,-53 0,53-27,0 27,0-26,0-1,26-26,-26 53,106-53,-80 0,1 0,-1 0,-26-53,53-26,-53 26,0 27,0-27,0 79,0 1,53-1,-53 27,53-27,-26-26,25 53,-25-53,-1 0,27-26,-53-27,0-26,0-1,0 1,0 26,0-27,-26 28,26 25,0 27,53 0</inkml:trace>
  <inkml:trace contextRef="#ctx0" brushRef="#br3" timeOffset="354135.2554">24606 15346,'0'26,"53"53,-53-26,27 0,-27 0,53 53,-53-27,0 1,0-1,0 0,-27 1,1 26,-54-27,-26 0,27-26,0-53</inkml:trace>
  <inkml:trace contextRef="#ctx0" brushRef="#br3" timeOffset="354795.2931">22939 15372,'0'0,"-79"106,26-27,0 27,53-27,-26 27,26 0,26 26,27 1,53-28,26 1,27-53,26 0,-26-53</inkml:trace>
  <inkml:trace contextRef="#ctx0" brushRef="#br3" timeOffset="355558.3368">25797 15531,'-27'-53,"27"26,-52 27,25 0,27 53,-53 0,0 27,53 25,-79-25,26-1,0 1,53-28,-53 1,53 0</inkml:trace>
  <inkml:trace contextRef="#ctx0" brushRef="#br3" timeOffset="355812.3513">25321 15610,'26'53,"27"26,0-52,0 26,26-27,27-26,-27 80,1-80,-1 53,-26-53,0 0</inkml:trace>
  <inkml:trace contextRef="#ctx0" brushRef="#br3" timeOffset="356243.376">26670 15187,'-26'53,"26"26,-80 0,80 1,-53-1,53 1,-53-1,53 0,0-26,0 0,0 0,0 0,27-27,52 27,27 0,0-53,0 0</inkml:trace>
  <inkml:trace contextRef="#ctx0" brushRef="#br3" timeOffset="356841.4102">27120 15531,'0'26,"0"54,0-28,0 1,0 0,0 0,0 0,79-26,-52-27,-1 0,27 0,0 0,-53-53,53-27,-53 1,53 26,-53 0,0 80,0 25,0 1,0 0,53 0,0-26,-27-27,27 53,-27-53,1 0,-27-27,53 1,-53-54,0-26,0-26,0 53,0 26,0 0,-27 27,27-27,0 53,53 0</inkml:trace>
  <inkml:trace contextRef="#ctx0" brushRef="#br3" timeOffset="357472.4463">28099 14949,'26'0,"-26"79,0 0,80 54,-80-27,0-1,53 28,-53-54,0 0,0 27,0-26,-53-1,53-53,-53 1,0 26,0-53,53 26</inkml:trace>
  <inkml:trace contextRef="#ctx0" brushRef="#br3" timeOffset="357741.4617">28972 15795,'53'27,"-80"-27</inkml:trace>
  <inkml:trace contextRef="#ctx0" brushRef="#br3" timeOffset="362271.7208">10504 15795,'0'-26,"0"-1,53 27,-53-53,26 53,-26 27,53 52,-53-52,0-1,27 54,-27-27,26-53,-26 52,0-25,0 26,0-27,0 1,53 26,-53-80</inkml:trace>
  <inkml:trace contextRef="#ctx0" brushRef="#br3" timeOffset="363958.8173">10478 16139,'-53'0,"53"-26,26 26,1 0,25 0,1 0,0 0,-26-53,-1 53,27 0,-26 0,-1 0,27 0,-53 0,26 0,1 0,-1 0,-26 0,-26 0,-27 0,0 0,27 0,-1 0,-26 0,0 0,27 0,-1 0,-26 0,53 0,-26 0,0 0,-27 0,0 0,53 0,-27 0,27 0,0 0,53 0,-26 0,52 0,-53 0,27 0,-26 0,-1 0,1 0,26 0,-27 0,-26-27,0 27,-53 0,27 0,-1 0,1 0,-27 0,79 0,1 0,26 0,-27 0,-26 27</inkml:trace>
  <inkml:trace contextRef="#ctx0" brushRef="#br3" timeOffset="364693.8593">10398 16166,'0'0,"0"0,0-27,0-26,27 53,-1 0,1 0,25 0,-52 80,-26-80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15:02.513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6985 317,'0'-26,"0"-1,0 27,0 27,-26 26,26-27,-53 1,0 25,26 1,-26 0,27-26,26-1,-53 27,53-26,-53-27,53 53,-26-53,26 26,0-26,26-79,-26 52,0 1</inkml:trace>
  <inkml:trace contextRef="#ctx0" brushRef="#br0" timeOffset="329.0188">6588 264,'0'0,"0"27,0-1,0-26,0 53,80-53,-80 27,26-27,-26 26,26-26,-26 53,0-27</inkml:trace>
  <inkml:trace contextRef="#ctx0" brushRef="#br0" timeOffset="1034.0592">7408 370,'0'-26,"0"-27,0 106,-79 26,53-26,26 0,-80 26,80-26,0 0,0 0,0-27,0 27,0 0,27-53,-27 27,53-27,-27 0,0 0,27 0</inkml:trace>
  <inkml:trace contextRef="#ctx0" brushRef="#br0" timeOffset="1535.0878">7514 502,'0'0,"27"53,-27-26,0-1,53 27,-53-26,26 26,0-53,27 0,0-53,-53 0,27 0,-27 0,0 106,0-27,0 1,53 26,-27 0,27-53,-26 0,-27-27,52-52,-52-1,0 1,0-27,0 27,0 52,-26 27,26 27,0 26,0 0</inkml:trace>
  <inkml:trace contextRef="#ctx0" brushRef="#br0" timeOffset="1740.0995">8334 211,'0'53,"0"0,0-26,0 26,0 26,0-26,0 0,0 0,0 0,0 0,0-27,0 27,-53-53,1 79,-1-79</inkml:trace>
  <inkml:trace contextRef="#ctx0" brushRef="#br0" timeOffset="2452.1403">6535 1032,'27'0,"26"0,52 0,81 0,52 0,26 0,54 0,-27 0,-53-53,-79 53,-27 0,-79 0,-53 0,26 0,-26 53,0-1,-52-52</inkml:trace>
  <inkml:trace contextRef="#ctx0" brushRef="#br0" timeOffset="3035.1736">7303 1323,'0'-27,"0"27,-27 53,-26 26,27 27,-27-26,0 25,26-25,-26-27,53 0,-52-53</inkml:trace>
  <inkml:trace contextRef="#ctx0" brushRef="#br0" timeOffset="3291.1883">6959 1455,'0'-27,"79"27,-53 53,27-26,-26 26,26-27,-27 1,1 26,26-27,-27 27,27-27,-53 27,26-53</inkml:trace>
  <inkml:trace contextRef="#ctx0" brushRef="#br0" timeOffset="3606.2063">7699 1323,'0'-27,"0"27,-53 53,27-26,26-1,-53 27,53 0,0 0,0 0,0 26,0-53,0 1,0 26,0-27,53 1,-27-27,1 53,26-53</inkml:trace>
  <inkml:trace contextRef="#ctx0" brushRef="#br0" timeOffset="4056.232">7832 1587,'0'27,"0"26,0-27,53 27,26 0,-26-53,-53 26,26-26,27 0,-53-53,27 27,26 26,-27 0,-26 53,27-80,-27-52,0 53,0-1,0-26,0 0,-27 53,27-26,0-27</inkml:trace>
  <inkml:trace contextRef="#ctx0" brushRef="#br0" timeOffset="4261.2437">8573 1270,'0'53,"0"-27,26 27,-26 0,0 26,53-26,-53 0,0 26,0-52,0-1,0 27,-53-26,27 26,-27-53,0 0</inkml:trace>
  <inkml:trace contextRef="#ctx0" brushRef="#br0" timeOffset="4949.2831">8017 1719,'0'-26,"26"26,1 0,-27 0,0 53,0 0</inkml:trace>
  <inkml:trace contextRef="#ctx0" brushRef="#br0" timeOffset="5504.3148">9208 1243,'0'-53,"26"53,-26-26,53 26,26-27,-52 27,26 0,0 0,-27 53,-26-26,0-1</inkml:trace>
  <inkml:trace contextRef="#ctx0" brushRef="#br0" timeOffset="5639.3226">9631 1667,'106'-53,"-27"53,-26 0,-27 0</inkml:trace>
  <inkml:trace contextRef="#ctx0" brushRef="#br0" timeOffset="6321.3616">11245 661,'0'-53,"0"133,0-1,0 27,0-27,0 1,0-1,0 0,0 1,0-1,0-26,53-53</inkml:trace>
  <inkml:trace contextRef="#ctx0" brushRef="#br0" timeOffset="6583.3766">11642 793,'0'-26,"0"-27,0 27,0-1,53 54,-53 26,26 26,-26-26,0 0,0 0,0 0,0 52,0-25,0-1,0-26,-53-53</inkml:trace>
  <inkml:trace contextRef="#ctx0" brushRef="#br0" timeOffset="6831.3908">11218 1190,'0'-26,"0"26,0-53,27 53,26 0,0 0,0 0,26 0,0 0,27 0,0 0,-27 0</inkml:trace>
  <inkml:trace contextRef="#ctx0" brushRef="#br0" timeOffset="7161.4096">12303 793,'0'-26,"0"26,0 53,-53 26,53-26,0 27,-53-1,53 0,0 1,0-1,0-26,0 26,27-52,26 26,-27-53,27 0,-26 0</inkml:trace>
  <inkml:trace contextRef="#ctx0" brushRef="#br0" timeOffset="8181.468">12806 899,'0'53,"-27"0,27 0,0-27,-26 27,26-26,0-1,0 27,79-53,-52 0,-1 0,1 0,26-26,-27-1,27 1,-53-27,26 53,-26-27,0 27,53 53,0 0,0 0,0-53,0 0,-27-53,-26 27,0-27,0 0,0 0,0 27,0-1,0 27</inkml:trace>
  <inkml:trace contextRef="#ctx0" brushRef="#br0" timeOffset="8443.483">13758 741,'53'0,"-26"0,26 52,-27 28,27-27,-53 26,0 0,0 1,0-27,0 53,-26-53,-27-27,26 27,-52-27,52 27</inkml:trace>
  <inkml:trace contextRef="#ctx0" brushRef="#br0" timeOffset="9261.5297">15372 820,'0'-27,"53"27,0 0,-26 0,-1 0,27 53</inkml:trace>
  <inkml:trace contextRef="#ctx0" brushRef="#br0" timeOffset="9419.5388">15452 1111,'53'0,"26"0,-26 0,0 0,-27 0,27 0</inkml:trace>
  <inkml:trace contextRef="#ctx0" brushRef="#br0" timeOffset="11550.6607">19315 317,'0'53,"0"0,0-27,0 27,0 0,53 27,-53-54,0 1,0 26,0-27,0 0,0 27,-27-53,-26 0,27 0,26-26,-53 26,53-79,0 52,0-26</inkml:trace>
  <inkml:trace contextRef="#ctx0" brushRef="#br0" timeOffset="11735.6713">19447 106,'0'-27,"53"27,-53 27,-27 25,27 28,-53-54</inkml:trace>
  <inkml:trace contextRef="#ctx0" brushRef="#br0" timeOffset="12223.6992">19632 661,'27'0,"-27"53,0 0,0-27,0 1,0 26,0-27,52 1,1-27,0 0,-53-53,80 0,-54 0,-26 0,53 53,-53-53,0 106,0-26,27-27,-27 26,26-26,27 0,-27 0,-26-53,27 0,-27 0,0-26,0 26,0 26,0-25,-27 104</inkml:trace>
  <inkml:trace contextRef="#ctx0" brushRef="#br0" timeOffset="13551.7751">17436 1164,'27'0,"-1"0,0 0,54 0,-27 0,26 0,27 0,26 0,106 0,-26 0,-27 0,-26 26,26-26,-53 0,1 53,-27-53,-1 0,1 0,27 0,-28 0,1 0,-26 53,-1-53,-26 0,0 0,-27 27,27-27,0 0,26 0,1 0,26 0,-27 0,0 0,1 0,26 53,-53-53,-1 0,-25 0,26 0,-27 0,1 0,26 0,26 0,0 0,1 0,-27 0,0 0,0 0,26 0,-53 0,1 0,-1 0,54 0,-54 0,1 0,26 0,-27 0,0 0,-26 26,0-26</inkml:trace>
  <inkml:trace contextRef="#ctx0" brushRef="#br0" timeOffset="15298.8751">17357 1852,'0'-27,"0"-26,0 106,26-26,-26-1,0 54,27-27,-27 26,0 0,0-26,0 0,0 0,0-27,0 27,-53-53,-27 0,80-53</inkml:trace>
  <inkml:trace contextRef="#ctx0" brushRef="#br0" timeOffset="15481.8855">17436 1614,'0'-53,"0"0,0 106,0 0</inkml:trace>
  <inkml:trace contextRef="#ctx0" brushRef="#br0" timeOffset="15924.9109">17674 2037,'53'0,"-53"53,27-53,-27 53,52 0,-52 0,27-53,-1-27,-26 1,0-1,53-26,-53 27,53 26,-26 0,26 53,-27-53,27 0,-27-53,-26-26,0 26,0 26,0 1,0-54,-52 80</inkml:trace>
  <inkml:trace contextRef="#ctx0" brushRef="#br0" timeOffset="16129.9226">18415 1693,'0'53,"0"-27,0 27,0 27,53 26,-53-27,0 0,0 1,-79-27,26 52,-80 28,-25-27,25-54</inkml:trace>
  <inkml:trace contextRef="#ctx0" brushRef="#br0" timeOffset="16639.9518">16960 1825,'0'27,"-27"26,27 26,0 27,0-27,0 27,27 26,26-52,26 26,-26-53,53 26,-27-79,1 0</inkml:trace>
  <inkml:trace contextRef="#ctx0" brushRef="#br0" timeOffset="17681.0113">18680 1667,'0'-27,"0"27,0-53,0 53,53 0,-27 0,0 0,-26 27,53-27,-53 26,0 27,-26 0,-1 0,27-27,27 27,-1-53,27 0,27 0,-27 0</inkml:trace>
  <inkml:trace contextRef="#ctx0" brushRef="#br0" timeOffset="18595.0636">19076 2328,'0'-26,"27"26,-1 0,27 0,27 0,-27 0,0 0,-27 0,27 0</inkml:trace>
  <inkml:trace contextRef="#ctx0" brushRef="#br0" timeOffset="18836.0774">19288 2196,'0'-53,"0"79,0 1,0-1,0 27,0-26,0-1,0 27,0 0,0 0,53 0,-26-53</inkml:trace>
  <inkml:trace contextRef="#ctx0" brushRef="#br0" timeOffset="19751.1297">19711 2090,'0'-53,"-26"53,26-26,0-1,0 27,53 0,0 0,-53 0,53 0,-53 79,0-52,0 52,0-52,-27-1,1 27,26-26,26-27,1 52,26-52,-27 27,-26 26,-26 0,-1-53,1 79,-27-79,26 27,-26-27</inkml:trace>
  <inkml:trace contextRef="#ctx0" brushRef="#br0" timeOffset="20570.1766">20161 1931,'0'-26,"0"79,0 0,0-1,0 28,0-1,0-26,0 26,0-26,0 0,0 0,0-26,0-1,0 27,0 0,0-53,0 26,-26-26,26-26</inkml:trace>
  <inkml:trace contextRef="#ctx0" brushRef="#br0" timeOffset="20785.1889">20214 1905,'0'-53,"0"26,0 80,0-26</inkml:trace>
  <inkml:trace contextRef="#ctx0" brushRef="#br0" timeOffset="21281.2172">20399 2407,'27'0,"-27"53,53 0,-27 0,54 0,-27-53,-27 0,27-26,-53-27,0 0,0 0,0 0,0 26,0 27,26 0,-26 53,27-53,-27 53,79-53,-52 0,-27-26,0-27,0 0,0 0,0 27,0-27,0 26,0 1,0-27</inkml:trace>
  <inkml:trace contextRef="#ctx0" brushRef="#br0" timeOffset="21895.2524">21167 2328,'26'0,"27"-53,26 53,27 0,-26 0,-27 0,-27 0</inkml:trace>
  <inkml:trace contextRef="#ctx0" brushRef="#br0" timeOffset="22130.2658">21405 2063,'0'-52,"53"52,-53 52,0 1,-27 27,27-1,0 0,0 1,0-27,27 26,-27-52,26-27</inkml:trace>
  <inkml:trace contextRef="#ctx0" brushRef="#br0" timeOffset="23343.3352">21908 2143,'0'-27,"26"27,0 0,27 0,-26 27,26-1,-27 80,-26-79,0-1,0 27,-26-27,26 1,-53-27,53 53,-27-53,27 26,0-26,53 0,0 0,0 0,53 0,-27 0,-26 0,-26 0,-27 0</inkml:trace>
  <inkml:trace contextRef="#ctx0" brushRef="#br0" timeOffset="24162.382">24104 1270,'52'0,"1"0,0 0,0 0,27 0,25 0,28 0,-1 0,27 0,-53 0,-1 0,-25 0,-1 0,27 0,-27 0,-26 0,-26 0</inkml:trace>
  <inkml:trace contextRef="#ctx0" brushRef="#br0" timeOffset="24475.3999">25982 979,'27'26,"-27"1,52 25,-52-25,27-1,-27 27,53-53</inkml:trace>
  <inkml:trace contextRef="#ctx0" brushRef="#br0" timeOffset="24693.4124">26405 899,'0'27,"0"-1,0 1,0 26,0-27,0 0,0 27,0-26</inkml:trace>
  <inkml:trace contextRef="#ctx0" brushRef="#br0" timeOffset="24993.4296">25929 608,'0'27,"0"-1</inkml:trace>
  <inkml:trace contextRef="#ctx0" brushRef="#br0" timeOffset="25173.4399">26141 661,'26'0,"-26"0,0 0,0 53</inkml:trace>
  <inkml:trace contextRef="#ctx0" brushRef="#br0" timeOffset="25367.451">26538 688,'26'0,"-26"26,0 27,0 0</inkml:trace>
  <inkml:trace contextRef="#ctx0" brushRef="#br0" timeOffset="26275.5029">26670 820,'26'0,"-26"0,-52 26,25-26,-26 0,53-26,0-27,0 53,0 26,27-26,-27 53,79-26,-79 52,26-26,-26 26,0 1,0-1,-26 1,26-27,-79 26,52-26,-26 26,27-52,-27-27</inkml:trace>
  <inkml:trace contextRef="#ctx0" brushRef="#br0" timeOffset="26703.5274">25823 846,'-26'0,"-1"0,-52 53,53-26,26 26,-53 0,53-1,0 28,79 52,0 0,27-52,-26-80</inkml:trace>
  <inkml:trace contextRef="#ctx0" brushRef="#br0" timeOffset="33634.9238">6509 3704,'-27'53,"1"0,-27 0,26 0,-25 26,-1 0,-27 27,54-53,-27 0,26 0,27-27,-52 1,52 26</inkml:trace>
  <inkml:trace contextRef="#ctx0" brushRef="#br0" timeOffset="33934.941">5953 3889,'27'0,"-27"0,53 0,-53 53,26-53,-26 53,53-53,0 53,-27-53,1 26,26-26,0 0,-53 53</inkml:trace>
  <inkml:trace contextRef="#ctx0" brushRef="#br0" timeOffset="34445.9702">6879 3651,'0'0,"0"53,-53 26,53-26,-53 0,53 26,-53 27,53-26,0-27,0-1,0 1,0-26,0 26,27-53,-1 53,27-53,0 0,-26 0</inkml:trace>
  <inkml:trace contextRef="#ctx0" brushRef="#br0" timeOffset="34941.9986">7038 4127,'53'0,"-53"0,0 27,26 26,-26-27,0 0,27 27,26 0,-27-53,27 0,-53-53,0 27,0-27,0 106,27-27,-27 1,26-27,-26 53,53-53,-27 0,-26-53,0 26,0 1,0-27,0 27,0-1,-53 27,53-53,0 0,0 0</inkml:trace>
  <inkml:trace contextRef="#ctx0" brushRef="#br0" timeOffset="35151.0105">7620 3942,'0'26,"0"27,53-53,-53 53,53-26,-53 26,53-27,-53 1,0 25,0-25,0-1,-27 27,1-26,-27 26,0-27,27-26</inkml:trace>
  <inkml:trace contextRef="#ctx0" brushRef="#br0" timeOffset="35901.0534">8334 4180,'53'0,"-53"-53,53 53,-26 0,52-26,-26 26,0 0,-53 26,0 1,-27 26</inkml:trace>
  <inkml:trace contextRef="#ctx0" brushRef="#br0" timeOffset="36035.0611">8520 4418,'53'0,"-27"-26,27 26,0 0</inkml:trace>
  <inkml:trace contextRef="#ctx0" brushRef="#br0" timeOffset="40163.2972">20029 2698,'26'0,"-26"0,27 0,26 0,-53 0,0 27,-27-27</inkml:trace>
  <inkml:trace contextRef="#ctx0" brushRef="#br0" timeOffset="46068.635">12435 3095,'0'27,"0"26,0 0,0 0,0-1,0 1,0 27,0-54,0 1,0 26,0-1,0-25,-26-27,0 0,-1 53,-26-53,27 0</inkml:trace>
  <inkml:trace contextRef="#ctx0" brushRef="#br0" timeOffset="46265.6463">12515 2725,'0'-27,"-27"-52,1 106,26 52,0 53,0-26</inkml:trace>
  <inkml:trace contextRef="#ctx0" brushRef="#br0" timeOffset="46767.675">12832 3413,'0'79,"0"-52,0 26,0-1,0-25,0-1,0 27,27-53,26 0,53-79,-106 52,52-25,-52-1,27 26,-27 27,53 0,-53 53,53-53,-53 53,53-53,-27 0,-26-26,0-1,0-26,0 0,0-26,0 52,0-25,-53 52</inkml:trace>
  <inkml:trace contextRef="#ctx0" brushRef="#br0" timeOffset="47997.7453">11245 4180,'26'0,"27"0,-26 0,26 0,26 0,0-53,107 53,-1 0,26-53,54 53,-27-53,0 53,-26 0,0-53,-27 53,26 0,28 0,-54 0,-26 0,-1 0,-52 0,-27 0,1 0,-1 0,-26 0,-26 0,-1 0,53 0,-26 0,-26 0,-1 0,-26 0,0 0</inkml:trace>
  <inkml:trace contextRef="#ctx0" brushRef="#br0" timeOffset="49864.8521">10213 4233,'26'0,"1"0,26 0,-27 0,27 0,-26 0,26 0,-27 0,0 0,27 0,-26 0,-1 0,27-26,0 26,0 0,0 0,0 0,-27 0,1 0,26 0,-27 0,-26-27,27 27,26 0,-27 0,27 0,-53-26,26 26,27 0,-26-53,-1 53,-26 0,0 53</inkml:trace>
  <inkml:trace contextRef="#ctx0" brushRef="#br0" timeOffset="50846.9083">10663 4762,'0'0,"0"53,26-26,-26 25,53 28,-53-27,27 0,-27 0,0 26,0-53,0 1,0-1,0 27,-27-53,27 27,-79-27,52 0</inkml:trace>
  <inkml:trace contextRef="#ctx0" brushRef="#br0" timeOffset="51021.9183">10663 4524,'0'27,"0"-1</inkml:trace>
  <inkml:trace contextRef="#ctx0" brushRef="#br0" timeOffset="51469.9439">11007 4921,'0'26,"26"54,-26-27,0-27,53 27,-53-26,27 25,25-52,-25 0,-27-52,0-1,0 26,0-26,0 80,53-27,-53 53,53-53,-53 26,79-26,-52 0,-27-26,0-27,0 0,-27-27,27 54,0-1,-26 27,26-52,0-1</inkml:trace>
  <inkml:trace contextRef="#ctx0" brushRef="#br0" timeOffset="51664.9551">11536 4656,'0'27,"0"-1,0 27,26 0,-26 26,0 27,53 27,-53-28,0-25,-53-1,27 27,-27-53,0-53</inkml:trace>
  <inkml:trace contextRef="#ctx0" brushRef="#br0" timeOffset="52085.9792">10239 4894,'0'0,"0"27,0 26,0 26,0 27,0-53,53 0,-26 26,26 1,0-27,52 26,1-79,0 0</inkml:trace>
  <inkml:trace contextRef="#ctx0" brushRef="#br0" timeOffset="52871.0241">11748 4418,'26'0,"27"0,-53 27,26-27,-26 26,0 27,0 26,-53-52,53-1,27-26,-1 0,1 0,26 0,26 0,-52 0,-27 53</inkml:trace>
  <inkml:trace contextRef="#ctx0" brushRef="#br0" timeOffset="53247.0456">12144 5027,'53'0,"-26"0,26 0,26 0,-26 0,0 0,0 0,-27 0,-26-27</inkml:trace>
  <inkml:trace contextRef="#ctx0" brushRef="#br0" timeOffset="53487.0593">12356 4868,'0'-26,"0"26,0 52,0 1,0 0,0-26,0-1,53 27,-53-26,26-27</inkml:trace>
  <inkml:trace contextRef="#ctx0" brushRef="#br0" timeOffset="54230.1018">13044 4471,'53'0,"0"0,-27 0,1 0,-27 53,53-53,-53 53,0 53,-27-80,27 1,-53-27,53 79,-26-79,26 27,26-27,27 26,27-26,-1 0,-26 0,-53 53,26-53,-26 26,0 27,-53 0,-26-26,26-27,0 79,27-79,26 27</inkml:trace>
  <inkml:trace contextRef="#ctx0" brushRef="#br0" timeOffset="54627.1245">13547 4683,'0'-27,"0"54,0-1,0 27,0-26,26 26,-26 26,0-26,0 0,53 0,-53 0,0 0,0-27,0 27,-26-53,-27 0</inkml:trace>
  <inkml:trace contextRef="#ctx0" brushRef="#br0" timeOffset="54799.1344">13467 4445,'0'-53,"0"0,0 132,0-26</inkml:trace>
  <inkml:trace contextRef="#ctx0" brushRef="#br0" timeOffset="55737.188">13732 4815,'0'0,"0"53,0 0,0-27,0 27,0 27,53-54,-53 1,26-27,-26 53,53-53,0 0,-53-27,53 1,-53-27,0-27,0 27,0 27,0 52,0 1,0 26,26-27,27 27,-26-53,-1 27,54-27,-54-27,-26 1,0-54,0 27,0 0,0 27,-53-27,53 27,-26 26,52 0</inkml:trace>
  <inkml:trace contextRef="#ctx0" brushRef="#br0" timeOffset="56097.2086">14340 4947,'27'0,"-1"0,27 0,27 0,-27 0,-1 0,-25-26,26 26</inkml:trace>
  <inkml:trace contextRef="#ctx0" brushRef="#br0" timeOffset="56352.2232">14473 4789,'0'0,"0"53,0 26,0 0,0-52,0 26,53-27,-53 1,0 26</inkml:trace>
  <inkml:trace contextRef="#ctx0" brushRef="#br0" timeOffset="57341.2798">14764 4656,'53'0,"-27"0,1 0,-27 27,53-27,-53 53,0-27,0 27,0-26,0-1,0 27,0 0,-53-27,53 27,0-53,26 0,27 0,26 0,-52 0,-1 0,1 0</inkml:trace>
  <inkml:trace contextRef="#ctx0" brushRef="#br0" timeOffset="58863.3668">15266 3069,'53'-53,"0"53,-26-27,-1 27,54 0,-27 0,-27 0,27 27,0 26,-53 0,53-27,-53 27,53 27,-53-28,26 1,-26 0,0 53,53-27,-53 1,0 26,53-27,-53 0,0 1,26 26,-26-27,0 0,53 1,-53-1,0 1,0-28,0 28,27-27,-27 0,0-27,0 27,0-27,0 1,0 52,53-79,-80 0,-26 0,-26 0,0 0,-1 0</inkml:trace>
  <inkml:trace contextRef="#ctx0" brushRef="#br0" timeOffset="60169.4415">9790 3519,'0'-27,"0"1,-27 26,-26-53,27 53,-27 0,53 53,-27 26,27 0,0 27,0 0,0 53,0-27,0 27,0-53,27 53,-27-54,53 28,-53-28,26-25,-26-1,0 1,53 25,-53-52,0 0,0-26,27 26,-27-27,0 1,0 52,0-53,0 1,53-27,26 53,-26-53,26 0,1 0,25-53</inkml:trace>
  <inkml:trace contextRef="#ctx0" brushRef="#br0" timeOffset="61540.5199">17304 3810,'26'0,"-26"-27,-26 54,26 26,-80 26,54 0,-27 1,0-1,27-26,26 0,-53 0,53-27,-53-26,53 53,0 0,-27-53,27 27</inkml:trace>
  <inkml:trace contextRef="#ctx0" brushRef="#br0" timeOffset="61892.5401">16907 3968,'0'-52,"0"52,26 0,-26 26,53-26,-53 79,80-52,-80-1,53 27,-53-26,52 26,1-27,-53 27,80-53,-54 53,27-53,-26 26,26-26,-27 53</inkml:trace>
  <inkml:trace contextRef="#ctx0" brushRef="#br0" timeOffset="62359.5668">17859 3651,'-53'53,"53"26,0-26,0 0,-26 0,26 26,0-26,0 0,0-26,0 26,0-27,0 0,0 27,79-26,-52-27,26 53,-27-53,1 0</inkml:trace>
  <inkml:trace contextRef="#ctx0" brushRef="#br0" timeOffset="62852.595">17992 4101,'0'26,"0"-26,0 80,53-54,-53 27,26-27,-26 1,53-27,-53 79,26-79,1 0,26-79,-53 26,0 26,0-25,0 78,26 0,-26 27,80-53,-80 53,53-53,-53 27,26-27,-26-27,0-26,0-26,0 0,0 26,0 26,0-26</inkml:trace>
  <inkml:trace contextRef="#ctx0" brushRef="#br0" timeOffset="63132.611">18547 3757,'0'26,"0"27,0-26,27 52,26 0,-53 1,26-1,-26 27,0-27,0 1,0-27,-26-27,26 27,-53-27,0-26,53 53,0-79,26-1</inkml:trace>
  <inkml:trace contextRef="#ctx0" brushRef="#br0" timeOffset="63439.6286">19341 4207,'0'26,"27"0,-27 80,0-79,-80 26,27-53</inkml:trace>
  <inkml:trace contextRef="#ctx0" brushRef="#br1" timeOffset="75018.2908">25479 2487,'0'-53,"27"53,26 0,0 0,-27 0,1 0,-1 0,-26 26,79-26,-79 80,0-54,0 1,0 26,0-1,-26-52,26 27,-26-27,-1 26,-26-26,53 53,0-79,27 26,26-80,-27 80,27-52,0-1,0-27,-53 54,0-1,26 27,-26-53,0 53,0 27,-53-27,53 79,0-26,0 0,0-26,0 25,27-25,52-27,-26 53,0-53,0 26</inkml:trace>
  <inkml:trace contextRef="#ctx0" brushRef="#br1" timeOffset="75467.3165">26485 2275,'0'0,"-53"27,53-1,-79 0,79 27,-53-26,53 26,0-27,0 1,0 26,0-27,26 1,27 25,-27-52,27 27,0-27,0 0,0 0</inkml:trace>
  <inkml:trace contextRef="#ctx0" brushRef="#br1" timeOffset="75797.3354">26882 2222,'0'27,"0"-1,-27 53,27-26,0 0,0 0,0 0,0 27,0-54,0 0,0 1,0-27,0 53,80-53,-27 0,-27 0</inkml:trace>
  <inkml:trace contextRef="#ctx0" brushRef="#br1" timeOffset="76023.3483">26696 2566,'27'0,"-1"0,1 0,26-53,0 53,-27 0,27 0,26-26</inkml:trace>
  <inkml:trace contextRef="#ctx0" brushRef="#br1" timeOffset="76244.3609">27305 2275,'0'27,"26"-1,-26 27,53 0,-53 0,0 26,0 1,-79 25,0-25,26-1,0-26,0 0,26-27</inkml:trace>
  <inkml:trace contextRef="#ctx0" brushRef="#br1" timeOffset="76563.3792">27781 2540,'27'0,"52"26,-52 54</inkml:trace>
  <inkml:trace contextRef="#ctx0" brushRef="#br1" timeOffset="76695.3867">27887 2857,'0'0,"53"0,0 0,0 0,0 0</inkml:trace>
  <inkml:trace contextRef="#ctx0" brushRef="#br1" timeOffset="77485.4319">28707 2249,'0'0,"0"79,-26 0,26 1,0-27,0 0,0 0,0-27,0 0,26-26,-26 53,80-53,-27 0,0 0,-53-53,52 1,-52-1,53 0,-53 0,0 79,0 1,-26-1,26 27,0-26,0-1,0 27,26-27,-26 1,53 26,0-53,0 0</inkml:trace>
  <inkml:trace contextRef="#ctx0" brushRef="#br1" timeOffset="77744.4467">29475 2037,'0'0,"-27"53,27 0,0 0,0 0,0 26,0-26,0 0,0 0,0 0,53 26,-26-52,52-27,-53 0</inkml:trace>
  <inkml:trace contextRef="#ctx0" brushRef="#br1" timeOffset="77995.4611">29819 2169,'0'-26,"0"52,0 1,0 26,0-27,0 27,0 0,26 26,-26-26,0 0,53-26,-53 26</inkml:trace>
  <inkml:trace contextRef="#ctx0" brushRef="#br1" timeOffset="78227.4744">29633 2434,'0'-27,"27"27,-1 0,1 0,52 0,-26 0,0 0,0 0,0 0,0 0</inkml:trace>
  <inkml:trace contextRef="#ctx0" brushRef="#br1" timeOffset="78431.486">30189 2196,'26'0,"-26"53,0 0,0 26,0 27,-26 0,-27 26,-79 0,-1 0,28-105</inkml:trace>
  <inkml:trace contextRef="#ctx0" brushRef="#br1" timeOffset="79720.5598">27781 2513,'0'0,"0"53,27-53,-27 53,26-53,27 0,-26 0,-1 0,27 0,0 0,-27 0</inkml:trace>
  <inkml:trace contextRef="#ctx0" brushRef="#br1" timeOffset="80964.6309">25374 3783,'-27'27,"-26"26,27 0,-27 26,26-26,-26 0,53 0,-52-27,-1 53,53-52</inkml:trace>
  <inkml:trace contextRef="#ctx0" brushRef="#br1" timeOffset="81234.6464">25109 3836,'0'-26,"0"26,0 26,0 1,0 26,53-53,-53 52,53-52,-27 53,27-53,0 80,-26-80,25 26,-25-26,-27 53,26 0,-26-27</inkml:trace>
  <inkml:trace contextRef="#ctx0" brushRef="#br1" timeOffset="81602.6674">25638 3730,'0'0,"0"53,0-26,0-1,-53 27,53-26,0 25,0 1,0 27,0-27,0-27,0 1,53-27,-53 79,80-79,-28 0,-25 0</inkml:trace>
  <inkml:trace contextRef="#ctx0" brushRef="#br1" timeOffset="82074.6944">25876 3995,'0'53,"0"-27,0 27,0-26,53-1,-53 27,27-27,26-26,-27 0,0-26,-26 0,53-27,-53 26,0 54,27 26,52-1,-52-52,-27 0,0-52,0-1,0 0,-27 0,27 0,0 0,0 27</inkml:trace>
  <inkml:trace contextRef="#ctx0" brushRef="#br1" timeOffset="82330.7091">26379 3783,'53'0,"-53"27,53-1,-53 27,53 0,-53 26,0 1,0-1,-27 0,27 1,-53-27,53-27,-26-26,26 27</inkml:trace>
  <inkml:trace contextRef="#ctx0" brushRef="#br1" timeOffset="83334.7665">26829 4127,'-27'-53,"27"53,27 0,26 0,-27 0,1 0,26 0</inkml:trace>
  <inkml:trace contextRef="#ctx0" brushRef="#br1" timeOffset="83544.7785">26882 4312,'0'0,"26"0,27 0,-26 0</inkml:trace>
  <inkml:trace contextRef="#ctx0" brushRef="#br1" timeOffset="85412.8854">27570 3942,'0'79,"0"-26,0-26,0-1,0 27,0-26,26 25,27 1,-27-53</inkml:trace>
  <inkml:trace contextRef="#ctx0" brushRef="#br1" timeOffset="85652.8991">27861 4021,'0'0,"0"27,0 79,0-53,0-1,53-25,-53 52,52-79</inkml:trace>
  <inkml:trace contextRef="#ctx0" brushRef="#br1" timeOffset="86044.9215">28178 3545,'-53'79,"53"-52,-53-1,53 27,-53-53,27 53,-27-53,-26 0,52 0,1 0,-27-26,26 26,-26-53,27 53,0 0,-27-27,26 27,1 0,-27 0,0 0,53 53,0-26,0-1,26 27,27-26,27-27</inkml:trace>
  <inkml:trace contextRef="#ctx0" brushRef="#br1" timeOffset="86860.9682">28734 3783,'-27'0,"27"-53,-26 53,26-26,-53 26,-26 0,26 0,53 0,-53 26,53 27,-53-26,53 26,0-27,0 1,0 25,0-25,0-1,0 1,0 26,0-27,0 1,0 52,0-53,0 1,-27-27,27 26,-26-26,-53 0,26 0,26-26,27-27,-79 27,79-27,0 0,0 26,26-26,1 53,26 0,-27 0,1 0,-1 0,27 0,0 0,-27 0</inkml:trace>
  <inkml:trace contextRef="#ctx0" brushRef="#br1" timeOffset="87196.9874">28866 3651,'-26'26,"-1"27,-26-26,27 52,26-26,-53 0,53 0,0 0,0 0,0-27,26 27,1-53,-1 53,27-53,-26 0,-1 0</inkml:trace>
  <inkml:trace contextRef="#ctx0" brushRef="#br1" timeOffset="87663.0141">28919 4101,'0'26,"0"1,0 26,26-1,27-25,-26-27,26 0,-53-53,53 27,-53-27,0 79,0 1,53 25,-27-25,53 26,-52-53,-27-27,0-26,0 27,0 0,0-27,0 26,0 1,0-54,0 54,0-1,0-25</inkml:trace>
  <inkml:trace contextRef="#ctx0" brushRef="#br1" timeOffset="87874.0261">29501 3624,'0'80,"0"-27,0 0,27 26,-27 0,26 1,-26 26,0-53,0-1,0-25,0 26,0-27,-53 1,27-27</inkml:trace>
  <inkml:trace contextRef="#ctx0" brushRef="#br1" timeOffset="88534.0639">29845 4021,'26'0,"27"0,27-53,-27 53,0 0,0 0,-53-26</inkml:trace>
  <inkml:trace contextRef="#ctx0" brushRef="#br1" timeOffset="88765.0771">29924 3783,'27'-26,"-27"52,0 1,0 26,0-27,0 27,26 0,-26 26,53-79</inkml:trace>
  <inkml:trace contextRef="#ctx0" brushRef="#br1" timeOffset="89417.1144">31062 3148,'0'-79,"-26"52,26 27,0 106,0 27,0-54,0 27,0-27,-53 27,53 0,-53-27</inkml:trace>
  <inkml:trace contextRef="#ctx0" brushRef="#br1" timeOffset="89706.1309">30533 3942,'53'0,"0"0,0 0,53 0,26-26,53 26,27-80,-27 80,-26-53,-54 53,-25 0,-54 0,-26 0,0 27,0-27</inkml:trace>
  <inkml:trace contextRef="#ctx0" brushRef="#br1" timeOffset="90295.1646">31009 4259,'0'27,"0"26,0 0,0 0,0 26,0 0,0-26,0 0,0-26,0-1,0-26,0 53,-53-53,27 0,-27 0,53-53,-53 27,53-27,0-27,0-25</inkml:trace>
  <inkml:trace contextRef="#ctx0" brushRef="#br1" timeOffset="90466.1744">31115 4074,'0'-53,"0"106</inkml:trace>
  <inkml:trace contextRef="#ctx0" brushRef="#br1" timeOffset="90954.2023">31274 4471,'0'53,"0"26,0-52,0-1,79 54,-52-54,52-26,-26 0,-53-26,79-27,-79 26,27 1,-27-27,0 106,0 26,0-52,26-27,-26 26,53-26,26 0,-52 0,-27-53,53 0,-53-26,0-27,0 27,0 26,0 0,0 26,26 1</inkml:trace>
  <inkml:trace contextRef="#ctx0" brushRef="#br1" timeOffset="91135.2127">32438 3810,'26'0,"-26"0</inkml:trace>
  <inkml:trace contextRef="#ctx0" brushRef="#br1" timeOffset="91939.2586">30057 3942,'-27'0,"27"0,-26 53,26-27,0 27,0 0,0-26</inkml:trace>
  <inkml:trace contextRef="#ctx0" brushRef="#br1" timeOffset="92274.2778">29766 4101,'0'-27,"26"27,27 0,0 0</inkml:trace>
  <inkml:trace contextRef="#ctx0" brushRef="#br1" timeOffset="96654.5283">5186 6667,'-27'0,"27"27,-53 26,53-27,-52 53,-1-26,26 0,-26 27,27-27,26-27,-80 27,54 0</inkml:trace>
  <inkml:trace contextRef="#ctx0" brushRef="#br1" timeOffset="96937.5445">4710 6747,'0'-27,"0"54,0-1,53 53,-27-52,53-27,-26 0,-26 0,-27 26,26-26</inkml:trace>
  <inkml:trace contextRef="#ctx0" brushRef="#br1" timeOffset="97442.5734">5821 6508,'-53'27,"53"-1,-53 54,53-27,-53 0,53-1,0 1,0 27,0-27,0 0,27 0,-27-1,52 1,1-26,-26-27,-1 0</inkml:trace>
  <inkml:trace contextRef="#ctx0" brushRef="#br1" timeOffset="98184.6159">6271 6799,'0'53,"0"0,26 0,-26 0,27 0,-27 0,52-27,28 27,-54-53,1 0,52 0,-52 0,-27-53,0 27,0 0,0-27,0 79,0 27,53-27,-53 27,79-53,-53 53,1-53,26 27,-27-27,-26 0,0-53,0 0,-26-53,26 27,-80 26,80 26,-26-26,26 27</inkml:trace>
  <inkml:trace contextRef="#ctx0" brushRef="#br1" timeOffset="98402.6283">7038 6667,'0'0,"0"53,0-26,0 25,53 1,-53 0,53 0,-53 27,53-27,-53 26,0 0,0-26,0 0,0 26,-27-26,27-26,-79-27</inkml:trace>
  <inkml:trace contextRef="#ctx0" brushRef="#br1" timeOffset="98799.651">7726 6985,'26'0,"27"0,0 0,0 0,-26 0,-27 26</inkml:trace>
  <inkml:trace contextRef="#ctx0" brushRef="#br1" timeOffset="98942.6592">7885 7329,'53'-53,"26"53,-53-27,1 27</inkml:trace>
  <inkml:trace contextRef="#ctx0" brushRef="#br1" timeOffset="100945.7738">10372 6244,'0'-27,"-27"27,-26 0,27 0,-27 0,26 0,1 0,-27 0,27 0,-1 0,-26 0,27 0,26 27,0 26,0-27,0 27,26 0,-26 26,0-26,27 0,-27 0,0 0,53 53,-53-27,0 1,26-1,-26 0,0 1,53 26,-53-27,0-26,53 0,-53 0,26 26,-26-52,53-1,-53 27,0-27,27 1,-27 26,0-27,0 1,0 26,26-27,-26 1,0 25,0-25,0 52,0-26,0 0,0 27,0-28,53-25,-53 26,0-27,27-26,26 0,-1 0,-25 0,-1 0,27 0,-26 0,26 0,0 0,26 0,-26 0,0 0,0 0,-27 0,27 0,-26 0,-27 0</inkml:trace>
  <inkml:trace contextRef="#ctx0" brushRef="#br1" timeOffset="102308.8518">12541 5900,'0'0,"0"53,53-27,-53 1,0 52,0-26,0 0,0 26,27-26,-27 27,0-54,0 1,0-1,0 27,-27-53,-52-27,52 27,27-79,-53 79,53-79,-52 79,52-53,0 26,0 1,0-54</inkml:trace>
  <inkml:trace contextRef="#ctx0" brushRef="#br1" timeOffset="102474.8612">12594 5635,'0'-26,"0"52,0 27</inkml:trace>
  <inkml:trace contextRef="#ctx0" brushRef="#br1" timeOffset="103442.9166">12832 6085,'0'27,"0"25,0 1,0 0,0-26,0-1,0 27,53-26,0-27,0 0,-53-27,53 1,-53-27,0 26,26 27,-26-26,0 26,0 26,0 27,27-26,52 26,-26-53,-26 0,-27 0,0-27,0-26,0-26,0 52,0 1,-27 26,27-79,0 52</inkml:trace>
  <inkml:trace contextRef="#ctx0" brushRef="#br1" timeOffset="104913.0007">11298 6879,'26'0,"1"0,-1 0,53 0,-26 0,-26 0,-1 0,27 0,-26 0,26-53,26 53,-26 0,0-27,0 27,0 0,-27 0,1 0,25 0,-25 0,52 0,-52 0,26 0,0-52,0 52,-1 0,28 0,26-53,-27 53,0 0,1-27,26 27,26-53,-26 53,26-53,-53 53,1 0,-1 0,1 0,-1 0,0 0,1 0,25 0,1 0,27 0,-54 0,0 0,1-53,-1 53,0 0,1 0,-1 0,1-26,-27 26,-1 0,-25 0,26 0,0 0,-27 0,1 0,26 0,-80 0</inkml:trace>
  <inkml:trace contextRef="#ctx0" brushRef="#br1" timeOffset="106217.0753">11536 7408,'0'-26,"0"26,53 79,-53-26,26 26,-26 1,0-1,53 27,-53-53,0 0,0-27,0 27,-26 0,-27-53,26 0,1 0,26 0,-53-53</inkml:trace>
  <inkml:trace contextRef="#ctx0" brushRef="#br1" timeOffset="106401.0858">11721 7170,'0'-53,"0"106,0 26,0-52</inkml:trace>
  <inkml:trace contextRef="#ctx0" brushRef="#br1" timeOffset="106914.1152">11800 7726,'0'26,"0"27,0 0,0 26,0-26,53-26,-53 25,53-52,-53 27,53-27,27 0,-54 0,-26-27,0-25,0-1,26 0,-26 26,0-26,0 80,0 26,0 0,53-53,-53 26,53-26,0 0,-26 0,26-53,-53 27,0-27,0 26,0 1,0-27,-27 0,1 27,-1 26</inkml:trace>
  <inkml:trace contextRef="#ctx0" brushRef="#br1" timeOffset="107118.1268">12541 7487,'0'53,"53"-53,-53 80,27-1,-27-26,0 0,0 0,0 0,0 26,-27 27,-52-27,26 1,-53-27,-26 0</inkml:trace>
  <inkml:trace contextRef="#ctx0" brushRef="#br1" timeOffset="107585.1535">11113 7593,'0'0,"0"53,0 0,0 0,0 26,0-26,0 0,0 0,52 26,-25-52,52 26,80-53,-27 0,27 0</inkml:trace>
  <inkml:trace contextRef="#ctx0" brushRef="#br1" timeOffset="108451.2031">12674 7064,'52'0,"1"0,-26 0,-1 0,-26 53,53-27,-53 27,0-26,0-1,-26 27,26-26,-53-27,53 26,53-26,0 0,26 0,-26 0,26 0,-26 0</inkml:trace>
  <inkml:trace contextRef="#ctx0" brushRef="#br1" timeOffset="109058.2378">13203 7805,'53'0,"0"-27,26 27,27 0,-53-52,0 52,-27 0</inkml:trace>
  <inkml:trace contextRef="#ctx0" brushRef="#br1" timeOffset="109306.252">13388 7593,'0'-26,"0"52,0 27,0 0,0-26,0 52,0-26,0-27,0 1,26-27,27 79</inkml:trace>
  <inkml:trace contextRef="#ctx0" brushRef="#br1" timeOffset="109831.282">13758 7302,'27'-26,"26"26,-27 0,1 0,-27 0,79 0,-79 53,0 26,0-26,-26-27,-27 27,53 0,0-26,26-27,27 53,0-53,0 26,-27 27,-26 0,0-53,-53 53,0-53,1 53,25-53,-52 0</inkml:trace>
  <inkml:trace contextRef="#ctx0" brushRef="#br1" timeOffset="110150.3003">14182 7461,'0'0,"0"26,53 1,-53 26,0 0,26 0,-26 0,0 26,0-26,0-27,0 1,0 26,0 0,-79-27,26-26</inkml:trace>
  <inkml:trace contextRef="#ctx0" brushRef="#br1" timeOffset="110318.3099">14155 7143,'0'-52,"0"78,0 0</inkml:trace>
  <inkml:trace contextRef="#ctx0" brushRef="#br1" timeOffset="111174.3588">14446 7487,'0'0,"-26"53,26 0,0 0,0 0,0 26,0-52,0-1,0-26,0 53,26-53,1 0,26 0,-53-53,0 27,26-1,-26-25,0 78,0 0,0 1,53 26,-27-53,1 0,26 0,-27 0,-26-53,0-26,0-1,0 1,0 52,-53 27,53-26,-26 26,26 0,53 0,-27 0</inkml:trace>
  <inkml:trace contextRef="#ctx0" brushRef="#br1" timeOffset="111747.3916">14923 7646,'26'0,"27"0,0 0,-27 0,27 0,-26 0,-1 0</inkml:trace>
  <inkml:trace contextRef="#ctx0" brushRef="#br1" timeOffset="112007.4065">15081 7487,'0'27,"0"26,0-27,0 27,0-26,0-1,0 1,0 25,0-25,0-1,27 27</inkml:trace>
  <inkml:trace contextRef="#ctx0" brushRef="#br1" timeOffset="112479.4335">15346 7302,'53'0,"-27"27,1-27,26 53,0-1,-53 1,0 27,0-54,-27-26,1 53,-54 0,80-26,27-27,-1 52,1-52,26 0,-1 0,-25 0,-1 0,-26-26</inkml:trace>
  <inkml:trace contextRef="#ctx0" brushRef="#br1" timeOffset="114174.5304">15584 5741,'53'0,"-27"-26,54 26,-27 0,0 0,-1 0,1 0,0 0,-26 0,26 0,-53 0,26 0,-26 26,53 54,-53-54,0 0,0 1,27 26,-27-27,0 27,52-26,-52-1,0 27,27 0,-27 0,0 0,0 26,0-26,0 0,0 0,0 0,0 0,0 26,0-26,0 0,0 0,0 0,0 0,53-27,-53 1,0 26,26-27,-26 27,0-27,0 54,0-54,53 27,-53 0,0 26,27-52,-27 26,0-27,53 1,-53 26,0-27,26-26,-26 53,0 0,0-27,0 1,0 26,0-27,0 1,0-1,0-26,-79 0,52 0,-26 0,53-26,-53 26,27 0,-1-53,27 0</inkml:trace>
  <inkml:trace contextRef="#ctx0" brushRef="#br1" timeOffset="117356.7124">17198 5768,'0'0,"-27"0,-52-53,53 53,-27 0,0 0,0 0,0 0,27 0,-1 0,-26 0,27 0,26 0,0 53,0 0,0-1,0 1,0 27,0-1,53 0,-53 27,0-26,53-1,-53 0,0-26,26 0,-26 0,0 0,53 26,-53-26,0-26,0 26,0-27,0 1,0 26,0-27,0 1,0 25,0 1,0-26,0-1,0 27,0-26,0 26,26-1,-26 28,0-54,0 1,0-1,53-26,-53 80,27-54,-27 1,0 25,26-52,-26 27,0-1,0 27,53-53,-26 0,-1 0,27 0,0 0,0-26,0 26,0 0,-27-27,1 27,25 0,28 0,-54 0,1 0,26 0,-27 0,1 0,25 0,-25 0,-54 0,27 0,-52 0,-1 0</inkml:trace>
  <inkml:trace contextRef="#ctx0" brushRef="#br1" timeOffset="118584.7827">17806 6508,'0'27,"0"52,27-52,-27-1,0 27,0-26,53 25,-53-25,26-1,27 54</inkml:trace>
  <inkml:trace contextRef="#ctx0" brushRef="#br1" timeOffset="118860.7985">18045 6614,'0'-53,"0"106,26-53,-26 53,0-26,27-1,-27 27,0-27,52 27,-52-26,0-1,0 1,27-27,-27 53</inkml:trace>
  <inkml:trace contextRef="#ctx0" brushRef="#br1" timeOffset="119230.8196">18256 6191,'0'0,"0"53,-26-53,-27 26,26-26,1 0,-27 53,0-53,0 0,0-26,-26 26,-27-53,53 53,27-27,-27 27,26 0,27 0,0 53,0 0,27 0,-27 0,53 26</inkml:trace>
  <inkml:trace contextRef="#ctx0" brushRef="#br1" timeOffset="120247.8778">18838 6323,'0'-53,"-53"53,53-53,-52 53,-28 0,54 0,26 0,0 53,-27-26,27 26,0 26,27 27,26-27,0 54,-27-54,27 53,-53-52,0-1,0-26,0-27,-27 27,1-53,-27 0,27 0,-1 0,-52-79,79 52,0 1,0-27,0 27,53-27,-27 26,27 27,0-53,-27 53,1 0,26 0,26 0</inkml:trace>
  <inkml:trace contextRef="#ctx0" brushRef="#br1" timeOffset="120549.8951">19420 6138,'-26'0,"-53"53,26 53,53-27,-53 27,53 0,0 26,-53-53,53-26,0 0,0 0,26-26,27-27,27 53,-27-53</inkml:trace>
  <inkml:trace contextRef="#ctx0" brushRef="#br1" timeOffset="121012.9216">19500 6720,'0'27,"0"-1,26 27,1-27,-27 1,53 26,26 0,-53-53,-26-53,0 26,0 1,0-27,53 106,0-53,-26 53,26-53,0 53,-53-80,0 1,-27-27,27-27,-26 28,26-1,-53 0,53 0,0 0,0 26</inkml:trace>
  <inkml:trace contextRef="#ctx0" brushRef="#br1" timeOffset="121230.934">20108 6164,'0'27,"0"26,0 0,0 26,53 27,-53 53,53-1,-53-52,0 0,0-26,0-1,-26-26,26-27,-80-26,54 53,-1-53</inkml:trace>
  <inkml:trace contextRef="#ctx0" brushRef="#br1" timeOffset="121980.9769">20426 6932,'53'0,"26"0,27-27,0 27,0 0,-27 0,0 0,-52 0</inkml:trace>
  <inkml:trace contextRef="#ctx0" brushRef="#br1" timeOffset="122205.9898">20770 6667,'0'27,"0"-1,0 1,0 25,53 1,-53 0,0 0,0 0,26-26</inkml:trace>
  <inkml:trace contextRef="#ctx0" brushRef="#br1" timeOffset="122830.0255">21802 5635,'-27'0,"27"53,0 0,0 27,27 25,-27-25,0 26,53 26,-53 27,0-106</inkml:trace>
  <inkml:trace contextRef="#ctx0" brushRef="#br1" timeOffset="123096.0407">21325 6588,'53'0,"-26"0,26 0,53 0,52 0,1 0,26 0,27 0,-27-80,-26 80,-27 0,-52 0,-28 0,-52 27</inkml:trace>
  <inkml:trace contextRef="#ctx0" brushRef="#br1" timeOffset="123917.0877">21749 7011,'0'0,"0"27,0 26,0-27,0 0,0 27,0 27,0-27,0 0,0-27,0 27,0-27,0 1,-27 26,1-53,-27 0,26 0,1 0,26-80,0 1</inkml:trace>
  <inkml:trace contextRef="#ctx0" brushRef="#br1" timeOffset="124098.098">21855 6799,'0'-26,"0"0,0 26,53 52,-53 1</inkml:trace>
  <inkml:trace contextRef="#ctx0" brushRef="#br1" timeOffset="124547.1237">22172 7196,'0'53,"0"0,0-26,0-1,53 27,-53-27,26 27,27-26,0-27,0 0,-53-53,0 0,27 0,-27 27,0-27,0 79,53 1,-53-1,26 27,53-27,-52-26,-27 0,0-52,0-28,0 27,0-26,-27 26,27 27,-26-27,26 0,0 26,26-52</inkml:trace>
  <inkml:trace contextRef="#ctx0" brushRef="#br1" timeOffset="125701.1897">22754 5662,'0'0,"0"-53,80 53,-80-27,52 27,-25 0,26 0,26-53,-26 53,0 0,0 0,0 27,0-27,-53 53,53 0,-53-27,0 1,53 26,-53 0,0-1,0 28,0-1,0 27,0 26,0-26,26 0,-26 26,0-26,0 0,53 0,-53-27,0-26,0 0,0 0,0 0,0 0,0-27,0 1,0 26,0-27,0 27,0-27,0 27,0-53,-53 0,0-26,27 26,-1 0,-26-27,0 27,53-53,-26 53,26-26,-53 26,53-26,0-1,53-26</inkml:trace>
  <inkml:trace contextRef="#ctx0" brushRef="#br1" timeOffset="125910.2017">24553 6535,'53'0</inkml:trace>
  <inkml:trace contextRef="#ctx0" brushRef="#br2" timeOffset="146904.4025">4604 9128,'0'0,"26"0,27 53,27-53,-28 53,28-53,-27 0,26 53,0-53,-26 0,-26 0,-1 0</inkml:trace>
  <inkml:trace contextRef="#ctx0" brushRef="#br2" timeOffset="147543.439">5424 9101,'0'-53,"53"53,-27 0,1 0,26 0,-53 53,-80-26,-25 26,-1 26,26-26,1-27,26-26,27 53,26-53,52 0,-52-26</inkml:trace>
  <inkml:trace contextRef="#ctx0" brushRef="#br2" timeOffset="147918.4605">5133 9339,'0'0,"0"0,-27 0,27 53,0 0,0 0,0-26,0 26,0 0,0 26,0-26,0 26,0-26,0-26,0 25,0 1,0-53,0-26,0-27,0 0</inkml:trace>
  <inkml:trace contextRef="#ctx0" brushRef="#br2" timeOffset="148510.4943">5874 9154,'0'27,"0"-1,-80 27,80 26,-53 27,53-26,0-1,0-26,0 26,0 1,0-1,0 0,27-52,-1-1,27-26,-26 0,-1 0,27 0,0 0,-26-26</inkml:trace>
  <inkml:trace contextRef="#ctx0" brushRef="#br2" timeOffset="148974.5209">6165 9578,'26'0,"-26"26,53 1,-53 25,53-25,-53-1,53 27,-27-26,27-27,-53 0,0-53,0 0,0-26,0 52,0 54,27-27,-27 52,53-52,-27 0,27 0,-53-26,0-53,-26 52,26-26,-80 27,80-1,0-52,0 52</inkml:trace>
  <inkml:trace contextRef="#ctx0" brushRef="#br2" timeOffset="149214.5346">6694 9234,'0'26,"26"27,54 26,-54-26,54 27,-27 26,-53-27,26 27,-26 0,0-54,0 28,0-54,-26 1,-1-27,27 0</inkml:trace>
  <inkml:trace contextRef="#ctx0" brushRef="#br2" timeOffset="149853.5712">7752 9525,'53'-27,"-26"-26,26 53,-27-26,27 26,0 0,0 0,-53 26,26 27,-26 0</inkml:trace>
  <inkml:trace contextRef="#ctx0" brushRef="#br2" timeOffset="149995.5793">8017 9842,'106'0,"-53"-53,0 53,-27 0,53 0</inkml:trace>
  <inkml:trace contextRef="#ctx0" brushRef="#br2" timeOffset="151652.6741">11721 8890,'0'-27,"0"-26,0 80,0-1,0 1,0 52,0-26,0 0,0 26,53 1,-53-1,0 0,0-26,0-26,0-1,0 27,-26-53,-27 0,26 0,1 0,-27-53,26 53,-26-26,0-27,53 26,0 1,0-27,0 27,0-27</inkml:trace>
  <inkml:trace contextRef="#ctx0" brushRef="#br2" timeOffset="151836.6846">11748 8652,'26'-27,"-26"-26,0 80,0 52,0-53</inkml:trace>
  <inkml:trace contextRef="#ctx0" brushRef="#br2" timeOffset="152432.7187">12091 9154,'0'27,"0"26,53-27,-53 1,27 25,-27-25,53 26,-27-27,27-26,-26 0,-27 0,0-53,26 0,-26 1,0 25,0-26,0 80,79 26,1 26,-27-79,-27 0,1 0,26 0,-53-53,0 0,0-26,0-1,-27 27,27 1,0-1,0 106</inkml:trace>
  <inkml:trace contextRef="#ctx0" brushRef="#br2" timeOffset="153677.7899">10345 9816,'27'-27,"26"27,-53 0,26 0,27 0,-27 0,27 0,0 0,27 0,-1 0,0 0,27 0,27-26,-1 26,27-53,-1 53,-25 0,78-53,-52 53,0 0,0-53,26 53,0 0,-26-53,-27 53,27 0,-27 0,0-53,-26 53,0 0,-27 0,27 27,-26-27,-1 0,0 53,1-53,-1 0,53 53,-52-53,26 0,-1 0,1 0,0 0,26 0,-52-27,-1 27,-26 0,26-26,-26 26,0 0,-26 0,26 0,-80 0,1 0,-27 0</inkml:trace>
  <inkml:trace contextRef="#ctx0" brushRef="#br2" timeOffset="154952.8628">10504 10318,'0'-52,"0"78,0 53,53-52,-53 26,0 26,26-26,-26 0,0 0,53 0,-53-27,0 1,0 52,0-52,-26-27,-27 0,0 0,0 0,27 0</inkml:trace>
  <inkml:trace contextRef="#ctx0" brushRef="#br2" timeOffset="155117.8723">10689 10133,'0'-53,"0"53,0 27,-53 26</inkml:trace>
  <inkml:trace contextRef="#ctx0" brushRef="#br2" timeOffset="155596.8997">10848 10662,'53'27,"-53"52,53-52,-53-1,53 27,0 0,-53 0,26-53,-26-53,0 0,0 0,0 0,0 27,0-27,0 79,0 1,79-1,-52 27,-1-26,27-27,-53 53,53-53,-26 0,-27-53,0 0,0 26,0 1,0-27,0 26,0 1,-53 26,53-53,0 27,0-1,26-52</inkml:trace>
  <inkml:trace contextRef="#ctx0" brushRef="#br2" timeOffset="155801.9114">11615 10345,'0'53,"0"-27,0 1,0 26,0-27,27 53,-27-26,0 0,0 27,0-27,0-27,0 27,-27 0,-52 0,26 0,-26-53,-27 26</inkml:trace>
  <inkml:trace contextRef="#ctx0" brushRef="#br2" timeOffset="156152.9315">10292 10477,'-53'53,"27"0,26 53,-79-27,79 1,0-1,26 27,53 0,54-27,-1-26,27-53,-1 0</inkml:trace>
  <inkml:trace contextRef="#ctx0" brushRef="#br2" timeOffset="156915.9751">11642 10160,'0'-53,"26"0,27 53,-26 26,25 27,-52-26,0 26,0-27,0 1,0-27,0 52,-52-52,104 0,28 0,-27 0,0 0,0 0,-27 0</inkml:trace>
  <inkml:trace contextRef="#ctx0" brushRef="#br2" timeOffset="157343.9996">12277 10583,'0'-26,"106"26,-27 0,0-53,1 53,25-27,-52 27,-26 0,26 0</inkml:trace>
  <inkml:trace contextRef="#ctx0" brushRef="#br2" timeOffset="157563.0121">12568 10318,'0'-26,"0"79,0 0,0 0,0 0,0-27,0 1,0 25,53 1,-27-53</inkml:trace>
  <inkml:trace contextRef="#ctx0" brushRef="#br2" timeOffset="158222.0498">12991 10107,'0'0,"0"-27,27 27,25 0,-52 0,80 53,-80-26,0-1,0 27,0-26,0-1,-27-26,27 53,-53-53,80 53,-1-53,27 0,0 0,27 0,-54 0,-26 26,26-26,-26 27,0 26,-52-27,-1 27,-53 0,53-53,0 53,27-53</inkml:trace>
  <inkml:trace contextRef="#ctx0" brushRef="#br2" timeOffset="158523.067">13785 10107,'-53'0,"53"0,0 53,26 0,-26 26,0 0,0 1,0-1,0-26,0 0,0 0,0 0,-26 0,-27-53,27 0,-1 0,-26-27,53-26</inkml:trace>
  <inkml:trace contextRef="#ctx0" brushRef="#br2" timeOffset="158672.0755">13705 10027,'0'-53,"53"53,-53-52,-26 78</inkml:trace>
  <inkml:trace contextRef="#ctx0" brushRef="#br2" timeOffset="159477.1216">13996 10318,'0'0,"0"53,0 27,0-27,0 0,0-1,0 1,0 0,27-53,-27 27,53-27,26-27,-79 1,53-27,-53 0,27 0,-27 27,0 26,0 26,0 27,0-27,53 27,-1-53,1 0,-53-53,53 27,-53 0,0-54,0 54,0-1,-26-26,26 27,-27-1,-26-52,53 53,27 26,-1-53</inkml:trace>
  <inkml:trace contextRef="#ctx0" brushRef="#br2" timeOffset="160060.1549">14684 10477,'0'0,"53"0,0 0,0 0,27 0,-1-53,-26 53,26 0,-52-26</inkml:trace>
  <inkml:trace contextRef="#ctx0" brushRef="#br2" timeOffset="160284.1677">14949 10292,'0'26,"0"1,0 26,0 26,0-26,-26 0,26-27,0 27,0 0,52-53</inkml:trace>
  <inkml:trace contextRef="#ctx0" brushRef="#br2" timeOffset="160716.1925">15372 10266,'53'0,"-26"0,26 0,-53 26,79-26,-79 53,0 0,0-27,0 1,0 26,-26-27,26 27,-53-53,53 53,0-27,0-26,53 0,-1 0,1 0,0 0,0 0,-26 0,-27-79</inkml:trace>
  <inkml:trace contextRef="#ctx0" brushRef="#br2" timeOffset="162306.2834">16378 9022,'0'0,"-53"53,26 26,-26 54,53-1,-52 80,52-27,0-27,26 1,27 53,26-106,27 0,26-54,27-52,26 53,1-53,-54 0,-26-53</inkml:trace>
  <inkml:trace contextRef="#ctx0" brushRef="#br2" timeOffset="162858.315">17674 8228,'0'-53,"0"106,0 53,0 26,0 1,0 25,53-52,-53 27,0-81</inkml:trace>
  <inkml:trace contextRef="#ctx0" brushRef="#br2" timeOffset="163174.3331">17066 9392,'79'0,"-26"0,53 0,105-53,54 53,0 0,-27 0,-27 0,-78 0,-80 0,-53 27,0-1</inkml:trace>
  <inkml:trace contextRef="#ctx0" brushRef="#br2" timeOffset="163932.3764">17542 9763,'0'26,"0"1,26 79,-26-80,0 0,0 27,0 0,0 0,0 0,0 0,0 26,0-26,-53-26,1 26,25-53,-26 0,27-53,26 0</inkml:trace>
  <inkml:trace contextRef="#ctx0" brushRef="#br2" timeOffset="164096.3858">17568 9604,'27'0,"-27"-26,53 79,-53 26</inkml:trace>
  <inkml:trace contextRef="#ctx0" brushRef="#br2" timeOffset="164532.4107">17965 10292,'0'26,"53"1,-26-27,26 0,-1 0,-52 0,80-27,-80-25,0 25,0 27,26 0,-26 79,53-79,0 27,0-27,-27 0,-26-27,0-25,0-28,0 27,0 0,0 27,0-27,0 26,0-25,53-1</inkml:trace>
  <inkml:trace contextRef="#ctx0" brushRef="#br2" timeOffset="165381.4593">18018 10054,'-26'0,"26"0,0 53,0 0,0 0,0-27,0 27,0 0</inkml:trace>
  <inkml:trace contextRef="#ctx0" brushRef="#br2" timeOffset="165678.4763">18283 10186,'26'0,"-26"27,0-1,-53 27</inkml:trace>
  <inkml:trace contextRef="#ctx0" brushRef="#br2" timeOffset="166655.5322">18891 8916,'80'0,"-1"27,-26 26,0 79,0 0,-53 27,0 53,0 52,0-52,-106 26,0-26,0-1,0-78,27-81,53 1,79-53,-1-26,28 26,-54-53,-26 0</inkml:trace>
  <inkml:trace contextRef="#ctx0" brushRef="#br2" timeOffset="169060.6697">22569 8308,'0'-27,"0"80,26-53</inkml:trace>
  <inkml:trace contextRef="#ctx0" brushRef="#br2" timeOffset="169239.68">23019 8943,'0'0,"0"26</inkml:trace>
  <inkml:trace contextRef="#ctx0" brushRef="#br2" timeOffset="169466.693">22834 8255,'0'-53,"0"79,0 1,0-27</inkml:trace>
  <inkml:trace contextRef="#ctx0" brushRef="#br2" timeOffset="171476.8079">24368 7646,'0'-79,"0"26,-53 53,27 0,-27 26,53 1,0-1,-27 27,27 27,0-28,0 1,0 0,0 27,0-27,0 26,0-26,0 0,0 0,0 0,0-27,53-26,-53 27</inkml:trace>
  <inkml:trace contextRef="#ctx0" brushRef="#br2" timeOffset="171696.8205">23971 8122,'0'-26,"0"-1,27 27,-1 0,27 0,0-52,26 52,1 0,26-27,-1 27</inkml:trace>
  <inkml:trace contextRef="#ctx0" brushRef="#br2" timeOffset="171948.8349">24633 7752,'26'26,"-26"27,0-26,0 26,0-27,27 27,-27-26,0 25,53-25</inkml:trace>
  <inkml:trace contextRef="#ctx0" brushRef="#br2" timeOffset="172146.8463">24765 7620,'0'-53,"0"106,0-27,0 1</inkml:trace>
  <inkml:trace contextRef="#ctx0" brushRef="#br2" timeOffset="172458.8641">24897 8017,'80'0,"-80"26,53-26,-53 53,26-53,-26 79,53-52,-53-1,0 27,0-26,0-27,0-53,0-27,0 27,-26 0,26 1,0-1,-27 26,27 1,0 26,27 0,25 0,-25 0,-1 0,-26 0,53 0</inkml:trace>
  <inkml:trace contextRef="#ctx0" brushRef="#br2" timeOffset="172818.8847">25585 7646,'0'-53,"-53"53,0 0,-26 27,26-27,27 53,-27-27,53 27,26 0,27-27,26 27,54 0,-54-26,1 26,-54-27,-26 27,0-27,0-26,-79 27,26-27,0 0,26 0,27 0</inkml:trace>
  <inkml:trace contextRef="#ctx0" brushRef="#br2" timeOffset="173065.8988">25982 7461,'0'-53,"0"27,0 26,0 79,0-26,53 26,-53 1,0-1,53 0,-53 27,0-53,0-26,0-1,0 27,0-27</inkml:trace>
  <inkml:trace contextRef="#ctx0" brushRef="#br2" timeOffset="173261.91">25929 7805,'53'0,"-26"0,25 0,28 0,-27 0,-27 0</inkml:trace>
  <inkml:trace contextRef="#ctx0" brushRef="#br2" timeOffset="174099.958">26908 6932,'0'-27,"0"27,0 80,-53-1,0 53,27-26,26 53,0-53,0 26,106-53,26 1,27-27,-27-53,0 0,-52 0,-27 0,-27 0,-26-53,53 26,-53-26,0 1,-53-1,0 0,27 53,-27 0,-27 0,54 0,26 53,0 0,0-1,79 28,27-54,-26 27,-1-53,27 53,-27-53,-52 0,-1 0,-26-26,53 26</inkml:trace>
  <inkml:trace contextRef="#ctx0" brushRef="#br2" timeOffset="174363.9731">27993 7884,'26'0,"27"0,-26 0,26 27,-27 26,27-27,-53 1,27 25,-27 1,-27 0,1-53,-27 0,53-26,0-27,0 0,0 0,53-26,-27 26,27 0,-27 0,27 27,-26 26,-1-53,27 53</inkml:trace>
  <inkml:trace contextRef="#ctx0" brushRef="#br2" timeOffset="174994.0091">26749 7355,'27'0,"52"0,1 0,78 0,80 0,-26 0</inkml:trace>
  <inkml:trace contextRef="#ctx0" brushRef="#br2" timeOffset="175990.0661">26458 7408,'53'0,"-26"0,-1 0,54 0,-28 0,28 0,-1 0,1 0</inkml:trace>
  <inkml:trace contextRef="#ctx0" brushRef="#br2" timeOffset="176996.1236">28628 7778,'0'53,"53"-26,0 26,0 0,-53-27,0 27,26-53,-26 26,0-26,0-52,53-1,-53 0,0 26,27 27,-27-79,26 79,-26 26,79 1,-79 26,0-27,0 1,27-27,-27 26,26-26,-26-26,53-54,-53 27,53 27,0-53,-27 79,27 26,-53 0,27 27,-27-26,26-1,-26 27,53-26,-26 26,26-53</inkml:trace>
  <inkml:trace contextRef="#ctx0" brushRef="#br2" timeOffset="177754.167">30242 7329,'0'53,"0"-27,26 53,1-79,79 27,-1-27,1 0,0 0,-26 0,-1 0,-53-53,-26 26,0 27,-26 0,-27 0,0 0,27 0,26 27,0 26,0 26,53-26,-1 0,-25 26,-27-52,53-27,-53 53,0 0,-53-53,-26 53,-27-53,0 0,26 0</inkml:trace>
  <inkml:trace contextRef="#ctx0" brushRef="#br2" timeOffset="177934.1773">30427 7011,'0'-26,"0"26,0 53</inkml:trace>
  <inkml:trace contextRef="#ctx0" brushRef="#br2" timeOffset="180190.3063">24580 8599,'0'-53,"0"53,26 0,1 0,26 0,-27 53,27-27,-53 1,0 52,0-26,0 0,0-27,-53 27,53-26,-53-27,53 26,27-26,26 0,-1 0,54 79,53-26,0 27,-27-27,-79-27,0 27,-53-27,0 27,0 27,-79-54,26 27,0-53,26 27,-26-27,27 0,26-53,0 26,53-26,79-26,27-27,0-26,79 0,-27-1,-105 27,-26 27,-80 53,0-27,0 53,-80-53,27 53,-26 0,0 0,-1 53,27-27,53 27,0-27,0 27,0 0,53 0,27-26,-1 26,0-53,1 53,-1-53,0 0,1 0,-1-53,1 0,25 0,1-53,-26 53,-27 53,-27 0,27 0,-27 79,-26-26,0 0,53 27,-53-1,0 0,0-26,0-26,0-27,0-53,0-27,0 1,0 26,53 27,-53-27,53 53,-26 0,-1-27,53 27,1 0,-1 0,1 0,-1 0,27 0</inkml:trace>
  <inkml:trace contextRef="#ctx0" brushRef="#br2" timeOffset="180426.3198">27993 8810,'0'53,"-27"-26,1 52,26-26,0-27,26 1,27-27,0 53,27-53,-27 0,0-27,-27 1,-26-1,0-52,0 26,-53 0,0 0,-26 27,26 26,0 0,0 0,0 26,53 1,-26 26</inkml:trace>
  <inkml:trace contextRef="#ctx0" brushRef="#br2" timeOffset="180858.3445">28972 8916,'53'0,"0"0,-53 27,0 26,-106-1,27 28,-27-54</inkml:trace>
  <inkml:trace contextRef="#ctx0" brushRef="#br2" timeOffset="181415.3764">27887 8890,'0'0,"0"53</inkml:trace>
  <inkml:trace contextRef="#ctx0" brushRef="#br2" timeOffset="184861.5735">23918 9948,'0'-53,"0"27,0-1,-26 27,-27 0,27 0,-1 0,-52 27,79-1,-53 27,53 0,-53 0,53 26,0-26,0 0,0 26,0 1,26-27,-26 26,80-26,-80-27,79 27,-79-26,27-27,-27 53,0-27,-27-26</inkml:trace>
  <inkml:trace contextRef="#ctx0" brushRef="#br2" timeOffset="185134.5891">23601 10371,'-27'-53,"54"53,52 0,-52 0,26 0,26 0,-26 0,0 0,0 0,0-52</inkml:trace>
  <inkml:trace contextRef="#ctx0" brushRef="#br2" timeOffset="185522.6113">24262 9895,'0'27,"-26"25,-1 1,-26 0,27 27,-27-1,53 0,0 1,0-27,0 26,53-52,26 25,1-25,-1-27,-26 53</inkml:trace>
  <inkml:trace contextRef="#ctx0" brushRef="#br2" timeOffset="186138.6465">23416 10345,'0'-53,"0"27,26 52,53-26,1 0,26 0,0 0,-27 0</inkml:trace>
  <inkml:trace contextRef="#ctx0" brushRef="#br2" timeOffset="188640.7897">24500 10186,'0'53,"0"0,0 0,0 26,0 1,0-27,0-1,80 1,-1-53,-52 0,78-26,-105-27,27 0,-27 0,0 0,0 27,0 79,0 0,53 26,-53-53,79 27,-52-53,26 27,0-27,-27-27,-26-26,0-26,0-80,0 54,0 25,0 27,0 27,-53 26,53 0,0 53,27-53,-27 26</inkml:trace>
  <inkml:trace contextRef="#ctx0" brushRef="#br2" timeOffset="188879.8033">25268 10054,'26'0,"-26"26,80 27,-80 0,52 0,-52 26,53 27,-53-53,0 0,0-26,0 25,-26-52,26 27,-53-27,27 26,-27-26</inkml:trace>
  <inkml:trace contextRef="#ctx0" brushRef="#br2" timeOffset="190109.8737">26247 9922,'-27'0,"27"-27,0-26,-53 53,27-26,-27 26,0 0,27 0,-27 26,0 27,26-26,27-1,0 27,0 0,0 0,27 0,79 26,-27 0,27-26,-53 27,0-27,-53-27,0 27,0-27,-27-26,-26 53,-26-53,-1 0,28 0,-1 0,0-26,53-1,-27 27,27-52,0-28,53 80,0-53,0 53,26-53,-52 53,-1 0,-26 53,0-26</inkml:trace>
  <inkml:trace contextRef="#ctx0" brushRef="#br2" timeOffset="190765.9112">26802 9710,'-26'0,"-1"0,-26 79,53-26,-52 27,52-1,0 27,0 26,0-53,0 1,0-1,26 1,-26-28,26 1,1-26,52-27</inkml:trace>
  <inkml:trace contextRef="#ctx0" brushRef="#br2" timeOffset="191939.9784">26776 10054,'0'-27,"0"54,0-1,0 27,0 27,0-54,0 1,0 25,0-52,26 0,54 0,-54-26,-26-27,53 53,-53-26,0 26,0 53,0-1,27-52,-27 80,52-80,-52 26,53-26,-53 0,53-53,-53 0,0 1,0-1,0 0,0 26,-26 27,26-26,0 26,26 0</inkml:trace>
  <inkml:trace contextRef="#ctx0" brushRef="#br2" timeOffset="192299.999">27331 10266,'0'0,"27"0,26 0,-27 0,27 0,0 0</inkml:trace>
  <inkml:trace contextRef="#ctx0" brushRef="#br2" timeOffset="192917.0342">27649 10080,'0'27,"0"26,0 0,0-27,26-26,-26 53,53-53,-53 53,27-53,-27 53,26-53,27 0,-53-53,27 26,-27 1,0-27,0 53,53 79,-53-52,26-27,27 79,-27-79,27 27,-26-27,-27-27,0-26,0 0,0 1,0-28,0 54,0-1,0 27,0-53,26 80,1-27</inkml:trace>
  <inkml:trace contextRef="#ctx0" brushRef="#br2" timeOffset="197460.2941">28522 10213,'0'-27,"0"27,0 27,-53 26,53-27,0 0,0 27,0-26,0-1,0 27,27-53,26 0,-27 0,0 0,27 0,-53-53,0 0,0 0,0 1,-26 52,26-27,-27 27,27-53,-26 53,52 0,1 0</inkml:trace>
  <inkml:trace contextRef="#ctx0" brushRef="#br2" timeOffset="197978.3237">28866 9789,'0'53,"0"27,79-1,-79 0,53 54,-53-54,0 0,0 1,0-1,-26-26,26 0,-79-53,79 26,-53-26,0 0,53 0</inkml:trace>
  <inkml:trace contextRef="#ctx0" brushRef="#br2" timeOffset="199266.3974">28549 10186,'0'0</inkml:trace>
  <inkml:trace contextRef="#ctx0" brushRef="#br2" timeOffset="199871.432">28549 10133,'0'27</inkml:trace>
  <inkml:trace contextRef="#ctx0" brushRef="#br2" timeOffset="211180.0788">18759 9763,'-53'26,"-53"54,53-80,-26 53,0-53,-54 79,27-79,-52 53,25-53,-25 79,-1-79,0 106,-26-53,26 0,53 0,27 0,26-53,0 53,53-27,27-26,-1 0,1 0,-27 0</inkml:trace>
  <inkml:trace contextRef="#ctx0" brushRef="#br2" timeOffset="212146.1341">12541 8810,'-53'53,"-26"-53,-53 53,-27 0,0 0,-26 0,0 0,26 0,27 0,26-53,27 79,-1-79,54 0,26 26,0-26,53 0,-53 27,26-27,-26 53,27-53</inkml:trace>
  <inkml:trace contextRef="#ctx0" brushRef="#br2" timeOffset="214509.2692">3493 11324,'0'0,"26"0,27 0,-27 0,27 53,27-53,-27 79,-27-79,27 27,-27-27</inkml:trace>
  <inkml:trace contextRef="#ctx0" brushRef="#br2" timeOffset="214974.2958">4260 11271,'-27'0,"-26"0,27 53,-27-27,53 27,-53-26,53-1,-53-26,53 80,-26-80,26 26,-27-26,1 0,-27 0,26 0,1 0,26 26,-53-26,53 27,27-27,-1 0,0 0</inkml:trace>
  <inkml:trace contextRef="#ctx0" brushRef="#br2" timeOffset="215320.3156">3836 11536,'27'0,"-27"26,0 0,0 1,26-27,-26 53,0 26,53-26,-53 0,0 0,27-53,-27 53,26-27,27-26</inkml:trace>
  <inkml:trace contextRef="#ctx0" brushRef="#br2" timeOffset="215681.3363">4498 11377,'-27'0,"27"26,-26 27,26 0,-53 26,53 1,0-1,-26 1,26-1,0-26,0 26,0-26,0-26,79 26,-53-53,1 26,52-26,-26 0,0 0,-26-26</inkml:trace>
  <inkml:trace contextRef="#ctx0" brushRef="#br2" timeOffset="216131.362">4789 11853,'0'26,"0"-26,0 53,79-53,-79 27,53-27,0 26,-26-26,26 0,-53 0,0-26,0-1,0-26,0 80,52-27,1 26,-26-26,-1 0,-26-26,0-27,-26 27,26-1,-53-26,53 27,0-27,0 26,0 1,0-1</inkml:trace>
  <inkml:trace contextRef="#ctx0" brushRef="#br2" timeOffset="216318.3727">5345 11668,'0'53,"0"0,53 0,-53-27,26 27,-26 0,0 0,0 0,0-27,0 27,0 0,0 0,-26-53</inkml:trace>
  <inkml:trace contextRef="#ctx0" brushRef="#br2" timeOffset="217278.4276">6085 11853,'0'-26,"27"26,26 0,-27 0,1 0,-27 0</inkml:trace>
  <inkml:trace contextRef="#ctx0" brushRef="#br2" timeOffset="217427.4362">6191 12091,'80'0,"-27"0,-27 0</inkml:trace>
  <inkml:trace contextRef="#ctx0" brushRef="#br2" timeOffset="221169.6502">8625 10980,'0'-27,"0"-25,0 25,0 1,0 52,-26 53,26-26,0 27,0-1,0 0,0 1,0-27,0 0,26 26,-26-52</inkml:trace>
  <inkml:trace contextRef="#ctx0" brushRef="#br2" timeOffset="222601.7321">7461 11906,'27'0,"-27"0,53 0,0 0,-27 0,27 0,-27 0,1 0,26 0,-27 0,1 0,-1 0,27 0,0 26,-27-26,27 0,-26 0,26 53,0-53,52 0,-78 0,-1 0,27 0,27 0,-27 0,0 0,-1 0,1 0,0 0,27 27,-27-27,26 0,-26 0,26 0,1 0,-1 0,0 0,27 0,-26 0,-28 0,1 53,27-53,-27 0,26 0,0 0,1 0,-27 0,0 0,0 0,26 0,0 0,1 0,-1 0,0 0,1 0,-1 0,1 0,-1 0,0 0,1 0,-1 0,0 53,54-53,-54 0,27 0,-27 0,27 0,0 0,0 0,26 0,-26 0,26 0,27 0,-53 0,0 0,26 0,-26 0,-27 0,1 0,-28 0,-25 0,26 0,-27 0,-26 0</inkml:trace>
  <inkml:trace contextRef="#ctx0" brushRef="#br2" timeOffset="223907.8068">7699 12567,'0'0,"0"53,0-26,0-1,53 54,-53-27,0-1,0 1,0-26,0 26,0-27,-26-26,26 53,-27-53,27 53,-26-53,-53 0,79-26,0-1,0-26,0-26</inkml:trace>
  <inkml:trace contextRef="#ctx0" brushRef="#br2" timeOffset="224071.8162">7699 12409,'0'-53,"0"79,0 54,0-28</inkml:trace>
  <inkml:trace contextRef="#ctx0" brushRef="#br2" timeOffset="224507.8411">8096 12938,'0'53,"27"0,-27-27,0 27,0 0,53-53,-27 0,1 0,-27-53,0 27,79-27,-79 26,26 27,27 53,0-53,-26 53,26-53,-53 0,0-53,0 0,0 0,0 0,0 0,-53 53,53-52,-27 25,27-26</inkml:trace>
  <inkml:trace contextRef="#ctx0" brushRef="#br2" timeOffset="224703.8523">8758 12779,'0'53,"0"-27,0 1,0 26,0 0,0 0,0 26,0 0,0-26,-27 0,-26-26,0-27,1 53</inkml:trace>
  <inkml:trace contextRef="#ctx0" brushRef="#br2" timeOffset="225211.8814">7064 12647,'0'-27,"0"27,0 53,0 0,27 53,-27-27,0 1,53 26,-53-1,26 1,27-53,-26-26,26-27,52 0</inkml:trace>
  <inkml:trace contextRef="#ctx0" brushRef="#br2" timeOffset="225918.9218">8811 12435,'0'-26,"26"26,27-53,-27 53,27 0,-26 0,-1 0,-26 26,0 27,0-26,0-1,0 27,-53-27,0 27,80-53,26 0,0 0,0 0,26 0,0 0</inkml:trace>
  <inkml:trace contextRef="#ctx0" brushRef="#br2" timeOffset="226471.9535">9446 12911,'0'-26,"26"26,1 0,52 0,-26 0,-27 0,1 0,26 0</inkml:trace>
  <inkml:trace contextRef="#ctx0" brushRef="#br2" timeOffset="226693.9662">9604 12700,'0'-27,"0"54,0-1,0 27,0 26,0-26,0 0,0-26,27 26,-27-27,26-26,-26 27</inkml:trace>
  <inkml:trace contextRef="#ctx0" brushRef="#br2" timeOffset="227178.9939">9922 12567,'0'-26,"26"26,27-27,-26 27,-1 0,27 0,-26 0,-27 0,52 0,-52 80,0-54,0 27,0-26,-52 26,25-27,27 1,53-27,0 0,0 0,0 52,0-52,-53 27,0 26,-27-53,-26 53,0-53,-26 53,26 0</inkml:trace>
  <inkml:trace contextRef="#ctx0" brushRef="#br2" timeOffset="227894.0348">10610 12647,'0'-53,"0"79,0 1,0 26,0 0,26 0,-26-1,0 1,0 0,0 0,0 27,0-28,0-25,-26 26,-1-27,1-26,-27 0,53-26,0-27</inkml:trace>
  <inkml:trace contextRef="#ctx0" brushRef="#br2" timeOffset="228054.044">10610 12514,'0'-26,"0"-27,0 80,0 25,0 1</inkml:trace>
  <inkml:trace contextRef="#ctx0" brushRef="#br2" timeOffset="228482.0684">10901 12911,'0'27,"0"-1,53-26,-53 80,26-27,27-27,0-26,-26 0,25 0,-52-26,53-1,-53-26,0 27,27 52,26 27,0-53,-27 0,27 0,-53 0,53 0,-53-53,-53 27,0-27,27 26,26-52,0 0,53-1</inkml:trace>
  <inkml:trace contextRef="#ctx0" brushRef="#br2" timeOffset="229037.1002">11774 12964,'0'-26,"0"26,79 0,-26-27,0 27,0 0,-26 0,-1 0</inkml:trace>
  <inkml:trace contextRef="#ctx0" brushRef="#br2" timeOffset="229253.1125">11880 12726,'0'-26,"0"26,0 53,0 0,0-1,26 1,-26 27,0-54,27 1,-27 26,53-27</inkml:trace>
  <inkml:trace contextRef="#ctx0" brushRef="#br2" timeOffset="229569.1306">12224 12938,'53'0,"26"0,-52 0,-27 53,0-27,0 1,0 26,-53-27,106-26,-1 0,28 0,26 0,-1 0,-78 0</inkml:trace>
  <inkml:trace contextRef="#ctx0" brushRef="#br2" timeOffset="230551.1868">10769 12382,'52'27</inkml:trace>
  <inkml:trace contextRef="#ctx0" brushRef="#br2" timeOffset="231730.2542">13970 11827,'0'0,"53"-27,0 27,-27 0,-26 0,0 53</inkml:trace>
  <inkml:trace contextRef="#ctx0" brushRef="#br2" timeOffset="231875.2625">14076 12118,'79'0,"-52"0,26 0,-53 26,53-26</inkml:trace>
  <inkml:trace contextRef="#ctx0" brushRef="#br1" timeOffset="245180.0235">17806 10953,'0'-52,"0"-1,0 26,0 54,0 26,0 26,0-26,0 0,0 0,0 0,0 26,-26-26,26 0,0 0,-26-53</inkml:trace>
  <inkml:trace contextRef="#ctx0" brushRef="#br1" timeOffset="246827.1177">15584 11906,'53'0,"-27"53,1-53,52 0,-26 0,26 0,27 0,0 0,-26 0,-1 0,0 0,1 0,-1 0,-26 0,0 0,-27 0,27 0,-26 0,-1 0,27 0,26 0,-26 0,0 0,0 0,0 0,26 0,27 0,-53 0,0 0,-26 26,26-26,-27 0,0 0,27 0,0 0,-26 0,-1 0,54 0,-54 0,0 0,27 0,0 0,0 0,0 0,0 0,26 0,1 0,-1 0,27 0,-27 0,1 0,-1 0,1 0,-1 0,0 0,1 0,25 0,1 0,0 0,26-26,-52 26,26 0,-27 0,0 0,1 0,26 0,-27 0,0 0,1 0,-1 0,0 0,1 0,-1 0,1 0,-1 0,0 0,1 0,-1 0,0 0,1 0,-1 0,27 0,-27 0,-26 0,27 0,-1 0,0 0,27 0,0 0,-26 0,-1 0,-26 0,-27 0,27 0,-53 0</inkml:trace>
  <inkml:trace contextRef="#ctx0" brushRef="#br1" timeOffset="248140.1928">16060 12409,'0'-27,"0"54,0 26,0-1,0 1,0 0,0 0,0 27,0-27,0-27,0 0,0 27,-53-26,53 26,-26 0,-1-53,27-27,-53 27,53-79,0 52,0 1,0-27,0 0,0 27</inkml:trace>
  <inkml:trace contextRef="#ctx0" brushRef="#br1" timeOffset="248320.2031">16034 12303,'53'0,"-53"53,0 0</inkml:trace>
  <inkml:trace contextRef="#ctx0" brushRef="#br1" timeOffset="248883.2353">16404 12753,'27'53,"-27"-27,0 0,0 27,0-26,0-1,0 1,0 26,0-80,53 27,-53-53,26 53,-26-26,0 26,26 53,-26-27,53 27,-53 26,53-79,-53 53,53-53,0 0,-26-105,-27 25,0-26,0 27,0 26,0 0,0 0,0 27,0-1,0 27,0 27</inkml:trace>
  <inkml:trace contextRef="#ctx0" brushRef="#br1" timeOffset="249535.2726">16986 12964,'0'0,"27"0,26 0,-27 0,53-53,-26 53,0 0,-26 0,26 0,-27-26</inkml:trace>
  <inkml:trace contextRef="#ctx0" brushRef="#br1" timeOffset="249790.2872">17224 12726,'0'-26,"0"26,0 53,0 0,0-27,0 27,0 0,0-27,0 27,0-26,0 26,0-53</inkml:trace>
  <inkml:trace contextRef="#ctx0" brushRef="#br1" timeOffset="250240.3129">17489 12673,'53'0,"-27"0,1 0,26 0,-27 0,1 0,-27 53,53 0,-53-26,0-1,0 53,-53-52,26 26,1-53,26 53,-53-53,53 26,53-26,0 0,-27 0,27 0,0 0,-27 0,1 0,26-53</inkml:trace>
  <inkml:trace contextRef="#ctx0" brushRef="#br1" timeOffset="250450.325">18018 12620,'0'-53,"0"80,27-1,-27 27,0 0,53 27,-53-1,0 0,-27 1,1 25,-27-25,-27 26,1-27,0-26</inkml:trace>
  <inkml:trace contextRef="#ctx0" brushRef="#br1" timeOffset="251283.3726">16563 12832,'0'-26,"0"26,0 52,-27-52,27 53,0 0,0-26,0 26</inkml:trace>
  <inkml:trace contextRef="#ctx0" brushRef="#br1" timeOffset="252040.4159">15610 12382,'0'27,"-26"26,26-1,-26 28,26-27,0 26,0-26,0 0,0 0,0 26,0-26,52-26,-25 26,-1-53,54 26</inkml:trace>
  <inkml:trace contextRef="#ctx0" brushRef="#br1" timeOffset="253564.5031">18680 12620,'-27'0,"-26"0,53 27,-106 26,80 26,26-26,-79 26,79 1,0 26,0 26,0-26,0-27,0 0,79-26,-26 27,0-27,53 0,-53-27,-1-26,28 79,-54-79,1 0,-27-26,0-1,0 1</inkml:trace>
  <inkml:trace contextRef="#ctx0" brushRef="#br1" timeOffset="254418.5519">19103 12726,'0'-26,"0"-1,0 54,0 26,0 0,0 26,0-26,26 26,-26 1,0-28,0 1,0 27,0-54,0 1,-26-27,-1 0,-25 0,25 0,-26-27,53-26</inkml:trace>
  <inkml:trace contextRef="#ctx0" brushRef="#br1" timeOffset="254591.5618">19288 12276,'0'-53,"0"27,0 52,0 27,-79 27</inkml:trace>
  <inkml:trace contextRef="#ctx0" brushRef="#br1" timeOffset="255175.5952">19447 13123,'0'79,"0"-52,53 26,-53 26,0-52,26-27,-26-53,27 26,-27-26,79 0,-79 27,0 26,27 53,-27 0,52-27,-52 27,80-26,-54-27,27 53,0-53,-53-27,27 1,-27-54,0 1,0-1,0 1,0 0,0 52,0 1,0-1,0 54,53-27</inkml:trace>
  <inkml:trace contextRef="#ctx0" brushRef="#br1" timeOffset="256046.645">19473 12991,'0'-53,"-26"53,-1 26,27 1,0 26,0 0,0-27,0 0,53 54,-53-54</inkml:trace>
  <inkml:trace contextRef="#ctx0" brushRef="#br1" timeOffset="256593.6763">20320 13070,'26'0,"27"-26,0 26,27 0,26 0,-27 0,0 0,-26 0</inkml:trace>
  <inkml:trace contextRef="#ctx0" brushRef="#br1" timeOffset="256869.6921">20664 12885,'0'-27,"0"27,0 27,0 79,0-80,0 1,0 26,0 26,0 0,0-26,0-53</inkml:trace>
  <inkml:trace contextRef="#ctx0" brushRef="#br1" timeOffset="257125.7068">21034 12832,'0'26,"0"27,53-26,-53-1,0 54,27-27,-27-1,0 1,0 0,53 27</inkml:trace>
  <inkml:trace contextRef="#ctx0" brushRef="#br1" timeOffset="257379.7213">21511 12779,'0'0,"26"53,-26 26,0 1,53 52,-53 0,0-52,0-1,-53 27,27-53,-27 0,53 0,-80-53,80 53,-26-53</inkml:trace>
  <inkml:trace contextRef="#ctx0" brushRef="#br3" timeOffset="268682.3678">8837 14208,'0'0,"0"0,27 0,25 0,1 0,0 0,-26 0,-27 0</inkml:trace>
  <inkml:trace contextRef="#ctx0" brushRef="#br3" timeOffset="268854.3776">8837 14605,'27'0,"25"-27,-25 27,26 0,0 27</inkml:trace>
  <inkml:trace contextRef="#ctx0" brushRef="#br3" timeOffset="269812.4324">11324 13599,'0'-53,"0"0,0 1,0 25,0-26,0 80,0 52,0 0,0 1,0-1,0 0,0 1,0-1,0 1,0-27</inkml:trace>
  <inkml:trace contextRef="#ctx0" brushRef="#br3" timeOffset="270459.4694">10054 14367,'0'0,"80"0,52 0,0 0,53 0,80 0,52-53,27 53,80-106,-27 106,-1-53,-52 53,-26 0,-106 0,-54 0,-105 0,-26 0,-27 0,26 0,-26 26,0-26</inkml:trace>
  <inkml:trace contextRef="#ctx0" brushRef="#br3" timeOffset="272779.6021">10557 14763,'0'-26,"0"52,0 1,0-1,53 54,-53-27,53 0,-53 26,26 27,-26-27,0-26,53-26,-53 25,-26-52,-27 0,-27-26,80 0,-53-27,53 26,0 1,0-27,0 26,0 1</inkml:trace>
  <inkml:trace contextRef="#ctx0" brushRef="#br3" timeOffset="272971.6131">10689 14711,'0'-53,"0"53</inkml:trace>
  <inkml:trace contextRef="#ctx0" brushRef="#br3" timeOffset="273465.6414">11033 15187,'53'106,"-53"-80,0 1,27 52,25-79,-25 0,26-53,-53 0,0-26,0 26,26 53,-26-27,0 27,0 27,27 26,-27-27,79-26,-52 53,25-53,1 0,-53 0,0-26,0-54,0 54,-26-1,26-26,-27 53,27-26,-52-1,52-25</inkml:trace>
  <inkml:trace contextRef="#ctx0" brushRef="#br3" timeOffset="274103.6779">11800 15293,'0'-27,"53"27,0 0,27-53,-1 53,0 0,1 0,-54 0,1 0</inkml:trace>
  <inkml:trace contextRef="#ctx0" brushRef="#br3" timeOffset="274389.6942">12065 15081,'0'-27,"0"54,0 26,0-27,0 27,26-26,-26 26,0 0,27 26,-27-53</inkml:trace>
  <inkml:trace contextRef="#ctx0" brushRef="#br3" timeOffset="274678.7107">12674 14975,'0'-26,"0"26,0 26,0 1,26 25,-26-25,0 26,0 26,53-26,-53 0,0 0,0 0,-27-53</inkml:trace>
  <inkml:trace contextRef="#ctx0" brushRef="#br3" timeOffset="275924.782">14975 14499,'0'53,"27"-53,26 0,0 0,0 0,26 0,0 0,1 0,-1 0,-26 0,0 0,0 0,-27 0,27 0</inkml:trace>
  <inkml:trace contextRef="#ctx0" brushRef="#br3" timeOffset="276871.8362">17277 13758,'27'-53,"-27"27,0-27,0 26,0 1,0 26,0 53,0 26,0 27,0 0,0-27,26 1,-26-28,53-25</inkml:trace>
  <inkml:trace contextRef="#ctx0" brushRef="#br3" timeOffset="277380.8653">16589 14525,'0'0,"80"0,-1 53,1-53,52 0,53 0,0 0,-26 0,106 0,26 0,-80 0,1 0,-27 0,-79 0,-27 0,-52 0</inkml:trace>
  <inkml:trace contextRef="#ctx0" brushRef="#br3" timeOffset="278701.9409">16722 15002,'0'-27,"0"27,0 53,53-27,-53 27,0 0,0 0,0 0,0 0,26 26,-26-52,0-1,0 1,0 26,0 0,0-53,-26 0,-54 0,54-27,-54-52,54 26,26 26,0-25,0 52,0-53</inkml:trace>
  <inkml:trace contextRef="#ctx0" brushRef="#br3" timeOffset="279085.9628">16880 14843,'0'0,"0"53,0 0,27-53</inkml:trace>
  <inkml:trace contextRef="#ctx0" brushRef="#br3" timeOffset="279653.9953">17092 15266,'0'27,"0"52,0-79,0 26,0 1,0-27,53 0,-53 0,79 0,-79-53,27 53,-27-53,0 106,0-27,0 1,26 26,54-27,-27-26,-27-26,-26-27,0 0,0-53,0 53,0 0,0 27,0-27,-26 53,26 53,0-27,0 1,26-27</inkml:trace>
  <inkml:trace contextRef="#ctx0" brushRef="#br3" timeOffset="280147.0235">17701 15372,'0'0,"0"-53,79 53,-26 0,26 0,-26 0,0 0,-26 0,26 0</inkml:trace>
  <inkml:trace contextRef="#ctx0" brushRef="#br3" timeOffset="280387.0372">17939 15134,'0'-27,"0"54,-27 26,27-27,0 27,0-26,0 26,0-27,0 27,0-27,53 1</inkml:trace>
  <inkml:trace contextRef="#ctx0" brushRef="#br3" timeOffset="280808.0613">18441 15134,'53'0,"-26"0,-27 0,26 0,-26 26,53-26,-53 27,0 26,0-27,0 1,-79 26,52-1,-26-25,53-1,-26-26,26 53,53-53,0 0,26 0,54 0,-54 0,-26 0,-53-26</inkml:trace>
  <inkml:trace contextRef="#ctx0" brushRef="#br3" timeOffset="281633.1085">17145 15160,'0'-26,"0"26,0 53,0-27,0 1,0 52,-53-26</inkml:trace>
  <inkml:trace contextRef="#ctx0" brushRef="#br3" timeOffset="288955.5273">21616 14076,'-52'0,"52"-27,-27 27,1 0,26-53,-53 53,26 0,1 0,26 27,-27-27,-26 0,27 26,26 1,0 25,0 1,0-26,0-1,0 27,0 0,0-26,0 25,0 28,0-1,0-26,0 0,0 0,0 0,0 0,0-27,-53 27,53-26,0-1,0 1,0 25,0-25,0 26,-26-53,26 53,0-53,53 0,-27 0,0-27,54 27,-1 0,1-53,-1 53,-26 0,0-26</inkml:trace>
  <inkml:trace contextRef="#ctx0" brushRef="#br3" timeOffset="289901.5814">22199 13811,'0'-27,"0"1,0 79,0 26,0 27,26 53,-26 0,0-54,0 1,0 0,0-26,0-1,0 0,0-52,0-1,0 1,-26 26</inkml:trace>
  <inkml:trace contextRef="#ctx0" brushRef="#br3" timeOffset="290282.6032">22331 14076,'26'0,"1"0,-27 26,0 0,0 27,0 0,0 0,0-26,0-1,-27 27,27-27,-53 27,0-26,27 26,0-53,-27 26,0-26</inkml:trace>
  <inkml:trace contextRef="#ctx0" brushRef="#br3" timeOffset="290921.6398">22966 14287,'0'-26,"0"-1,-27 27,27-53,-26 53,26-26,-27 26,-52 0,53 0,-1 26,-26-26,27 80,-27-54,26 27,27-26,-79 25,79 1,0-26,53-27,0 0,0 0,0 0,0 0,-27 0,1 0,25-80,-52 28,27 78,26-26,-27 79,27-79,-26 0,-1 0</inkml:trace>
  <inkml:trace contextRef="#ctx0" brushRef="#br3" timeOffset="291161.6535">23125 14472,'0'-26,"53"26,-27 0,27 53,-53-27,26-26,-26 27,-26-27,26-27,0-26,0 27,0-1,0-52,53 79,0-26</inkml:trace>
  <inkml:trace contextRef="#ctx0" brushRef="#br3" timeOffset="291401.6672">23627 14023,'0'-53,"0"106,0 0,0-1,0 28,0 26,0-27,0 0,0 1,0-27,53-27,-53 1</inkml:trace>
  <inkml:trace contextRef="#ctx0" brushRef="#br3" timeOffset="291611.6793">23521 14340,'0'0,"0"-26,27 26,26 0,-27 0,1 0,52 0,-26 0,0 0,-27 0,27 0</inkml:trace>
  <inkml:trace contextRef="#ctx0" brushRef="#br3" timeOffset="291813.6908">23998 14208,'0'0,"0"53,0 0,0 26,0-26,0 0,0-27,0 27,0 0,0-53</inkml:trace>
  <inkml:trace contextRef="#ctx0" brushRef="#br3" timeOffset="291993.7011">24077 14076,'0'-53,"27"26,-27 27</inkml:trace>
  <inkml:trace contextRef="#ctx0" brushRef="#br3" timeOffset="292755.7447">24553 14340,'0'-79,"-26"79,-1-27,-25 27,25 0,-26 0,0 27,0 26,53-27,-26-26,26 53,53 0,0-53,0 0,26 0,-26 0,-27-27,54 27,-80 27,53-1,-27-26,27 0,0 0,26 0,-26 0,-26-53,26 1,0-54,-1-79,-52-1,0 54,0 53,0 26,-26 53,-27-80,27 80,-27 0,26 0,27 53,-53 53,53 0,0 0,0 53,0-54,0-25,0-1,80 0,-80-52,53 26,-27-27,53 27,-26-53,27 0</inkml:trace>
  <inkml:trace contextRef="#ctx0" brushRef="#br3" timeOffset="293642.7954">26405 13599,'-52'-79,"52"52,0 1,-27-27,27 27,-53-27,27 0,-27 53,53-27,-27 27,1 0,26 27,-80 26,80 26,-52 0,52 1,-80 26,80 26,0-26,0 0,0-1,0 28,0-27,27-27,-27-26,26 0,27-27</inkml:trace>
  <inkml:trace contextRef="#ctx0" brushRef="#br3" timeOffset="294183.8264">25797 14208,'0'-27,"0"27,53-53,-27 53,27 0,-26-26,26 26,52-53,-25 53,-1 0,1 0,-28 0,1 53,-26 0,-27 0,0 0,0 26,0 0,0 1,0-1,0-52,-53-27,53 0,0-80,53-26,-53-52,79 52,-79 27,53-1,-53 54,53 26,-53 0,53 0,0 106,26-80,1-26,-1 53</inkml:trace>
  <inkml:trace contextRef="#ctx0" brushRef="#br3" timeOffset="294587.8495">27252 14155,'0'-53,"-53"27,0 26,27 0,-27-53,0 53,27 0,-1 0,-52 53,79-1,0-25,26 26,27-53,0 53,26-53,1 0,-27 0,-27 0,1 0,-27 0,52 0,-25 26,-27 1,79 52,-79-53</inkml:trace>
  <inkml:trace contextRef="#ctx0" brushRef="#br3" timeOffset="294917.8684">27966 13890,'-26'0,"0"0,-1 0,-26 0,0 0,0 27,0 79,53-80,0 1,0 25,27-25,52 26,-26-27,0-26,26 53,1-53,-1 0,1-26,-1-27</inkml:trace>
  <inkml:trace contextRef="#ctx0" brushRef="#br3" timeOffset="295194.8842">28575 13546,'0'-26,"0"-1,0-25,0 25,0 1,0 105,0 0,0 27,0 53,0-27,-53 1,53-54,0 0,0 1,0-27,0-1</inkml:trace>
  <inkml:trace contextRef="#ctx0" brushRef="#br3" timeOffset="295601.9075">28363 14181,'0'-26,"0"26,0-53,80 53,-27 0,0 0,26 0,0 0,27 0,-79 0,-1 0,-26-26,0 52,53 27,-53 0,0 0,0 0,0 26,0-26,0 0,0-27,26-26,1-26</inkml:trace>
  <inkml:trace contextRef="#ctx0" brushRef="#br3" timeOffset="295757.9164">28998 13864,'0'-27,"0"27,0 0</inkml:trace>
  <inkml:trace contextRef="#ctx0" brushRef="#br3" timeOffset="297046.9901">29316 14128,'0'-52,"0"25,0-26,-53 53,26 0,1 0,-53 27,52-1,27 53,0-26,0 0,0-26,80 26,-28-53,1 0,0 0,-26 0,26 0,-27-53,-26 26,53 27,-53-53,-26 106,26-26,0-1,0-26,79 0,-53 0,54 0,-27 0,0 0,-27 53,27-53,-27 0</inkml:trace>
  <inkml:trace contextRef="#ctx0" brushRef="#br3" timeOffset="297554.0191">30348 13520,'0'-53,"0"27,26 26,-26 0,53 0,-53 79,53-79,-53 79,53-52,-53-1,0 27,26-26,-26 25,0 28,0-27,0 0,0 26,0 0,0 1,0-1,0 1,0-1,0 27,0-53,0 0,0 0,0-1,0 1,0-26,-53-27,53 26,-52-26,25 0,1 0</inkml:trace>
  <inkml:trace contextRef="#ctx0" brushRef="#br1" timeOffset="308324.6352">6059 15478,'0'-27,"0"54,0 26,0-27,0 27,-26 0,26 26,-27-26,27-26,0 26,-53-53,53 53,0-80,0-52,27 52,-27 1,0-54,53 28,-53-1,79-27,-79 54,53-1,-53-26,53 53,-53-52,26 52,27-27,-26 27,-27 0,52 27,-52 25,27 1,-27 0,0 0,0 27,0-28,0 1,0 0,0 0,0 0,0-26,0 26</inkml:trace>
  <inkml:trace contextRef="#ctx0" brushRef="#br1" timeOffset="308599.6509">6138 15742,'0'-26,"27"26,52 0,1 0,-54 0,0 0,27 0,-26 0,-1 0,27 0,0 0</inkml:trace>
  <inkml:trace contextRef="#ctx0" brushRef="#br1" timeOffset="309200.6853">6668 15478,'0'-27,"0"54,0-1,0 27,0 0,0 53,52 0,-52-27,0 1,0-1,0 0,0-26,0 0,0-26,0-27,0-53,0-27,0 1,0-27,0 27,0-1,0 1,0 26,53 0,-53 0,27 27,26 26,26 0,-79 26,27 54,-27-28,0 1,0 0,0 0,-53-26,26 26,-26-53,0 53,27-53,-27 52,27-52</inkml:trace>
  <inkml:trace contextRef="#ctx0" brushRef="#br1" timeOffset="309877.724">7064 15504,'0'-53,"53"53,-26 53,-27-26,0 26,53 26,-53 0,26 1,-26-1,0 1,0-1,0-26,0 0,0 0,0-27,0-52,0-1,0-52,0-1,0 1,0 0,0-1,0 27,0 27,0-53,0 52,53 27,-26 0,-27 27,26-27,-26 79,0-53,0 1,0 26,-106 53,80-53,-27-1</inkml:trace>
  <inkml:trace contextRef="#ctx0" brushRef="#br1" timeOffset="311319.8065">7461 15954,'0'0,"0"0,80-53,-27 27,-27-54,27 27,-27 0,27-26,-53 0,53-27,-53 27,0-1,0 54,0-27,-53 53,0 0,27 0,-27 79,0 1,0 25,0 1,53-26,0 25,0 1,0-53,0 0,0-26,53-27,0 79,0-79,0 0,0 0,26-27,-26 27,-26-79,-27 26,53 27,-53 52,0 1,0 52,0-53,52-26,-25 0,26 0,-27-26,-26-27,53 27,-53-27,53 53,-53-27,27-26,-27 27,0 52,0 1,0-1,0 54,0-27,0-1,52 28,-52 26,0 26,0-26,0 0,0-53,0-1,-26 28,-53-54,52-26,-26 0,53-26,-53-54,53 28,0-1,0 0,27-27,-1 1,27 26,-26 0,26 0,-1 27,-25 26,26-53</inkml:trace>
  <inkml:trace contextRef="#ctx0" brushRef="#br1" timeOffset="311570.8209">8625 15875,'0'26,"0"27,0-26,0-1,0 27,0-27,0 1,0 26,0-27,0 27,27-53</inkml:trace>
  <inkml:trace contextRef="#ctx0" brushRef="#br1" timeOffset="311751.8312">8678 15689,'0'-26,"27"26,-27 53,0 0,0 26</inkml:trace>
  <inkml:trace contextRef="#ctx0" brushRef="#br1" timeOffset="312083.8502">8811 16113,'0'53,"26"-53,-26 26,27 27,25 26,1-52,0-27,0 0,-53 0,0-53,27-53,-27 53,0 27,0 26,53 0,-53 53,26-53,-26 26,27-26,52 0,-26 0,-27 0</inkml:trace>
  <inkml:trace contextRef="#ctx0" brushRef="#br1" timeOffset="312667.8836">9551 16007,'0'-26,"0"-27,-52 53,25 0,-26 0,53 26,-53-26,53 53,0 0,0-27,0-26,53 0,-26 0,-1 0,27 0,0-26,0 26,-53-27,53 27,-53 0,0 27,0 26,0 26,0 53,0-26,0 0,-27-26,27-1,0 0,-79 1,52-54,-52 27,26-53,0 0,53-26,-26-27,26 0,0 0,0 0,0-26,53 26,-27 0,27 0,0 0,26 0,-26 53,27 0,-27-27</inkml:trace>
  <inkml:trace contextRef="#ctx0" brushRef="#br1" timeOffset="313537.9334">11404 16060,'0'-27,"0"27,-53 0,0 0,0 0,-27 0,1 0,-27 27,53-27,27 0,-1 0,-26 0,53-53,0 27,0-1,27-26,-27 27,53 26,-53-53,79 53,-26 0,0 0,-26 0,-1 0,27 79,-27-52,-26-1,80 53,-80-26,0-26,0 26,0-27,0 27,-27-53,1 27,-1-27,-26 0,27 0,26 0,0-53</inkml:trace>
  <inkml:trace contextRef="#ctx0" brushRef="#br1" timeOffset="313881.953">11509 16139,'53'0,"-26"53,26-26,-27 26,27 26,-53-53,27-26,-1-26,-26-27,53-26,-53 26,26 26,-26-26,53 53,-26 0,-27 27,26-27,-26 26,80-26,-80 53,26-53,-26 80,0-28,0 28</inkml:trace>
  <inkml:trace contextRef="#ctx0" brushRef="#br1" timeOffset="314737.0019">12197 15928,'-26'0,"26"0,0 79,53 27,26 0,1 26,-28-79,28 26,-27-52,-27-27,27 53,-26-53,-27 0,26-80,-26 1,0-27,0 0,0 27,0 26,0 0,0 0,79 80,-26 25,-53-25</inkml:trace>
  <inkml:trace contextRef="#ctx0" brushRef="#br1" timeOffset="315405.0402">13018 16272,'0'26,"26"-26,27-26,-27 26,-26-53,80 26,-80-26,0 27,26 26,-26-53,0 53,0-27,-53 27,27 0,26 27,0 26,0-53,53 26,-27-26,27 0,26 53,1-53,-1 27,-26-27,27 105,-54-78,0-27,-26 79,53-26,-53 0,-26-26,-1-27,1 0,26 0,0-27,0-26,0 27,26-27,1 53,26-53,-27 53,1 0,26 0,0 0,-53 26,26-26,-26 27</inkml:trace>
  <inkml:trace contextRef="#ctx0" brushRef="#br1" timeOffset="316027.0757">14367 16113,'-27'0,"-25"0,25 0,1 0,-27 0,53 26,0 1,0-1,26 54,27-28,26 1,-52 27,26-27,-53-27,0 27,0-26,-106 52,27-79,-1 0,27 0,27-27,-27 1,106-53,79 79,0 0,27-53,0 53,-53 0,0 0,-27 0,-26 0,-53-27,0-26,0 0,-27 0,-25 1,-1 52,-27-27,27 27,27 0,26 0,0 53,0 0,26 0,54 0,26 0,-1-53,54 26,26-26,1 0,-54 0,0 0</inkml:trace>
  <inkml:trace contextRef="#ctx0" brushRef="#br1" timeOffset="316837.1221">17013 16086,'-80'0,"27"0,1 0,-1 0,0 27,0-27,26 0,27-27,0 1,27-27,-1 0,1 53,52 27,-79-1,53 27,-53 26,53-26,-53 0,79 26,-79-26,53-26,-53 26,53-27,-53 1,53 26,-53-27</inkml:trace>
  <inkml:trace contextRef="#ctx0" brushRef="#br1" timeOffset="317099.1371">16828 16298,'0'-26,"0"26,52 0,-25 0,26 0,26 0,1 0,25 0,28 26,-27-26,-27 0,0 0,1 0</inkml:trace>
  <inkml:trace contextRef="#ctx0" brushRef="#br1" timeOffset="317265.1465">17912 16404,'0'0</inkml:trace>
  <inkml:trace contextRef="#ctx0" brushRef="#br1" timeOffset="317505.1603">18309 16166,'0'0,"0"26,0 1,0 26,0 26,0-26,0-27,0 1,0 26,0 0</inkml:trace>
  <inkml:trace contextRef="#ctx0" brushRef="#br1" timeOffset="317721.1726">18045 16139,'26'-26,"27"-27,0 53,0 0,-27 0,1 0,26 0,0 0,26 0,-26 26,-27-26</inkml:trace>
  <inkml:trace contextRef="#ctx0" brushRef="#br1" timeOffset="317871.1812">18838 16404,'0'53,"27"-53,-27 53,-27-27,-26 27,-52-26,25 25,27-52</inkml:trace>
  <inkml:trace contextRef="#ctx0" brushRef="#br1" timeOffset="319491.2739">19553 16113,'0'-27,"0"1,0-53,0 52,0-26,0 0,0 0,0 0,0 0,0 27,0 0,0 26,0 26,0 27,0 0,0 0,0 26,0 1,-53-1,53-26,0 0,-27 0,27 26,0-26,0-27,0 1,0-27,27 0,26-53</inkml:trace>
  <inkml:trace contextRef="#ctx0" brushRef="#br1" timeOffset="320017.304">20135 15663,'0'0,"-53"79,-53 80,-26 26,79-79,0 53,53 0,0-53,0-54,0 1,0-53,26 27,54-27,-27-53,0-26,-27 52,-26 1,0 26,0 26,0 27,53-27,26 27,1-53,-1 27,0-27,-26 0,0-27,-26 1,-27-27,0 27,0-1,-53-26,0 53,-53-79,53 79,27 0,26 26,-53 1,53 26,106-27,-53 27,26-53,27 53,0-53,-1 53,-25-53,-54 0</inkml:trace>
  <inkml:trace contextRef="#ctx0" brushRef="#br1" timeOffset="320356.3234">19288 15901,'0'-26,"53"26,-26 0,-1 0,0 0,54 0,-27 26,53-26,52 80,1-80,0 52,-27-52,53 0</inkml:trace>
  <inkml:trace contextRef="#ctx0" brushRef="#br1" timeOffset="322165.4268">21193 15954,'0'-26,"-53"26,53 0,0 79,0-26,27 0,-1 0,27 26,0-26,-27 0,27 0,-132-53,53 0,26-27,-27 27,27-53,0 27,27-27,-1 53,27-26,-27 26,27-27,-26 27</inkml:trace>
  <inkml:trace contextRef="#ctx0" brushRef="#br1" timeOffset="322495.4457">21537 16324,'53'0,"-27"0,27 0,0-52,0-1,0 26,-53 1,0-27,0 26,-26 27,-27 0,-27 27,27-1,27 27,-27-26,53-1,0 27,0-27,27 27,52-53,53 0,-26 53,-27-53,-26 0,0 0</inkml:trace>
  <inkml:trace contextRef="#ctx0" brushRef="#br1" timeOffset="323161.4838">22172 16007,'0'-26,"0"-27,-53 53,27-27,-27 27,26 27,-26 26,27-27,26 27,-53-27,53 1,0 26,27-27,-1-26,27 0,26 0,-26 0,0-26,0 26,-53-27,0 54,0 26,0 0,-26 26,26 0,0 1,0-54,0 1,0-27,0 53,52-53,-25 0,26 0,-53 0,26-27,-26-26,53 27,-53-1,0-26,27 0,-27 0,0 1,0-28,0 27,53 27,-53-27,0 26,26 27</inkml:trace>
  <inkml:trace contextRef="#ctx0" brushRef="#br1" timeOffset="323701.5147">22834 16007,'0'0,"0"53,-27 0,27-27,-53 27,53-26,0-1,0 1,0 25,0-25,27-27,26 0,-27 0,0 0,27 0,-26 0,-27-79,26 26,-26 26,0-26,0 0,0 0,0 80,0 26,0 26,0-26,0-26,0-1,80-26,-80 53,53-53,0 26</inkml:trace>
  <inkml:trace contextRef="#ctx0" brushRef="#br1" timeOffset="324189.5426">23283 16060,'0'26,"0"27,53 0,-53 27,0-28,27 1,-27-26,0 52,0-105,0-1,0 1,0-27,0 26,0 1,0-27,26 53,27-53,-26 53,-1 0,27 0</inkml:trace>
  <inkml:trace contextRef="#ctx0" brushRef="#br1" timeOffset="324586.5653">23760 16033</inkml:trace>
  <inkml:trace contextRef="#ctx0" brushRef="#br1" timeOffset="325179.5992">23151 16033,'53'0,"-53"53,0 0,-26-26,26-1,0 27,0-26,0-1,0 27,0 0,0-53</inkml:trace>
  <inkml:trace contextRef="#ctx0" brushRef="#br1" timeOffset="325381.6108">23416 15848,'0'-26,"0"26</inkml:trace>
  <inkml:trace contextRef="#ctx0" brushRef="#br1" timeOffset="326191.6571">23733 16351,'27'0,"26"0,-1-53,1 53,0-26,27 26,-54-53,-26 26,0-26,-53 53,0 0,0 0,27 0,-27 53,0 0,53-26,0 25,0-25,27-1,25 27,1-53,27 53,-27-53,0 0,-27 0</inkml:trace>
  <inkml:trace contextRef="#ctx0" brushRef="#br1" timeOffset="326710.6868">24474 16219,'0'-53,"0"0,-26 53,-27 0,0 0,-27 26,54-26,-27 80,53-27,-27-27,27 0,53 27,0-53,27 0,-27 0,0-26,-1-1,28-25,-54-54,27 26,-53-25,53-28,-53 27,0 1,0-1,0 79,0 1,0 26,-26 53,26 26,-27 27,27-27,0 1,-53-1,53 0,0-26,0 27,0-27,27 0,-27-1,53-52</inkml:trace>
  <inkml:trace contextRef="#ctx0" brushRef="#br1" timeOffset="327413.727">25426 15822,'-52'0,"52"-27,0 27,0 53,-27-26,27-1,0 27,0-26,0 25,106 1,-80-53,1 0,52 0,-52-26,-27-27,0 27,0-1,0-26,0 53,0-53,-27 53,-26 0,80 0,-1 0</inkml:trace>
  <inkml:trace contextRef="#ctx0" brushRef="#br1" timeOffset="327729.7451">25691 15822,'0'0,"0"26,0 27,0-26,0-1,0 27,0-27,53-26,0 53,-27-53,1 0,26 0,-27 0,-26-26,0-27,53 27,-53 26,0 52,27-52,-27 53,52-53,-25 53,26-53</inkml:trace>
  <inkml:trace contextRef="#ctx0" brushRef="#br1" timeOffset="327983.7596">26220 15451,'0'0,"0"80,0-27,0 26,0 0,0 1,0-1,0-26,27 26,-27-26,53-26,-53 26,53-53</inkml:trace>
  <inkml:trace contextRef="#ctx0" brushRef="#br1" timeOffset="328209.7725">26114 15769,'53'-27,"0"27,-26 0,26 0,-27 0,27 0,26 0,-26 0,27 0,-54 0,1 53,25-53</inkml:trace>
  <inkml:trace contextRef="#ctx0" brushRef="#br1" timeOffset="329182.8282">26776 15346,'0'-53,"0"26,26 80,-26 26,0 1,0 26,0-1,0 54,53-53,-53 26,0-52,27-27,-27 0,0-1,0-25,0-80,0 0,0-26,0-54,0 28,-27-1,27-27,0 54,0 26,27 27,26-27,0 53,26 53,-79-27,26 27,-26 0,0 0,0 26,0-52,-26 26,-27-27,27 1,-27 52,26-53</inkml:trace>
  <inkml:trace contextRef="#ctx0" brushRef="#br1" timeOffset="329513.8471">27279 15848,'0'27,"0"-1,0 27,52-26,28 52,-54-79,27 0,0-27,-53 1,80-53,-80 26,26 26,-26 27,0 27,0 26,0-27,53 27,-53-27,53 1,-27-27</inkml:trace>
  <inkml:trace contextRef="#ctx0" brushRef="#br1" timeOffset="329776.8622">28125 15213,'0'27,"0"26,0 26,0 27,0-27,0 1,0 25,0-52,0 0,0 0,0-26,53 26,-53-27</inkml:trace>
  <inkml:trace contextRef="#ctx0" brushRef="#br1" timeOffset="330009.8755">27993 15742,'0'0,"0"-53,26 53,54 0,-54 0,27 0,0 0,26 0,1 0,-27 0,0 27,0-27,26 0</inkml:trace>
  <inkml:trace contextRef="#ctx0" brushRef="#br1" timeOffset="330511.9042">28998 15663,'0'53,"0"-27,27-26,-27 27,79-27,-26 53,26-53,1 0,-27 0,0 0,-27-27,27 1,-53-1,27-26,-27 27,0 26,-53 0,26 0,27 0,0 53,0-27,0 1,0 26,0 26,0-52,0-1,0 1,0 25,0 1,0-26,-26-27,-80 0,53 0,0 0,53 0</inkml:trace>
  <inkml:trace contextRef="#ctx0" brushRef="#br1" timeOffset="330721.9162">29104 15372,'0'-26,"0"26,0-53,0 79,0 1</inkml:trace>
  <inkml:trace contextRef="#ctx0" brushRef="#br2" timeOffset="341289.5207">10001 17012,'27'0,"-1"0,-26 0,53 53,-53 27,53-80,-53 26,53-26,0 0,0 0,-27-26,27 26,-53-80,53 80,-53-53,27 53,-27-26,0-1,0 54,0 26,0 26,0 27,0 0,0-27,0 1,0 25,0-52,0 0,-27 0,-26 0,27-53,-27 27,-27-27,54 0,-27-27,53 1,0-27,0 0,0 26,0-26,26 53,27-52,-26 52,-1 0,27-27,-26 27,26 0,-27 0</inkml:trace>
  <inkml:trace contextRef="#ctx0" brushRef="#br2" timeOffset="342061.5648">11086 17224,'0'-26,"-26"26,-27 0,53 53,0 26,-53 27,53 0,0-54,-27 1,27 0,0-26,0 26,53-53,-26 53,26-53,26 0</inkml:trace>
  <inkml:trace contextRef="#ctx0" brushRef="#br2" timeOffset="342300.5785">11483 17224,'-53'0,"53"79,0 1,0-1,0 1,0-28,0 1,0-26,0 26,0-27,0 1</inkml:trace>
  <inkml:trace contextRef="#ctx0" brushRef="#br2" timeOffset="342505.5902">11192 17568,'26'-26,"27"26,0 0,0 0,0-53,26 53,-26 0,0 0,27 0,-54 0</inkml:trace>
  <inkml:trace contextRef="#ctx0" brushRef="#br2" timeOffset="343050.6214">11880 17198,'53'0,"-27"0,1 53,26 26,-1 0,-52 1,53-1,-53-26,0 53,0-53,0 26,0-26,0-27,-79-26,26 53,27-53,-27 0,53 0</inkml:trace>
  <inkml:trace contextRef="#ctx0" brushRef="#br2" timeOffset="343314.6365">12462 17700,'0'-26,"53"26,-27 0,27 0,-26 0,52 0,-79 0</inkml:trace>
  <inkml:trace contextRef="#ctx0" brushRef="#br2" timeOffset="343481.646">12647 17859,'53'0,"0"0,-27 0</inkml:trace>
  <inkml:trace contextRef="#ctx0" brushRef="#br2" timeOffset="344551.7072">13626 17780,'0'26,"27"-26,-1 0,53 0,-52 0,26 0,-53-26,26-27,-26 26,0-26,-26 53,-1 0,-26 0,27 0,-1 0,-25 53,52 0,-27 0,27 27,0-28,27 1,-1 0,53-53,-26 53,0-53,0 0,-26 0,-1 0,27 0,-27-53,-26 27</inkml:trace>
  <inkml:trace contextRef="#ctx0" brushRef="#br2" timeOffset="345011.7336">13414 17409,'53'0,"-53"-26,27 26,-1 0,54 0,-54 0,1 0,25 0,28 0,-27 0</inkml:trace>
  <inkml:trace contextRef="#ctx0" brushRef="#br2" timeOffset="345340.7524">14261 16986,'0'0,"0"26,0 27,0-26,0-1,0 54,53-27,-53-1,0 1,0 0,26 0,27 0,0-53,-26 0</inkml:trace>
  <inkml:trace contextRef="#ctx0" brushRef="#br2" timeOffset="345540.7638">14182 17277,'26'-53,"1"53,26 0,-27 0,0 0,27 0,-26 27,-1-27,-26 26</inkml:trace>
  <inkml:trace contextRef="#ctx0" brushRef="#br2" timeOffset="346404.8132">14817 17886,'0'52,"0"-25,53-27,0 0,-1 0,1 0,27 0,-27 0,26 0,-26 0,-27 0,1 0,-27 0</inkml:trace>
  <inkml:trace contextRef="#ctx0" brushRef="#br2" timeOffset="347120.8542">16431 18018,'0'53,"53"-27,26-26,-26 0,0 0,0-26,0 26,-53-53,26 0,-26 0,0 53,-53-26,27 26,-27 0,0 0,-27 0,54 0,26 52,-26-52,26 53,0 0,0-26,26-27,27 53,-27-53,27 53,0-53,27 0,-27 0,-1 0,1 0,0 0,0 0</inkml:trace>
  <inkml:trace contextRef="#ctx0" brushRef="#br2" timeOffset="347814.8939">15849 17330,'26'0,"-26"-27,79 27,-52 0,-1 0,1 0,52 0,-52 0</inkml:trace>
  <inkml:trace contextRef="#ctx0" brushRef="#br2" timeOffset="348256.9192">16245 17145,'0'-27,"27"27,26 0,-27 0,1 0,26 0,-27 0,1 53,25 0,-52-26,0-1,-26 27,0-27,-27 27,0-53,53 53,-27-53,27 27,27-27,26 0,52 0,-25 0,-1 0,-26 0,0-53,0 53,-53-53</inkml:trace>
  <inkml:trace contextRef="#ctx0" brushRef="#br2" timeOffset="348570.9371">16960 16986,'0'26,"0"54,0-54,0 54,0-54,0 27,0 0,0 0,53-27,0 27,-27-53,-26 27,27-27</inkml:trace>
  <inkml:trace contextRef="#ctx0" brushRef="#br2" timeOffset="348788.9496">16907 17277,'26'0,"27"0,-26 0,26 0,0 0,26 0,-53-26</inkml:trace>
  <inkml:trace contextRef="#ctx0" brushRef="#br2" timeOffset="349478.9891">17436 17012,'0'-53,"0"27,53 26,-27 0,54 0,-27 0,0 0,-27 0,27 0,-27 79,27-26,-53 27,0-54,0 27,0 0,0 0,0 0,0 26,0 1,0-1,0 27,0 0,27-27,-27 0,0-26,0 0,0 0,0 0,0-27,0 27,-27-53,-26 0,27 0,0 0,-27 0,53-26,-53 26,53-27,-27 27</inkml:trace>
  <inkml:trace contextRef="#ctx0" brushRef="#br2" timeOffset="350889.0697">13256 17065,'0'-26,"-27"-27,-26 53,27 0,-54 0,54 0,0 0,26 79,0 1,0-54,0 27,0 0,0 26,0 1,0-1,0 0,0 27,52-26,-52-27,0-27,27 1,-27 25,0-25,0-1,0 27,0-26,0-1,53-26,-53 80,0-28,0 1,0-26,0 26,26-53,27 0,-26 0,52 0,-26 0,0 0,26 0,1 0,-27-53</inkml:trace>
  <inkml:trace contextRef="#ctx0" brushRef="#br2" timeOffset="352007.1337">18336 17383,'0'0,"0"26,53 80,-53-27,0 1,0-1,0-26,-27 0,27 26,0-52,0-1,27-26,25 0,28 0,-27 0,0-53,26 1,-26-28,0 1,-53-1,26 1,-26 0,0 52,-26 80,26 0,-53-27,53 1,0 52,0-52,0-1,0 27,0-26,26-27,-26 53,53-53,-26 52,26-52</inkml:trace>
  <inkml:trace contextRef="#ctx0" brushRef="#br2" timeOffset="352285.1496">19156 17303,'0'27,"0"26,0 26,0 1,-27-1,27 0,0-26,0 27,0-54,0 1,27 25,26-52,0 53,0-53,0 53,26-53</inkml:trace>
  <inkml:trace contextRef="#ctx0" brushRef="#br2" timeOffset="352531.1636">19579 17515,'0'-26,"0"52,0 27,0 0,0 26,0-26,53 0,-53 27,0-28,53 28,-53-27,0-27,0 1,26-27</inkml:trace>
  <inkml:trace contextRef="#ctx0" brushRef="#br2" timeOffset="352758.1766">19500 17886,'0'-53,"0"53,53 0,26 0,-79 26,53-26,-27 0,1 0,26 0,-27 0,1 0</inkml:trace>
  <inkml:trace contextRef="#ctx0" brushRef="#br2" timeOffset="353049.1933">20108 17621,'27'0,"26"26,-27 1,-26-1,53 27,-53 0,0 0,53 26,-53-26,0 0,-26 0,26 27,-27-54,27 0,-26-26,26 53,-53-53</inkml:trace>
  <inkml:trace contextRef="#ctx0" brushRef="#br2" timeOffset="353469.2173">21696 18018,'0'26,"53"-26,-27 53</inkml:trace>
  <inkml:trace contextRef="#ctx0" brushRef="#br2" timeOffset="354968.303">16854 17277,'-26'0,"-1"0,54 0,25 0,1 0,0 0</inkml:trace>
  <inkml:trace contextRef="#ctx0" brushRef="#br2" timeOffset="356588.3957">14129 17251,'0'0,"26"-53,27 53,-26 0,26 0,-1 0,-25 0,-1 0,27 0,-26 0,-27 26,26-26</inkml:trace>
  <inkml:trace contextRef="#ctx0" brushRef="#br2" timeOffset="358119.4833">14817 17886,'0'52,"26"-52,27 0,-53 27,53-27,-27 0,54 0,-27 0,-53 26,26-26,27 0,0 0,0 0,-27 0,1 0,26 0,-80 0,-52 0,26 0,0 0,27 0,-27 0,0 0,0 0,26 0,27 0</inkml:trace>
  <inkml:trace contextRef="#ctx0" brushRef="#br2" timeOffset="426776.4102">24739 11324,'26'0,"0"0,27 0,-26 0,-1 0,27 0,-53 0,0 53</inkml:trace>
  <inkml:trace contextRef="#ctx0" brushRef="#br2" timeOffset="426986.4222">24791 11641,'0'0,"53"0,0 0,-26 0,-1 0,27 0</inkml:trace>
  <inkml:trace contextRef="#ctx0" brushRef="#br2" timeOffset="430422.6188">25929 11059,'0'-53,"0"53,0-26,-53 26,27 0,-27 53,53 0,0 26,0-26,-27 0,27 0,0 0,0 26,0-26,0 0,0-27,0 27,0-26,0-1,0 1,0 26,0-27</inkml:trace>
  <inkml:trace contextRef="#ctx0" brushRef="#br2" timeOffset="430668.6329">25559 11456,'26'0,"-26"-26,27 26,-1 0,54 0,-54 0,27 0,26 0,1 0,-1 0,0 0</inkml:trace>
  <inkml:trace contextRef="#ctx0" brushRef="#br2" timeOffset="430984.6509">26326 11139,'0'26,"0"27,0 0,-26 0,26 26,0-26,-27 0,27 0,0 0,0 0,0-27,0 1,53 26,-26-53,25 0</inkml:trace>
  <inkml:trace contextRef="#ctx0" brushRef="#br2" timeOffset="431485.6796">26617 11483,'53'0,"-53"26,26 27,-26-27,53-26,-53 53,53-53,0 0,-26 0,-27-79,0 53,79 78,-52-52,-1 27,27-27,0 0,-53 0,0-79,0 26,0 26,-27-26,27 0,0 80,27-27,-27 26</inkml:trace>
  <inkml:trace contextRef="#ctx0" brushRef="#br2" timeOffset="431764.6955">27517 11483,'0'53,"-53"-1,53-25,0-1,0 27,0 0,53-53,-27 0,1-53,-27 27,0-27,0 26,0-25,-27 25,1-26,-27 53</inkml:trace>
  <inkml:trace contextRef="#ctx0" brushRef="#br2" timeOffset="432011.7097">27861 11244,'26'0,"27"0,-53 27,53-1,-53 27,0 27,0-27,0 26,-27 0,-52 27,0 26,-1-52,54-27</inkml:trace>
  <inkml:trace contextRef="#ctx0" brushRef="#br2" timeOffset="433940.82">22992 9657,'0'-26,"-53"26,53 79,-79 53,79-26,-26 53,26 26,0-53,0 27,26-27,-26-26,79-53,-79 0,27 0,-27-27,-27-26,1 0,-27 0,53 27,0 26</inkml:trace>
  <inkml:trace contextRef="#ctx0" brushRef="#br2" timeOffset="468083.7729">26564 7382,'0'0,"53"0,-26 0,-1 0,0 0,27 0,-26 0,-1 0,27 0,-26 0,-1 0,27 0,-26 0,-1 0,-26 52,53-52,0 0,-27 0,1 0,26 0,-27 0,1 0,25 0,-25 0,-1 0,27 0,-26 0,-1 0,1 0,26 0,-53-26,-27 26,1 0,-1 0,1 0,-27 0,26 0,1 0,-27 0,27 0,-1 0,-26 0,27 0,-1 0,-26 0,27 0,-1 0,1 0,-27 0,27 0,-1 0,-26 0,27 0,-1 0</inkml:trace>
  <inkml:trace contextRef="#ctx0" brushRef="#br2" timeOffset="477744.3254">17648 9631,'0'-27,"0"27,0 53,0-27</inkml:trace>
  <inkml:trace contextRef="#ctx0" brushRef="#br2" timeOffset="478697.3799">17648 9604,'0'27,"0"-1,0 0,26-26</inkml:trace>
  <inkml:trace contextRef="#ctx0" brushRef="#br2" timeOffset="479253.4117">17648 9683</inkml:trace>
  <inkml:trace contextRef="#ctx0" brushRef="#br2" timeOffset="491384.1056">25453 6032,'26'0,"-26"27,0 26,0-27,0 27,0 0,0 26,0-26,0 0,0-26,0-27,0 52,-53-25</inkml:trace>
  <inkml:trace contextRef="#ctx0" brushRef="#br2" timeOffset="491668.1218">24977 6747,'-53'0,"26"52</inkml:trace>
  <inkml:trace contextRef="#ctx0" brushRef="#br2" timeOffset="492164.1502">24315 7064,'0'27,"-26"-27,26 26,-27-26,1 0,-27 0,26 0,27 53,-26-53,-27 0,53 26,0 1,-26-27</inkml:trace>
  <inkml:trace contextRef="#ctx0" brushRef="#br2" timeOffset="492546.172">23839 7382,'-53'52,"27"1,-54 0,27 27,53-27,-79-27,79 27,-27-27,27 1,-52 26,52-27,-27 27,27-26,0-1,-53 27,53-27,0 1,0 26,0 0,0-27,27-26,-54 53</inkml:trace>
  <inkml:trace contextRef="#ctx0" brushRef="#br2" timeOffset="493858.2471">22728 8704,'-53'27,"0"26,0-27,27 27,-54 0,80 0,0 26,0-52,0 26,0 0,0 0,0 26,0-26,0-27,-26 27,26-26,-53-1,53 27,-53-26,53 26,-53-27,-26 27,79 26,-27-79,27 27,0-1,0 27,0 26,0-52,0-1,0 27,0-26,0-1,0 1,0 26,0-27,0 1,0 25,0-25,-26-1,26 27,0-26,0-1,0 27,0-26,0-1,0 27,0-27,0 1,0 26,0-27,0 1,0 26,0-27,0 1,0 25,0-25,0 52,0-52,0 26,0 0,0-1,0-25,0 52,53-26,-53-26,0-1,0 27,0-26,26 25,-26 1,26-53,-26 53,0 0,53-53,-53 53,27 0,-27-27,26-26,27 27,-26 26,26-27,-27 27,27-26,0-27,-53 53,53-53,0 0,26 26,0-26,-52 0,-1 53,54-53,-1 0,1 0,-1 0,0 0,27 0,-27 0,1 0,-1 0,1 0,-27 0,52 26,-52-26,0 0,0 0,0 0,26 53,-52-53,26 0,0 0,0 27,0-27,-27 0,27 0,-27 0,1 0,26 0,-27 0,1 0,-1 0,27 0</inkml:trace>
  <inkml:trace contextRef="#ctx0" brushRef="#br2" timeOffset="494668.2934">25559 12356,'53'0,"0"0,26 0,-26 0,0 0,0 0,26 0,0 0,1 0,-1 0,27 0,-27-27,1 27,-1 0,27 0,-27 0,1 0,-1 0,53-53,-26 53,0 0,0 0,0 0,26-26,-26 26,53 0,-54 0,54-53,-53 53,0 0,26 0,-26 0,0-53,53 53,-54 0,1 0,0 0,-27 0,27 0,0 0,-26 0,-1 0,0 0,1 0,-1 0,0 0,1 0,-1 0,1 0,25 0,-25 0,-1 0,0 0,1 0,-1 0,1 0,-1 0,0 0,1 0,26 0,-1 0,-25 0,26-53,-27 53,0 0,1 0,-1 0,0 0,1 0,-27-26,26 26,-26 0,0 0,26 0,-26-53,27 53,-27 0,-1 0,-25 0,26 0,-27 0,1 0,-27 0,0-27</inkml:trace>
  <inkml:trace contextRef="#ctx0" brushRef="#br2" timeOffset="495936.366">25956 5688,'26'0,"1"0,-1 0,80 0,-80 0,1 0,26 0,26 0,-26 0,0 0,0 0,26 0,-26 0,26 0,1 0,26 0,-53 0,0 0,-27 0,27 0,-27 0,27 0,0 0,0 53,-26-53,-1 0,27 0</inkml:trace>
  <inkml:trace contextRef="#ctx0" brushRef="#br2" timeOffset="496618.405">27675 5768,'80'0,"-1"53,1-53,-1 0,27 0,0 0,-27 0,27 0,-27 0,27 0,26 0,-26 0,0 0,0 0,-27 0,1 0,25 0,-25 0,-1 0,1 0,-1 0,27 26,-27-26,0 0,1 0,-1 0,1 0,-1 0,-26 0,0 0,0 0,0 0,26 53,-26-53,0 0,0 0,0 0,26 0,-52 0,-1 0,27 0,-27 0,1 0,26 0,26 0,-26 0,-27 0,1 0,26 0,-27 0,1 0,26 0,0 0,0 0,52 0,54 0,-27-27,54 27,52 0,-80 0,54-52,0 52,-80 0,0 0,-79-53,-26 53,-27 0</inkml:trace>
  <inkml:trace contextRef="#ctx0" brushRef="#br2" timeOffset="497097.4324">33020 5900,'0'26,"0"1,0 26,0-27,0 1,0 26,0-27,0 0</inkml:trace>
  <inkml:trace contextRef="#ctx0" brushRef="#br2" timeOffset="497616.4621">33020 7249,'0'27,"0"26,0-27,0 27,0 0,0 0,0-27,0 1,0 26,0 26,0-52,0 52,0 0,0-26,0-26,-53-1,53 27,0-27,0 1,0 26,0-27,0 1,0 26,0-27,0 27,0-26,0 52,0-26,0 0,0 0,0 0,0-1,0 54,0 0,0-26,0-1,0 0,0 1,0-1</inkml:trace>
  <inkml:trace contextRef="#ctx0" brushRef="#br2" timeOffset="498297.501">32861 10133,'0'53,"0"0,0 0,0 0,-53 0,53 0,0 0,0-27,0 1,0 25,0 1,0 0,0 0,0 0,0 27,0-28,0 1,0 0,27 0,-27 27,0-28,0 1,0 0,0 0,0 27,0-27,0-1,0 1,26 0,-26-26,0-1,0 1,53 52,-53-53,27 27,-27-26,0 26,26-53,-26 26,0-26,0-26,53 26</inkml:trace>
  <inkml:trace contextRef="#ctx0" brushRef="#br2" timeOffset="498920.5366">32570 11985,'0'-26,"0"52,0-26,27 0,52 0,-52 0,-1 0,0 0,27 0,-26 0,-1 0,27 0,-26 0</inkml:trace>
  <inkml:trace contextRef="#ctx0" brushRef="#br2" timeOffset="499129.5486">32967 11985,'53'0,"-27"0,1 0</inkml:trace>
  <inkml:trace contextRef="#ctx0" brushRef="#br2" timeOffset="500375.6199">33020 6429,'0'27,"0"-1,0 0,0 27,0-26,0-1,0 27,0-26,53-27,-53 26,0 27,0-27</inkml:trace>
  <inkml:trace contextRef="#ctx0" brushRef="#br2" timeOffset="500559.6304">33073 6985,'0'53,"0"-27,0 27,26-53,-26 26,0-26</inkml:trace>
  <inkml:trace contextRef="#ctx0" brushRef="#br2" timeOffset="501439.6807">32967 9525,'0'-53,"0"26,0 27,0 53,0-26,0-1,0 27,0-53,0 27</inkml:trace>
  <inkml:trace contextRef="#ctx0" brushRef="#br2" timeOffset="501815.7022">32941 9710,'0'79,"0"-26,0-26,0 52,0-26,0 0,0 0,0-27,0 1,0 26</inkml:trace>
  <inkml:trace contextRef="#ctx0" brushRef="#br2" timeOffset="502722.7541">25850 5768,'-27'0,"1"0,26 26,-53 1,0 78,27-52</inkml:trace>
  <inkml:trace contextRef="#ctx0" brushRef="#br2" timeOffset="502931.7661">25638 6032,'-53'0</inkml:trace>
  <inkml:trace contextRef="#ctx0" brushRef="#br2" timeOffset="503757.8133">27464 5715,'26'0,"1"0,-1 0,27 0,26 0,-52 0</inkml:trace>
  <inkml:trace contextRef="#ctx0" brushRef="#br2" timeOffset="503924.8229">27781 5741,'53'0,"-53"53,-26-53</inkml:trace>
  <inkml:trace contextRef="#ctx0" brushRef="#br2" timeOffset="505295.9013">25003 12329,'-26'0,"52"0,27 0,-26 27,52-27,-53 0,1 0,26 0,-27 0,1 26,52-26,0 0,-79 0,27 0,-1 0,-26 0</inkml:trace>
  <inkml:trace contextRef="#ctx0" brushRef="#br2" timeOffset="506338.961">23230 8334,'-26'0,"0"0,-1 27,-52-27,26 105,0-78,26-27,1 53,-53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30:23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8731 5450,'0'53,"-53"0,53 0,-26 26,26-26,0-26,0 26,0-27,0 0,0-26,26 53,27-53,-53 27,27-27,-27 26,26-26,27 0,-26 0,52 0</inkml:trace>
  <inkml:trace contextRef="#ctx0" brushRef="#br0" timeOffset="457.0262">8837 5529,'0'27,"27"-27,25 0,-25 0,-1 0,27 0,0 0,-26 0</inkml:trace>
  <inkml:trace contextRef="#ctx0" brushRef="#br0" timeOffset="907.0519">8811 5265,'0'0,"53"0,-27 0,53 0,-52 0,26 0,-27 0,1 0,26 0,0 0</inkml:trace>
  <inkml:trace contextRef="#ctx0" brushRef="#br0" timeOffset="1401.0802">9843 5450,'26'-53,"0"53,54 0,-54 27,1-27,26 0,-53 53</inkml:trace>
  <inkml:trace contextRef="#ctx0" brushRef="#br0" timeOffset="1559.0892">9843 5847,'105'-26,"-52"26,-26 0,26 0</inkml:trace>
  <inkml:trace contextRef="#ctx0" brushRef="#br0" timeOffset="2519.1441">8731 5291,'53'0,"-79"27,26 26,-53 26,53-26,-80-27,80 27,-26-53</inkml:trace>
  <inkml:trace contextRef="#ctx0" brushRef="#br0" timeOffset="3255.1862">8837 6059,'27'0,"25"0,28 0,-27 0,-27-53,1 53,52 0,-52-27,-1 27</inkml:trace>
  <inkml:trace contextRef="#ctx0" brushRef="#br0" timeOffset="3787.2167">8811 5556,'26'0,"27"0,0 0,-27 0,27 0,0 0,-26 0</inkml:trace>
  <inkml:trace contextRef="#ctx0" brushRef="#br0" timeOffset="4559.2608">8890 6006,'53'0,"53"0,-80 0,27 0,0 0,0 0,0 0,-27 0,1 0,-27 0</inkml:trace>
  <inkml:trace contextRef="#ctx0" brushRef="#br0" timeOffset="5227.299">8758 5556,'26'0,"-26"53,80-53,-28 0,1 0,0 0,27 0,-27 0,0 0,-1 0,-25 0,26 0,0 0,-27 0,27 0</inkml:trace>
  <inkml:trace contextRef="#ctx0" brushRef="#br0" timeOffset="5776.3304">9737 5477,'26'0,"27"0,0 0,0-27,0 27,26 0,1 0,-1 0,-53 0,1 0,-27 0,-27 79</inkml:trace>
  <inkml:trace contextRef="#ctx0" brushRef="#br0" timeOffset="6329.3621">9790 5847,'-53'0,"79"0,1 0,26 0,-1 0,-25 0,26 0,0 0,0 0,26-26,-53 26,27 0</inkml:trace>
  <inkml:trace contextRef="#ctx0" brushRef="#br0" timeOffset="22844.3067">27331 741,'0'79,"0"-26,27 26,-27 53,0-26,0 27,0 25,0 1,0-53,0 0,0 0,0-1,0 28,53-27,-53 52,0 28,53-28,-53-52,0 26,53 1,-53-27,0 26,53-53,-53 1,0-28,0 1,0 0,0-26,0-1,0-26</inkml:trace>
  <inkml:trace contextRef="#ctx0" brushRef="#br0" timeOffset="23893.3667">24791 2513,'53'0,"-26"0,26 0,0 0,26 0,27 0,79 0,27 0,52 0,54 0,-1 0,27 0,-53 0,0 53,27-53,-80 0,27 0,-54 0,27 80,-52-80,-28 0,1 0,-27 26,-26-26,27 0,25 53,-52-53,26 0,-26 53,-26-53,-1 0,27 53,-27-53,1 0,-1 26,-26-26,0 0,-27 0,-26 53,27-53,26 0,-27 0,27 0,0 0,0 0,53 0,-27 0,0 0,1 0,-27 0,0 0,0 0,-1 0,-78 0,0 0,26 27</inkml:trace>
  <inkml:trace contextRef="#ctx0" brushRef="#br0" timeOffset="24105.3788">31433 2751,'79'0,"-26"53,0-26,26 52,-79-52,0-1,0 27,-26-27,-27 27,-27-26,-25 26,78-53</inkml:trace>
  <inkml:trace contextRef="#ctx0" brushRef="#br0" timeOffset="24708.4133">32120 3148,'80'80,"-80"-1,0-26,0 0,0-27,0 27,0-26,0-1,26-26,27 0,-53-26,53-27,-53 26,0-26,0 80,0 26,27-53,-27 26,52-26,1 0,0 0,0-53,-53 0,0 0,0 1,0 25,-53-26,27 0,-27 53</inkml:trace>
  <inkml:trace contextRef="#ctx0" brushRef="#br0" timeOffset="25609.4648">27331 688,'-26'0,"26"53,-106-27,80 27,26-27,-53 27,0 0</inkml:trace>
  <inkml:trace contextRef="#ctx0" brushRef="#br0" timeOffset="25804.476">27437 555,'53'0,"0"53,0-53,0 53,-27-53,1 27,26-27,-27 0</inkml:trace>
  <inkml:trace contextRef="#ctx0" brushRef="#br0" timeOffset="27004.5446">24236 476,'0'-27,"0"54,0 26,0 0,0 26,0 1,0-28,0 1,0-26,0 26,0 0</inkml:trace>
  <inkml:trace contextRef="#ctx0" brushRef="#br0" timeOffset="27237.5579">24342 423,'26'0,"-26"-26,27 26,26 0,-1 0,-25 0,-1 0,-26 26,53 27,-53-27,-26 1</inkml:trace>
  <inkml:trace contextRef="#ctx0" brushRef="#br0" timeOffset="27417.5682">24315 741,'0'0,"53"0,0 0,-26 0,25 0,1 0,0 0,-26 0</inkml:trace>
  <inkml:trace contextRef="#ctx0" brushRef="#br0" timeOffset="27709.5849">24897 502,'-79'27,"79"-1,-27 27,27 27,0-27,-52-1,52-25,0 26,0 0,0-53,52 0,1 0,-26 0</inkml:trace>
  <inkml:trace contextRef="#ctx0" brushRef="#br0" timeOffset="28153.6103">25003 714,'0'0,"-26"0,26 53,0 0,79 26,-26-52,0-27,-27 0,-26 0,0 0,0 0,53 26,-26-26,-1 0,27 0,-53-53,0 0,-26 27,-27-53,53 52,0 1</inkml:trace>
  <inkml:trace contextRef="#ctx0" brushRef="#br0" timeOffset="28349.6215">25585 714,'0'53,"0"0,0 0,0-27,0 27,0-26,0-1,0 27,-26-27,-27 27</inkml:trace>
  <inkml:trace contextRef="#ctx0" brushRef="#br0" timeOffset="28939.6553">25188 873,'0'0,"0"53,0 0,-26-53</inkml:trace>
  <inkml:trace contextRef="#ctx0" brushRef="#br0" timeOffset="30048.7187">23945 397,'0'-53,"0"53,0 79,0 27,0 26,0-26,0 0,0 0,0-27,26 0,-26-26,80-26,-54 26</inkml:trace>
  <inkml:trace contextRef="#ctx0" brushRef="#br0" timeOffset="30964.7711">25876 476,'0'53,"0"0,0 26,0 1,0-1,0-26,0 26,0-26,27 0,-27-27,0 27</inkml:trace>
  <inkml:trace contextRef="#ctx0" brushRef="#br0" timeOffset="31536.8038">26088 317,'0'-53,"0"53,53 0,-53 27,26-27,-26 53,0 0,0-27,0-26,0 53,53-53,0 0,27 26,-28-26,-25 0</inkml:trace>
  <inkml:trace contextRef="#ctx0" brushRef="#br0" timeOffset="32486.8582">27093 2937,'-53'79,"53"-53,-52 1,52 26,0 0,0-53,52 0,1 0,0 0,0-27,0 1,-53-1,27-26,-27 27,0-1,0-25,0 52,-27-27,-52 27,52 0,27 0</inkml:trace>
  <inkml:trace contextRef="#ctx0" brushRef="#br0" timeOffset="33838.9355">25188 793,'0'-26,"0"26,0 53,0-27,0-26,0 27,27-27</inkml:trace>
  <inkml:trace contextRef="#ctx0" brushRef="#br0" timeOffset="45416.5977">26670 5053,'0'53,"0"0,-26 0,26 26,0-26,-27 27,27-27,0-27,0 0,0 54,0-27,0-27</inkml:trace>
  <inkml:trace contextRef="#ctx0" brushRef="#br0" timeOffset="45710.6145">26776 5159,'26'0,"1"0,26 0,-27 0,1 0,-27 27</inkml:trace>
  <inkml:trace contextRef="#ctx0" brushRef="#br0" timeOffset="45909.6259">26696 5397,'0'0,"27"0,26 0,-27 0,1 0,26 53,-27-53,27 0</inkml:trace>
  <inkml:trace contextRef="#ctx0" brushRef="#br0" timeOffset="46535.6617">27358 5106,'0'-26,"0"26,-27 0,27 79,0-52,-26 78,26-25,0-27,0 0,0-1,0 28,0-27,0-27,53 54,0-80,-27 0</inkml:trace>
  <inkml:trace contextRef="#ctx0" brushRef="#br0" timeOffset="47045.6909">27570 5371,'0'26,"0"1,0-1,0 1,26-27,-26 105,27-52,25-26,-25-27,-27 0,0-27,26-26,-26 27,53 26,-53 26,27-26,-27 27,53-27,-27 0,27 0,-53-27,0-26,0 1,-26 52,26-27,0-26,26 53</inkml:trace>
  <inkml:trace contextRef="#ctx0" brushRef="#br0" timeOffset="47292.705">28099 5265,'26'0,"27"0,27 26,-80 54,26-27,-26 0,0-1,0 1,0 27,0-27,-79-27,79 27,-27-53,27 53</inkml:trace>
  <inkml:trace contextRef="#ctx0" brushRef="#br0" timeOffset="47742.7308">28443 5186,'0'-27,"53"27,-53 27,0 25,26 1,-26 53,0 26,0-52,53-1,-53 1,0-27,0-1,0 1,26-26,-26-1</inkml:trace>
  <inkml:trace contextRef="#ctx0" brushRef="#br0" timeOffset="48418.7694">26326 4947,'0'80,"0"26,0 52,0-25,0 25,0 28,53-28,-53-78,26-27,-26-27</inkml:trace>
  <inkml:trace contextRef="#ctx0" brushRef="#br0" timeOffset="49243.8166">28734 4736,'53'0,"-27"0,-26 53,0-27,0 27,0-27,0 1,-53-27,53 79,0-52,0-1,27-26,52 0,-26 0,26 0,1 0</inkml:trace>
  <inkml:trace contextRef="#ctx0" brushRef="#br0" timeOffset="49835.8505">29554 5000,'0'27,"0"52,0-52,0 26,26-27,1-26,52 79,-26-79,0 0,-26 0,25 0,-52-26,27 26,-27-53,0 27,0-27,0 53,0 53,0-1,0 1,0 0,26 27,-26-27,53-27,-53 27,0-27,0 1,-53-27,0 0,-26 0,0 0,-1-80</inkml:trace>
  <inkml:trace contextRef="#ctx0" brushRef="#br0" timeOffset="50002.86">29607 4524,'26'0,"-26"27,-26-27</inkml:trace>
  <inkml:trace contextRef="#ctx0" brushRef="#br0" timeOffset="50727.9015">30692 4630,'0'-53,"0"79,0 27,0 27,0-1,0 0,0 1,-53-1,53 27,0-27,0-26,0 0,0-26,0 26,26-53</inkml:trace>
  <inkml:trace contextRef="#ctx0" brushRef="#br0" timeOffset="51222.9298">31141 4683,'0'0,"0"79,-26 1,26 25,-53 1,53-26,0-1,0-26,0-27,53-26,-53 53,26-53,1 0,-27-26,0 26,0 26,0 1,53 52,53-79,-27 53,0-53,1 0,26-53,-53 0,-27 27,-26-1,0-26,0 27,-53 26,0-53,0 53,0 0,27 0,26 0,0 26,0 27,79-26,27 52,-27-26,54-53,-54 53,-26-53,0 0</inkml:trace>
  <inkml:trace contextRef="#ctx0" brushRef="#br0" timeOffset="51575.95">30268 4630,'-79'0,"105"26,54-26,52 53,53-53,53 53,1-53,-81 53,-52-53,0 53</inkml:trace>
  <inkml:trace contextRef="#ctx0" brushRef="#br0" timeOffset="53884.082">24077 6720,'27'0,"-1"0,0 0,54 27,-27-27,0-27,-27 27,-26-26,80 26,-80-27,26 27,-26-53,26 27,-26-1,0-26,0 53,0-26,-26 26,-27 0,27 26,26 1,-27-27,27 53,-53 0,53 0,-26 0,26-27,0 27,0 26,26-79,27 27,0-27,0 0,0 0,26 0,-52 0,-1 0,-26 26,0 27,0-26,27-27,26 0,-53-53,52-27,-52 1,53 26,-53 79,53 27,-53 0,53 27,-26-54,26-26,-27 53,1-53,25 0,-25-79,26 26,0-53,-53-26,26 52,-26 27,0 27,0 26,-26-53,-27 53,0 26,0 54,0-27,53 0,0 26,0-53,0 1,79 26,1-53,-1 0,53 0,-26-27,-53-26,0 27,-53 0,0-27,0 79,0 1,0-1,0 53,27-52,-27-1,53-26,-53 53,0-79,-27 26,27-53,0 0,0 26,53 27,0 0,0 0,0 0,0 0,0 0</inkml:trace>
  <inkml:trace contextRef="#ctx0" brushRef="#br0" timeOffset="54628.1246">26088 6588,'0'-53,"0"53,-79 0,26 0,53 26,-27-26,27 27,0-1,0 27,0-26,53 26,26-27,-52 27,26 0,-27 0,-26 26,53 27,-53 0,0-27,-26-26,-1 0,-26-27,0-26,27 0,-27 0,53 0,0-79,0-27,27-52,25 52,28 26,26 1,-27 0,0 52,-26-26,-26 53,-27-26,0 79,0 0,0-1,53 1,-53 0,26-26,54 26,-54-53,27-27,-53 1,53-27,-53-27,53-25,-53 52,0 26,0 107,0-1,0 27,0 0,53 52,-53-52,0 27,0-28,0-52,-27 0,-26 0,0-26,0-27,53-27,-52-26,52-26</inkml:trace>
  <inkml:trace contextRef="#ctx0" brushRef="#br0" timeOffset="55513.1752">27623 6985,'0'0,"52"-53,-25 0,26 0,-27-26,-26 52,0 1,0 26,-26 0,-54 0,80 0,0 26,0 53,80-26,-27 27,0-54,26 27,-53-26,-26-1,-26-26,-27 0,0 0,-26 0,52 0,27-53</inkml:trace>
  <inkml:trace contextRef="#ctx0" brushRef="#br0" timeOffset="55828.1932">28152 6244,'0'-27,"0"80,0 27,0-1,0 0,0 1,26 52,-26-26,53-27,-53 27,0-26,0 25,0-25,0-1,0-26,0-27,0 1,0-54,0-52</inkml:trace>
  <inkml:trace contextRef="#ctx0" brushRef="#br0" timeOffset="56223.2158">28152 6561,'0'-53,"53"53,0 0,-1 0,1 27,0-27,-53 26,27-26,-27 27,0 52,-53-79,0 53,0-53,0 53,27-53,26 79,0-52,53-27</inkml:trace>
  <inkml:trace contextRef="#ctx0" brushRef="#br0" timeOffset="56608.2378">28443 6879,'26'0,"27"0,26 0,1 0,-1 0,1 0,-54 0,-26 0,53 0,-53-80,0 28,0 25,0 1,-53-54,0 80,27 0,-1 0,-26 27,53-1,0 27,0 0,0 26,0-52,27-1,-27 27,53-53,-27 27,27-27,0 0,0 0</inkml:trace>
  <inkml:trace contextRef="#ctx0" brushRef="#br0" timeOffset="56916.2555">29289 6694,'0'-27,"0"-26,-53 53,-26 53,26-26,27 26,-27-1,26 1,27 0,-53-26,53 26,0-27,53 27,0-53,27 53,25-53,1 0,-26 0,-1-26,-26-1</inkml:trace>
  <inkml:trace contextRef="#ctx0" brushRef="#br0" timeOffset="57473.2873">29766 6164,'0'-52,"0"78,26 80,-26 0,79 26,-79-26,53 53,-53-54,27-25,-27-27,53-27,-27-26,-26 0,53-79,-53 52,0-26,27 53,26 0,-27 0,27 0,-27 0,1 0,26 0,-27 0,-26 27,0-1,0 27,-26-26,26 26,-53-53,79-53,-26 26,53-26,0-26,-26 26,25 27,1-27,-26 53,52 0,-79 0,27 0,-27 53</inkml:trace>
  <inkml:trace contextRef="#ctx0" brushRef="#br0" timeOffset="57703.3005">29210 6270,'26'0,"27"0,-26 0,-1 0,27 0,27 0,25 0,28 0,-27 27,26-27,-26 0</inkml:trace>
  <inkml:trace contextRef="#ctx0" brushRef="#br0" timeOffset="58723.3588">31247 6694,'0'-80,"-53"80,27-26,-27 26,0 0,-26 0,52 0,27 0,-26 0,26 26,0 27,53-53,0 0,26 0,0 0,-26 0,-26 0,-27 0,53 0,-53 0,0 53,53-53,-27 53,53-53,-26 0,0 0,0 0,53-26,-53-54,26 1,-79-27,53-26,-53-27,0 80,0 26,-26 26,-1 27,1 0,-27 27,0 52,27 0,26 54,-53-54,53 27,0-27,0 1,26-1,1-26,25-27,1 27,0-53</inkml:trace>
  <inkml:trace contextRef="#ctx0" brushRef="#br0" timeOffset="60506.4608">28866 7964,'0'-53,"0"0,0 26,-26 27,-27 0,0 0,0 0,0 0,-26 0,26 0,26 27,-52 26,79 0,26-27,27-26,27 0,-1 0,0 0,-26 0,27-26,-54-27,27 26,-53-26,26-26,-26 26,0 0,0 27,0-27,0 0,0 79,0 54,0-1,0 0,-79 1,79-27,0 26,0-26,0-27,27 27,25-53,28 0,26 0,-1 0,1-53,-53 1,0-28,0 1,-53 26,0 0,0 27,-53 26,0 0,0 0,0 52,0-25,53 26,0-27,0 27,27-53,52 53,-26-53,0 0,0 0,-26 0,25 0,-52 27,27-27,52 0,-52 0,26 0,-27-27,27 27,-53-53,26 53,1 0,26 27,0 26</inkml:trace>
  <inkml:trace contextRef="#ctx0" brushRef="#br0" timeOffset="61016.49">30136 7778,'0'-52,"-26"52,-54 0,54 26,-1-26,-26 26,53 27,-26-53,26 27,53 26,0-53,53 26,-27-26,-26 53,0-53,-53 27,53-27,-53 26,-27 27,1-53,-54 0,1 0,53 0</inkml:trace>
  <inkml:trace contextRef="#ctx0" brushRef="#br0" timeOffset="61243.503">30559 7911,'0'0,"0"26,0 1,0 26,0-27,0 0,0 27,80-53,-27 0</inkml:trace>
  <inkml:trace contextRef="#ctx0" brushRef="#br0" timeOffset="61414.5128">30586 7620,'0'-53,"0"0</inkml:trace>
  <inkml:trace contextRef="#ctx0" brushRef="#br0" timeOffset="62118.553">30903 7170,'0'0,"-26"0,26 53,0 0,-27 53,27-27,0 27,0 0,0 52,53-52,-53 0,80-53,-27-27,-27 27,1-53,25 0,-25 0,26-53,-53-26,53 26,-53 0,0 0,0 53,0 27,0 26,0-27,0 1,0-27,0 52,26-52,27 0,53-52,-106-1,53-27,-53-52,53 79,-53 27,0 79,0-1,0 1,0 0,26 27,-26-27,0-1,0 28,0 26,0 0,0-1,0-25,-53-27,53 0,-53-53,53 26,-26-26,-53-79,79 26,0-53,0-26</inkml:trace>
  <inkml:trace contextRef="#ctx0" brushRef="#br0" timeOffset="62481.5738">30850 7382,'0'0,"0"-27,53 27,0 0,-26 0,-27 0,53 0,-53 79,53-79,-53 27,26-27,-26 26,79-26,-52 53,52-53,-26 0,0 27,26-27</inkml:trace>
  <inkml:trace contextRef="#ctx0" brushRef="#br0" timeOffset="62794.5917">32015 8096,'0'26</inkml:trace>
  <inkml:trace contextRef="#ctx0" brushRef="#br0" timeOffset="63544.6346">30718 7329,'-26'0,"-27"0,79 0,1 0,-27 26,26-26,-26 53,53-53,-53 79,79-79</inkml:trace>
  <inkml:trace contextRef="#ctx0" brushRef="#br0" timeOffset="66986.8315">7752 14711,'53'0,"27"0,-27 0,-1 26,28-26,26 0,52 0,-25 0,52 0,0 0,0 0,-26 0,53 0,-1 0,1 0,0 0,26 0,-53-26,-53 26,27 0,-53 0,-27 0,-26 0,-26 0</inkml:trace>
  <inkml:trace contextRef="#ctx0" brushRef="#br0" timeOffset="67910.8843">19447 14816,'79'0,"1"0,25 0,28 0,-1 0,27 0,26 0,27 80,26-80,-27 0,1 0,53 0,-54 0,1 0,-27 0,0 0,-52 0,26-27,-1 27,-78 0,-27 0,-27 0</inkml:trace>
  <inkml:trace contextRef="#ctx0" brushRef="#br0" timeOffset="85138.8697">8864 5238,'26'0,"27"0,0 0,-27 0,27 0,-26 0,52 0,-52 0,-1-26,27 26,-27 0,1 0,26 0,-27 0,1 0,26 0</inkml:trace>
  <inkml:trace contextRef="#ctx0" brushRef="#br0" timeOffset="86070.923">9895 5397,'0'0,"-52"0,52 27,-27-27,27 26,-26-26,-1 0</inkml:trace>
  <inkml:trace contextRef="#ctx0" brushRef="#br0" timeOffset="174727.9939">2381 15504,'0'-26,"0"26,0 53,0 26,0 0,0 1,0-27,0 26,0-26,27-26,-27 25,0 1,26-53,-26 27,0-1</inkml:trace>
  <inkml:trace contextRef="#ctx0" brushRef="#br0" timeOffset="175104.0154">1852 15531,'0'-27,"0"-26,27 27,-1 26,27 0,26 0,27 0,53-53,26 53,27-79,-53 79,-1-80,-25 80,-54-79,-26 79,0 0,0 0</inkml:trace>
  <inkml:trace contextRef="#ctx0" brushRef="#br0" timeOffset="175645.0464">3228 15398,'0'53,"0"0,53 27,-53 25,53 28,-53-27,0-27,26 27,-26-53,0-27,53-26,-26 0,-1-53,-26 0,53 53,-53-53,26 53,27 27,-26-27,26 0,0 0,0 0,26-27,-26 27,0-52,0 52,-53-53,0 0,-27 53,1 0,-1 0,-26 0,80 0,-1 26,1-26,26 27,-27-27,27 79,-53-53,53 1,-53 26,0-27,53-26</inkml:trace>
  <inkml:trace contextRef="#ctx0" brushRef="#br0" timeOffset="176318.0849">5292 15769,'0'26,"0"27,0 0,0 27,0-28,0-25,26 26,27-53,0 0,0 0,26-27,-52 1,-27-53</inkml:trace>
  <inkml:trace contextRef="#ctx0" brushRef="#br0" timeOffset="176501.0953">5503 15478,'0'-27,"0"27,0 53,0 27</inkml:trace>
  <inkml:trace contextRef="#ctx0" brushRef="#br0" timeOffset="177216.1362">6165 15875,'0'-27,"-27"-26,-52 53,53 0,-1 0,-26 0,0 0,0 27,0 26,0-27,53 27,-26 0,26-27,0 27,26-53,54 0,-27 0,0 0,0-26,26-27,-26 0,0 0,-27-53,-26 0,80 27,-80 0,0 52,0 1,0-1,0 27,0 53,0 0,0 27,0-1,0 0,0 1,26-27,1 0,52-53,-26 26,26-26,-26 0,27-53,-28-26,28-54,-80 28,0-1,0 53,-53 53,0 0,-26 53,52 0,-26 26,53 0,0 1,0-1,0-26,27-26,52-27,0 0,27 0,0 0,0 0,-27 0,1 0,-1 0</inkml:trace>
  <inkml:trace contextRef="#ctx0" brushRef="#br0" timeOffset="177594.1578">7488 15769,'0'0,"-80"0,27 0,1 0,-1 26,-27 1,54 26,26 0,0-27,79-26,1 0,-1 0,0 0,-26 0,0-79,-26 79,-27 26,0 27,0-26</inkml:trace>
  <inkml:trace contextRef="#ctx0" brushRef="#br0" timeOffset="178426.2054">8229 15610,'-27'0,"1"0,26 27,-80-1,80 0,0 27,27-53,-1 53,27-53,0 0,-27 0,27 0,-53-53,27 27,-27-27,0-26,0 52,-27 27,-52 0,26 0,0 53,53 0,0 0,0-53,80 0,52 0,53 0,0 0,-26-53,0 0,-27-26,-79 26,-53-27,53 54,-80-27,1 53,-27 0,0 0,0 0,27 27,26-1,0 27,0 53,26-27,1 27,26 53,0-27,-1 27,-52-27,53-26,-53 0,0-27,-26-26,-1 0</inkml:trace>
  <inkml:trace contextRef="#ctx0" brushRef="#br0" timeOffset="178607.2158">9049 16139,'53'0,"0"-26,0 26,-1 0,28 0,-27 0,26 26,0-26,1 53</inkml:trace>
  <inkml:trace contextRef="#ctx0" brushRef="#br0" timeOffset="179317.2564">10874 15742,'0'-26,"-53"26,53-53,-26 53,-27-26,-26 26,26 26,26 27,27-27,-26 27,26-26,0-1,53 27,-27-53,27 0,0 0,0 0,-27-53,27 27,-53-1,27-26,26 80,26 52,-26-26,-26-26,25 26</inkml:trace>
  <inkml:trace contextRef="#ctx0" brushRef="#br0" timeOffset="180466.3221">12012 15081,'-53'0,"53"26,-53 1,53 26,0-27,0 1,0 26,27-53,26 0</inkml:trace>
  <inkml:trace contextRef="#ctx0" brushRef="#br0" timeOffset="180683.3345">12224 15134,'0'26,"0"1,0-1,53 27,0-53,-27 27</inkml:trace>
  <inkml:trace contextRef="#ctx0" brushRef="#br0" timeOffset="181447.3782">13388 15213,'-27'-53,"1"53,-27 0,27 27,-1-1,-26 27,53-26,-26-1,26 27,0-27,53 27,26-53,27 53,53-53,-1 80,-78-80,-27 53,-53-27,-80-26,-25 53,-28-53,54 0,52 0</inkml:trace>
  <inkml:trace contextRef="#ctx0" brushRef="#br0" timeOffset="181665.3907">14182 15425,'0'-27,"0"27,-27 0,-26 27,53 26,0-27,0 1,0 26,0-27,27 1,-1 52</inkml:trace>
  <inkml:trace contextRef="#ctx0" brushRef="#br0" timeOffset="181839.4007">14208 15134,'0'-53,"27"26,-27 80,0-26</inkml:trace>
  <inkml:trace contextRef="#ctx0" brushRef="#br0" timeOffset="182475.437">14393 15451,'0'-53,"53"53,0 0,-26 0,26 0,-1 80,-52-27,0-27,0 1,-26 26,-27-27,27 27,-1-53,27 53,-53-53,53 26,53-26,27 53,-1-26,-26 26,26 26,-79 0,0 27,0 26,-53-52,-53 26,27-53,0-53,26 0,26 0,-26-80,53 1,0-1,0 1,53 0,80-27,78 27,27-27,27 53,0 53,-54-53,-78 53,-81 0,-25-27,-27-26,-27 53,-52 0,-53 0,26 0,0 0,53 0,27 53,26-26,0-1,0 27,26 27,54-54,52 27,27-53,-54 53,-25-53,-1 0,-26 0</inkml:trace>
  <inkml:trace contextRef="#ctx0" brushRef="#br0" timeOffset="182844.4581">16484 15478,'26'-53,"0"79,-26 1,53 26,-79-27,-53-26,26 0</inkml:trace>
  <inkml:trace contextRef="#ctx0" brushRef="#br0" timeOffset="183744.5096">16166 15134,'53'0,"-27"26,1 1,-27 26,0-27,0 27,-27-26,-25-27,25 52</inkml:trace>
  <inkml:trace contextRef="#ctx0" brushRef="#br0" timeOffset="184714.5651">17674 15451,'0'-26,"-53"26,53 26,0 1,0 26,27-53,-1 0,27 0,0 0,0 0,-53-27,0 1,0-27,0 0,0 27,-53 26,0 0,0 0,0 0,0 26,53 27,106 0,0-53,53 0,-27 0,0-27,1-26,-54-26,0 26,-52-26,-27 26,0 0,0 26,0 27,-53 0,0 0,0 0,27 0,26 53,-80 53,80 0,0 0,0 53,0 26,80 0,-1 0,27 53,-53-79,0-53,-53-27,0-26,-27-53,1-26</inkml:trace>
  <inkml:trace contextRef="#ctx0" brushRef="#br0" timeOffset="184869.574">18362 16219,'27'0,"25"-53,1 53,0 0,27 0,-27 0,0 0,26 26,-53-26</inkml:trace>
  <inkml:trace contextRef="#ctx0" brushRef="#br0" timeOffset="185462.6079">19923 15663,'-26'-53,"-54"0,27 53,0 0,-26 0,-27 53,53 0,0 26,53-26,0-26,27 52,52-79,27 0,0 0,-27 0,27-53,-53 0,0 0,0 27,-53-27,0 106,0-27,0 1,26 26,27 0,0-53,-26 26</inkml:trace>
  <inkml:trace contextRef="#ctx0" brushRef="#br0" timeOffset="186067.6425">21696 15398,'-27'0,"27"-79,-26 79,-1 0,-25 0,-1 0,26 0,-26 0,0 53,53-27,0 1,0 26,0-27,80 27,26-53,-27 53,-26-53,0 53,-53 0,53-27,-53 27,0 0,-27-53,-52 27,26-27,26 0,1 0</inkml:trace>
  <inkml:trace contextRef="#ctx0" brushRef="#br0" timeOffset="186285.655">22437 15504,'-27'53,"27"0,0 0,0 0,0 0,0-27,0 27</inkml:trace>
  <inkml:trace contextRef="#ctx0" brushRef="#br0" timeOffset="186444.6641">22331 15266,'0'-26,"26"26,1 0,-27 26,0 1</inkml:trace>
  <inkml:trace contextRef="#ctx0" brushRef="#br0" timeOffset="187838.7438">23310 15319,'0'-26,"-27"-27,-26 53,1-27,25 27,1 0,-1 0,-26 0,27 0,-27 0,53 53,-53 0,53-26,0 25,0-52,53 0,0 0,0 0,0 0,0 0,-27-26,27 0,-53-27,26 53,-26 26,0 27,53 0,-53 0,106 26,-79-26,-27 0,79 0,-79-27,0 27,-27 0,-25-53,-1 53,-53-53,53 80,0-80,27 0,26-80,26 27,53-26,1-1,26 1,-54 26,1 0,27 27,-54 26,1 0,52 0,-79 53,27 26,-27 0,0 1,0-1,52 1,-52-54,80-52,-54-27,27-27,0 1,0 26,-27 27,27 26,-53-53,27 53,-27 53,0-1,53 1,-53-26,53 26,-27 0,-26-27,53-26</inkml:trace>
  <inkml:trace contextRef="#ctx0" brushRef="#br0" timeOffset="188395.7757">24765 15663,'0'-26,"-26"26,26 0,26-27,0 27,1 27,79 52,-53-79,26 79,0-79,27 0,0-26,0-27,0 0,-27-53,1-26,-28-27,-52-26,27 53,-27 52,0 1,-53 52,27 27,26-52,-53 52,26 0,27 26,0 0,-53 27,53 27,0 26,0-27,0 0,0 1,0-1,0 0,0 1,27-1,-27 1,79-1,-26-53</inkml:trace>
  <inkml:trace contextRef="#ctx0" brushRef="#br0" timeOffset="188918.8056">25030 15531,'-53'0,"26"0,-26 0,27 0,-1 0,-26 0,27 0,0 0,26 0,-27 0,27 26,0 27,27-53,52 79,80-79,-27 0,53 0,-26 0,-27 0</inkml:trace>
  <inkml:trace contextRef="#ctx0" brushRef="#br0" timeOffset="189587.8438">26882 14896,'0'-53,"0"0,26 53,27 0,0 0,0 0,0 0,26 53,-52-53,-27 53,0 26,0-52,0 25,-53-25,-27 52,27-26,27 0,-27 0,53-26,-53 25,53 28,0-54</inkml:trace>
  <inkml:trace contextRef="#ctx0" brushRef="#br0" timeOffset="189735.8523">27120 15795,'53'0</inkml:trace>
  <inkml:trace contextRef="#ctx0" brushRef="#br0" timeOffset="201563.5288">25135 15663,'0'0,"0"-26,-26-1,-27-26,27 27,-27-27,26 26,-26 27,53-53,-26 53,26 27,-27-27,27 79,0-52,-53 26,53-27,0 1,0 25,-52-25,52-1,0 27,0-26,26 26,53 0,-26-53,0 0,0 0,0 0,-26 0,-1 0,-26-27,0-26,0 27,0-1,0-26,0 27,0 52,0 27,53-26,-53-1,53 27,0-26,-53 26,79-53,-52 26,-1-26,27 0,-27 0,1 0,26 0</inkml:trace>
  <inkml:trace contextRef="#ctx0" brushRef="#br0" timeOffset="202248.568">25638 15742,'0'-53,"0"80,80-27,-28 0,1 0,-26 0,-1 0,27 26,-26-26,-27 27,53-27</inkml:trace>
  <inkml:trace contextRef="#ctx0" brushRef="#br0" timeOffset="203019.6121">27120 15848,'0'-26,"53"26,-27 0</inkml:trace>
  <inkml:trace contextRef="#ctx0" brushRef="#br0" timeOffset="203619.6464">26961 15531,'0'-27,"-26"27,26 27,0 52,-27-26</inkml:trace>
  <inkml:trace contextRef="#ctx0" brushRef="#br0" timeOffset="203971.6666">27226 15848,'26'0,"-26"0,27 0,-27 0</inkml:trace>
  <inkml:trace contextRef="#ctx0" brushRef="#br0" timeOffset="204369.6893">26961 15557,'0'0,"0"27</inkml:trace>
  <inkml:trace contextRef="#ctx0" brushRef="#br0" timeOffset="204790.7134">26829 14896,'0'0,"0"26,0 27,0-26,0-1</inkml:trace>
  <inkml:trace contextRef="#ctx0" brushRef="#br0" timeOffset="205419.7494">27305 15928,'0'0,"-26"0,26-53</inkml:trace>
  <inkml:trace contextRef="#ctx0" brushRef="#br0" timeOffset="206671.821">27146 15875,'0'26,"53"-26,-26 0,-1 0,-26-26,0 26,0 26</inkml:trace>
  <inkml:trace contextRef="#ctx0" brushRef="#br0" timeOffset="207399.8626">27279 15875,'-27'0,"-26"0,53 26,27-26,-27-26,0-1,-27 27,27 0</inkml:trace>
  <inkml:trace contextRef="#ctx0" brushRef="#br0" timeOffset="259664.852">7144 17039,'0'-27,"53"27,-53 27,0 26,0 26,0-26,26 53,-26-27,53 1,0-27,-27-1,27-52,0 27,-26-27,-1 0,27 0,-53-79,53 26,-53-27,53 27,-53 0,0 80,53-1,-53 27,26 27,-26-54,106 27,-79-53,-1 26,53-26,-79-26,27-27,-27-26,53-27,-53 27,0 26,0 26,0-26,0 53,-80 0,54 27</inkml:trace>
  <inkml:trace contextRef="#ctx0" brushRef="#br0" timeOffset="260033.8731">8123 16933,'0'53,"26"53,27 0,0 26,-27-53,27 27,0-53,-26 0,-1-53,-26 53,53-53,-26-53,-27 26,53-25,-53-1,0-27,0 54,52 26,-52 53,53-53,-53 53,53-53,-53 53,27-53,-1 0,1 0,-27 0,53-53</inkml:trace>
  <inkml:trace contextRef="#ctx0" brushRef="#br0" timeOffset="260424.8955">8969 17383,'0'53,"27"-53,-1 26,54-26,-54 0,27 0,-26 0,-27-26,0-1,0-26,0-26,52 105,-52 1,53 26,-53-27,53 27,0 27,0-1,-53 0,27-26,-27 0,0 27,0-54,-53 27,26-27,-26-26,27 53,-1-53</inkml:trace>
  <inkml:trace contextRef="#ctx0" brushRef="#br0" timeOffset="261284.9447">10583 17012,'0'-26,"-53"26,1 53,52 106,-80 26,80 0,0 0,27 0,26-52,26-80,27 0,0-53,-27 0,-26 0,0 0,0-80,0 1,-53-80,0 0,0 1,0-1,0 79,0 54,-27 26,-26 53,53 26,0 54,0-54,0 0,53-26,0 53,26-53,-26-27,0 27,-26-53,-27 27,26-27</inkml:trace>
  <inkml:trace contextRef="#ctx0" brushRef="#br0" timeOffset="261503.9572">11007 16510,'0'0,"0"26,-53 54,53-1,0-53</inkml:trace>
  <inkml:trace contextRef="#ctx0" brushRef="#br0" timeOffset="261773.9727">10795 17251,'0'52,"53"1,0-53,0 53,0-53,53 27,-27-27,0 0,1 0,-27 0,26 0,-26 0,26 0,1 0</inkml:trace>
  <inkml:trace contextRef="#ctx0" brushRef="#br0" timeOffset="262636.022">12515 17118,'0'53,"0"-26,0 26,79-53,-26 52,0-52,0 0,26 0,-52 0,-1-52,-26 25,53 1,-53-27,0 53,-53 0,53 53,0-27,27 27,-1 0,27 26,-26-26,-27 0,52 0,-52-27,0 27,-26-53,-53 53,52-53,-26 0,0 0</inkml:trace>
  <inkml:trace contextRef="#ctx0" brushRef="#br0" timeOffset="262839.0336">12621 16880,'0'27</inkml:trace>
  <inkml:trace contextRef="#ctx0" brushRef="#br0" timeOffset="264016.1009">15055 17224,'0'-53,"0"-26,0 26,0 26,-80-26,54 27,-27-27,0 53,0-26,0 26,0 0,-26 0,26 79,0-26,0 53,53-27,-79 1,79-1,0-26,0 0,53 0,0-53,26 53,27-53,53 0,-1-53,1-27,-27 27,-52 0,-1 1,-52 52,-1 0,-26 52,0 28,0-1,-26 27,26-53,0-27,0 27,26-159,27 27,0-53,-27 52,-26 54,53-27,-53 27,27 26,26 0,-27 0,1 79,52-79,-26 0</inkml:trace>
  <inkml:trace contextRef="#ctx0" brushRef="#br0" timeOffset="264399.1228">16087 17277,'0'26,"0"27,0 27,0-1,26 27,-26-53,27 0,26 0,-1-27,-25-26,26 0,-27 0,27-53,-53 0,53-26,-53 0,0-1,0-26,0 80,53 79,-53 0,53-27,-53 27,79-26,-26-27,-26 52,-27 54</inkml:trace>
  <inkml:trace contextRef="#ctx0" brushRef="#br0" timeOffset="264984.1563">17198 17330,'0'-53,"0"27,-27 26,27-53,-26 53,-27 0,27 0,26 26,0 27,0 26,0 1,0-27,26-27,53 27,-26-53,0 26,0-26,27 0,-54 0,1 0,25-52,-52 25,27 27,-27-26,0 26,0 79,0-26,53-27,0-26,-27 53,27-53,0 0,-27 0,1 0,-27 0,0-26,0-27</inkml:trace>
  <inkml:trace contextRef="#ctx0" brushRef="#br0" timeOffset="265134.1648">17939 16986,'0'-27,"-53"80,0 27</inkml:trace>
  <inkml:trace contextRef="#ctx0" brushRef="#br0" timeOffset="266063.218">18812 17436,'-53'0,"0"-27,-26 27,26 0,0 0,26 0,-26 0,53 27,-26-27,26 0,53 0,-27 0,27-27,-26 27,-27-26,26 26,-26 0,27 0,-27 79,79-52,-26 26,26-27,1-26,-27 0,26 0,0-26,27-54,-53 27,0-79,-53-27,53-26,-53 132,0 27,-53 26,27 0,-1 0,-26 0,27 53,26-1,-53 28,53-1,0 1,26-1,1 0,52-26,-26 0,0 27,53-54,-27 27,1 0,52-53</inkml:trace>
  <inkml:trace contextRef="#ctx0" brushRef="#br0" timeOffset="266895.2656">20585 16589,'0'-26,"0"105,0 27,53 26,-53-26,79 26,-26 1,0-81,26 1,-26-53,-27 27,27-27,-26 0,-27 0,26-53,-26 26,-26 54,26 26,0-27,0 1,79 26,1 0,-27-53,-27 0,0 0,27-27,-26 1,-27-27,0 0,0 53,-27 0,-26 0,-26 0,0 0,26 0,-27 26,27-26</inkml:trace>
  <inkml:trace contextRef="#ctx0" brushRef="#br0" timeOffset="267143.2798">20452 16959,'53'-52,"-26"52,52 0,-26 0,26 0,1 0,-1 0,27 26,26-26,-52 53,-1-53,-26 26</inkml:trace>
  <inkml:trace contextRef="#ctx0" brushRef="#br0" timeOffset="268089.3339">22754 16510,'0'26,"0"54,0-1,0 0,0 1,0-1,0 0,0-26,0-26,0-27,0 26,27-26</inkml:trace>
  <inkml:trace contextRef="#ctx0" brushRef="#br0" timeOffset="268419.3528">23072 16589,'0'0,"-53"53,26-27,-26 27,27-26,-27 26,53-27,-26-26,26 27,0-27,52 0,-52 53,53-53,27 0,-27 0,26 0,0 0,27 0,-26 0</inkml:trace>
  <inkml:trace contextRef="#ctx0" brushRef="#br0" timeOffset="268741.3712">23786 16827,'-26'53,"26"-26,0 25,0-25,0-1,0 27,0-26,0-27,53 26,-27-26,-26-26,53-1,-53-26,26 27,-26-1,27 27,52 53,-52-53,26 53,-1-53,-52 27,53-27</inkml:trace>
  <inkml:trace contextRef="#ctx0" brushRef="#br0" timeOffset="268995.3857">24315 17092,'53'0,"-53"26,53 1,0 26,-27-27,27-26,-26 0,-1 0,-26-53,0 0,-26 0,-1 0,-26 53,27-53,-27 53,0 0</inkml:trace>
  <inkml:trace contextRef="#ctx0" brushRef="#br0" timeOffset="269424.4102">24712 17118,'0'27,"0"26,0 0,0-27,79-26,-52 79,-1-79,27 0,0 0,-53-26,27-27,-27-26,0 52,0-26,79 159,-26-53,26 0,1 0,-1-53,-26 0,26 0,-26 0,-26 0,26-80,-53-25,0-54,0 53,0 0,-27 27,-26 52,0 54,53 26,0 0</inkml:trace>
  <inkml:trace contextRef="#ctx0" brushRef="#br0" timeOffset="270458.4694">26802 16536,'0'-26,"0"-27,27 53,26 0,-27 0,1 0,26 0,-27 26,0-26,27 27,-26 26,-27 0,0-27,-27 27,1-53,-27 53,27-53,-1 0,-26 0,27 26,-27-26,53 53,-53-53,53 27,0-1,0 27,26 26,-26-52,53 26,-53-27,53 1</inkml:trace>
  <inkml:trace contextRef="#ctx0" brushRef="#br0" timeOffset="270624.4789">26935 17330,'53'0,"-53"53,-27-53</inkml:trace>
  <inkml:trace contextRef="#ctx0" brushRef="#br0" timeOffset="272222.5703">18574 17542,'0'-53,"0"26,0-26,0 0,-27 53,27-53,-26 53,26-26,-53 26,0 0,0 0,27 26,-27 1,53-1,-53 27,53-26,0-1,0 27,0 0,0-53,53 0,0 0,0 0,-1 0,1 0,0-26,-26-27,-27 26,53-26,-53 0,26 53,-26 27,0-1,53 1,-53 26,0-27,0 1,27 25,-27 1,26-53,-26 53,79-53,-52 0</inkml:trace>
  <inkml:trace contextRef="#ctx0" brushRef="#br0" timeOffset="277493.8718">18203 16245,'0'0,"27"0,-27 0,53 0,-27 0,1 0,26 0,-27 0,0 0,27 0,-79 0,26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36:17.0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1244 317,'-27'27,"27"26,0-1,-26 54,26-26,0-1,0-26,0 0,0 0,0 0,0-27,53-26,-27 0,27 0,0 0,26 0,1 0,-1-26,-53 26</inkml:trace>
  <inkml:trace contextRef="#ctx0" brushRef="#br0" timeOffset="309.0177">1270 608,'26'0,"54"0,-27 0,-27 0,1 0,26 0,-27 0,1 0,25 0,-25 0,-27-26</inkml:trace>
  <inkml:trace contextRef="#ctx0" brushRef="#br0" timeOffset="623.0357">1349 211,'27'0,"-1"0,1 0,-1 0,27 0,0 0,-26 0,25 0,-25 0,26 0,-53 0,53 53</inkml:trace>
  <inkml:trace contextRef="#ctx0" brushRef="#br0" timeOffset="1050.0601">2328 317,'0'0,"0"27,-26-1,26 27,-53 53,53-27,-26-26,26 0,-53 0,53 0,-27-27,27 27,-53-26,53-1,-26-26</inkml:trace>
  <inkml:trace contextRef="#ctx0" brushRef="#br0" timeOffset="1331.0762">2011 449,'0'27,"26"-1,-26 27,53-26,-53-1,80 27,-27-53,-1 53,1-53,27 79,-27-79,0 27,-27-27,27 53,-27-53</inkml:trace>
  <inkml:trace contextRef="#ctx0" brushRef="#br0" timeOffset="1629.0932">2725 344,'0'26,"0"53,0-52,0-1</inkml:trace>
  <inkml:trace contextRef="#ctx0" brushRef="#br0" timeOffset="1808.1035">2778 873</inkml:trace>
  <inkml:trace contextRef="#ctx0" brushRef="#br0" timeOffset="1973.1129">2963 555,'53'0,"-53"0,0 80,-53-27,0 26</inkml:trace>
  <inkml:trace contextRef="#ctx0" brushRef="#br0" timeOffset="2798.1601">1746 1376,'53'0,"27"0,-28 0,1 0,53 0,53 0,26 0,0 0,1-53,-54 53,-26 0,0 0,-54 0,-25 0,-27 0</inkml:trace>
  <inkml:trace contextRef="#ctx0" brushRef="#br0" timeOffset="5634.3223">4815 449,'27'0,"-27"0,0 27,53 79,-53-27,0 1,26-28,-26 1,0 0,53-26,-53-1</inkml:trace>
  <inkml:trace contextRef="#ctx0" brushRef="#br0" timeOffset="6046.3459">4842 476,'26'0,"27"-53,0 53,0 0,26 0,1 26,26 27,-53-26,0 26,-27 26,-26 1,0-1,0-26,0 26,-26 1,-54-28,54 1,-27 0,26 0,-26-26,0-27,27 0,-27 0,0-53,53 26,-26 27</inkml:trace>
  <inkml:trace contextRef="#ctx0" brushRef="#br0" timeOffset="6452.3691">6006 767,'53'0,"-27"0,27 0,-26 0,-1 0,-26-53,80 27,-80-1,0-26,0 27,-53-27,26 53,1 0,-27 0,26 53,-25 0,52 26,-27 0,27-26,0 27,0-54,53 1,0-27,0 53,0-53,0 0,26 0,-26-27,0-26,0 0</inkml:trace>
  <inkml:trace contextRef="#ctx0" brushRef="#br0" timeOffset="6852.392">6694 291,'0'-27,"0"80,0 53,0 26,0 27,0 26,0-52,53-28,-27-25,54-27,-1 0,0-53,1 0,-1 0,1-53,-54-27,-26 1,0-27,0 0,0 53,-53 53,27 0,-1 0,-26 80,53-27,0 0,0-1,27 1,52-53,27 27,0-27,0 0,-1 0,-25 0,-54 0,-26-27</inkml:trace>
  <inkml:trace contextRef="#ctx0" brushRef="#br0" timeOffset="7144.4087">6429 582,'0'0,"27"0,52 0,-26 0,-26 0,26 0,-1 0,1 0,27 0,26 0,-54 0</inkml:trace>
  <inkml:trace contextRef="#ctx0" brushRef="#br0" timeOffset="7835.4482">7726 635,'26'0,"-26"79,53-26,-53 0,80 53,-80-27,53-26,-53 0,52 0,-52-106,-26 0,26-26,-26-1,26 27,0-26,0 53,0-1,0 27,26 0,27 0,-27 0</inkml:trace>
  <inkml:trace contextRef="#ctx0" brushRef="#br0" timeOffset="8288.4741">8255 899,'53'0,"-27"53,27-26,0 52,0-79,-26 26,26-26,-1 0,-52-52,80 25,-80-26,26 27,-26-1,0 27,27 0,-27 53,53-53,-53 27,26-27,1 0,78-53,-78 0,26-27,-53 54,26 0,-26 26,0 26,53 27,-53 26,0-26,27 0,-27 0</inkml:trace>
  <inkml:trace contextRef="#ctx0" brushRef="#br0" timeOffset="8528.4878">9499 688,'0'26,"26"1,-26 25,0-25,26-1,-26 27,0-26,0-1,0 27,53 0,-53-27</inkml:trace>
  <inkml:trace contextRef="#ctx0" brushRef="#br0" timeOffset="8684.4968">9737 529,'53'-53,"-27"0,-79 106</inkml:trace>
  <inkml:trace contextRef="#ctx0" brushRef="#br0" timeOffset="9684.554">9843 1005,'-53'-53,"53"27,26 26,27 0,-53 53,26 0,-26-1,0 1,0 0,0-26,0-1,53-26,-53-26,53-27,-53 26,80-52,-80 26,26 27,27 26,0 0,0 53,-27-27,27 27,0-27,0-26,26 53,-26-53,0 0,0-26,27-1,-54-26,-26 1,53-1,-53 0,0 0,-53 53,27 0,-1 0,-26 0,0 26,27 1,26-1,0 27,0-26,0 25,53-25,0-27,26 79,80-79,-27 0,27 0,-53 0</inkml:trace>
  <inkml:trace contextRef="#ctx0" brushRef="#br0" timeOffset="11005.6295">12197 449,'0'-26,"0"26,0 53,0 26,0 1,0-1,0 27,0-27,0 1,0-27,0-1,0 1,0 0,0-26,27-27,-27 53,26-53,54 0</inkml:trace>
  <inkml:trace contextRef="#ctx0" brushRef="#br0" timeOffset="11612.6642">12726 555,'0'-53,"0"0,0 80,0 79,0-27,0 1,0-1,0 0,0 1,0-27,27-1,26-25,0-27,0 0,-53 53,26-53,-26 79,80-79,-1 80,0-80,1 0,-1 0,-26 0,0-53,-53 26,0-26,0 53,-53 0,0 0,0 0,0 0,53 27,27-1,26 27,26-53,27 53,26-53,-26 0,0 0,-53 0</inkml:trace>
  <inkml:trace contextRef="#ctx0" brushRef="#br0" timeOffset="11983.6855">11959 555,'-53'0,"27"0,-1 0,27 27,27-27,52 26,27-26,53 0,105 0,1 0,26 0,0 0,-26 0,-80 0,-53 0</inkml:trace>
  <inkml:trace contextRef="#ctx0" brushRef="#br0" timeOffset="14453.8267">14605 1084,'0'0,"53"0,0 0,0 0,0 0,0 0,26 0,0 0,1-26,-27 26,0-26,-27 26,0-53,-26 0,53 26,-53-26,0 27,0-27,-26 53,-27 0,27 0,-27 53,26 0,-26 0,53 26,0-52,0-1,0 27,27-53,-1 26,1-26,52 0,-26 0,0 0,-27 0,27 0,-53 0,0 27,27-27,-27 26,26-26,54 0,-1 0,-53-53,27 27,-53-1,53-25,0 52,0 26,-27-26,27 53,27-53,26 53,-53-53,-1 0,1-27,0 1,-26-53,-27-1,0 1,0-1,0 54,0 26,-27-53,-26 53,27 0,-27 27,53-1,-26 27,26 26,0-26,26-26,27 26,0-53,0 26,26-26,-26 0,26 0,-26 0,-26-26,26 26,-53 0,53 0,-53 52,53-52,-53 53,26-53,-26 0,0-26,-53 26,53-53,0 0,0 27,106-27,26 0,80 0,-27 0,-79 0,0 0,0 53,-54-26,-131 26,26 0,0 0,27 0,-27 0,79 0,-26 53,53-53,-53 26,53 1,0 25,-26 28,25 26,1-1,0 54,-53-53,27 0,-27-53,0-27,-27-26,-26 0,0 0,27 0,-27-53,53-52,-26-1,26 0,0 26,0 1,53-27,26 53,27 0,-27 1,27-1,-27 53,1-27,-27 27,0 0,-53 0,0 80,0-28,0 1,0 0,0 0,52 0,1-26,0-27,-26 0,26-53,0 0,-27-27,-26 27,79 1,-79-1,0 106,0-1,0 1,0 27,0-1,0 0,0 1,0-1,-26 27,-27-53,27-27,-27 27,0-53,26 27,-26-27</inkml:trace>
  <inkml:trace contextRef="#ctx0" brushRef="#br0" timeOffset="15556.8898">19420 1084,'27'0,"-27"-26,79 26,1-53,-1 53,0-53,-26 53,0-53,-53 0,27 53,-27-53,-27 1,1 52,-27-53,0 53,26 0,-25 0,52 26,52 27,1 0,53 26,-26 1,-27-27,26-1,-79 28,26-54,-26 1,-26-27,-53 79,-1-79,1 0,-1 0,54 0,26-26,-27-27,27 0,0 0,80-26</inkml:trace>
  <inkml:trace contextRef="#ctx0" brushRef="#br0" timeOffset="15886.9087">20055 793,'80'-52,"-54"-1,-26 26,53 1,-53-27,0 0,-26 53,26-53,0 26,26 80,27 0,-53 27,53 26,-53-1,53 54,-53-27,53 27,-53 0,53 0,-53-27,0 0,53-52,-53-1,0-26,26-53,-26 0,0-53,53-53,-53 27,0-27,0 0</inkml:trace>
  <inkml:trace contextRef="#ctx0" brushRef="#br0" timeOffset="16245.9292">20373 767,'0'-26,"26"26,27 0,-26 0,-1 0,27 0,-26 52,26 1,-53 0,0 0,-27-53,-26 80,27-80,-54 52,54-25</inkml:trace>
  <inkml:trace contextRef="#ctx0" brushRef="#br0" timeOffset="16632.9514">20823 1111,'0'26,"53"-26,0 0,-1 0,1 0,0 0,0-26,-53-1,27 27,-27-79,0 53,-53 26,26 0,1 0,-27 0,26 0,-25 79,52-53,0 1,0 26,26-27,0 27,27-26,0-27,27 79,-1-79,27 0,-53 0</inkml:trace>
  <inkml:trace contextRef="#ctx0" brushRef="#br0" timeOffset="16898.9666">21511 1058,'0'-53,"-27"53,27-53,-26 53,-1 0,-26 27,53 52,-26-53,26 1,0 26,0-27,0 1,26 26,1-53,52 53,-26-53,0 0,0 0,0 0,26 0</inkml:trace>
  <inkml:trace contextRef="#ctx0" brushRef="#br0" timeOffset="17184.983">21934 793,'0'-79,"-53"79,53-26,0-1,27 27,-1 0,-26 27,0 26,0-27,0 27,0 0,0-27,0 27,0-26,0-1,26 27,27-53,-26 0,-27-26</inkml:trace>
  <inkml:trace contextRef="#ctx0" brushRef="#br0" timeOffset="17605.007">21960 502,'0'-26,"0"-53,0 131,0 28,0 52,0 0,0-26,0-26,0 25,0 1,27-26,-27-27,0 0,53-1,-53-25,26-27,1 0,-1 0,27 0,-26-53</inkml:trace>
  <inkml:trace contextRef="#ctx0" brushRef="#br0" timeOffset="17888.0232">22278 1270,'0'-80,"53"80,-53 27,53-1,-53 27,53-26,-53-1,0 53,0-131,0-1,0 0,0 0,0 0,79 0,-79 26,53 27,-27-52,27 52,-26 0,-1 0,27 26,-53 0,27 27,-27-26</inkml:trace>
  <inkml:trace contextRef="#ctx0" brushRef="#br0" timeOffset="18129.037">21511 741,'26'0,"53"0,-26 0,0 0,27 0,52 0,0 0,1 52,-54-52,-26 80,0-80</inkml:trace>
  <inkml:trace contextRef="#ctx0" brushRef="#br0" timeOffset="19029.0884">23257 1084,'0'0,"53"0,-53-26,0 0,-27 26,-52 0,26 0,0 26,27-26,26 53,-53-53,53 53,26 0,1-53,-1 0,27 0,53 0,-27 0,-26-27,-26 27,26 0,-53 0,0 53,26-53,27 0,-27 0,54 0,-1-26,1-54,-1 27,-26-26,0-27,-53 0,79-26,-79 53,0 26,0 0,-53 53,27-27,-27 27,26 0,1 0,26 53,-79 0,79 27,0-27,0 26,0 0,26 1,-26-1,79 27,-79-53,53 0,-53 0,80-53</inkml:trace>
  <inkml:trace contextRef="#ctx0" brushRef="#br0" timeOffset="20484.1717">25347 1164,'0'-27,"0"1,0-27,0 0,0 27,0-1,-79-52,79 26,-80 0,1 0,26 53,27 0,-54 0,27 0,27 53,26 0,-53 0,53-27,0 27,0-26,0-1,26 53,1-79,26 0,26 0,1 0,-1 0,0-52,27 25,-27-52,1-27,-27 27,26-27,-26 26,-53 27,27-26,-27 53,0-1,0-26,-53 106,26 26,-26 27,0 27,53-28,-79 28,79-27,0-27,0 0,26-52,54-27,-27 53,26-53,0-27,27-26,-53 0,27-52,-28-1,-52 0,27 27,-27 52,0 27,-53 0,0 0,0 53,-26 26,79 1,-27-1,27-26,0 0,0 0,27-53,26 26,-27-26,27 0,-26 0,25-26,1 26,-53-27,27 27,-27 27,0 26,26-53,-26 26,53-26,27 0,-80-26,53-1,-53-26,26 27,-26-1,53 27,-53 27,53-27,-53 53,53-53,-53 26,26-26</inkml:trace>
  <inkml:trace contextRef="#ctx0" brushRef="#br0" timeOffset="20874.194">26988 846,'0'-53,"0"53,0-26,-106 26,53 0,-27 0,27 0,1 0,-1 26,53 27,-53-26,53 26,0 0,26-27,54 27,-1-27,0-26,1 80,-27-80,0 0,-106 26,-27-26,27 53</inkml:trace>
  <inkml:trace contextRef="#ctx0" brushRef="#br0" timeOffset="21090.2063">27146 1058,'0'-26,"0"26,0 52,0-25,0-1,53 27,-53-26,0-1,53-26,-53 53,53-53,0 0</inkml:trace>
  <inkml:trace contextRef="#ctx0" brushRef="#br0" timeOffset="21265.2163">27252 741,'0'-53,"27"0,-1 26,-26 54,-26-1</inkml:trace>
  <inkml:trace contextRef="#ctx0" brushRef="#br0" timeOffset="21998.2583">27702 370,'0'-53,"0"27,0 79,0 105,0 1,-53-27,53 27,0 0,0-53,0 0,0-53,0-1,53-52,0 0,-27 0,1-26,26 0,-53-27,53 0,-80 79,27 1,0-1,0 1,0 52,0-79,53 0,26 0,-26-79,0 26,-26-27,26-52,-53 53,53 26,-53 26,0 54,0 26,0-1,0 1,-27 27,27-1,0-26,-53 26,53 1,-53 26,0-27,0 0,27 27,-27-53,27 0,-27 0,26-53,1 0,-54-53,80 0,0-26</inkml:trace>
  <inkml:trace contextRef="#ctx0" brushRef="#br0" timeOffset="22981.3145">27517 899,'-27'0,"27"0,27 0,26 0,-27 0,27 0,26 27,1-27,-1 0,-26 0,0 0,-27 0,-26 53,53-53,-79 0,-1 0</inkml:trace>
  <inkml:trace contextRef="#ctx0" brushRef="#br0" timeOffset="24778.4173">29289 608,'0'-53,"-79"53,26 0,0 80,0-54,27 27,26-26,-53-27,53 52,53-52,0 0,0 0,26 0,0 0,1-52,-54 52,-26 0,0 79,0 0,-26 1,26-27,0-1,0 1,26-53,1 0,-1-53,27 1,-26-1,-27-27,79 27,-79 27,26 79,-26 26,0 1,0-1,53 0,-53-26,0 0,0-26,0 26,0-27,0 0,-26 27,-27-26,26-27</inkml:trace>
  <inkml:trace contextRef="#ctx0" brushRef="#br0" timeOffset="25168.4396">30903 476,'0'-53,"0"79,0 27,-26 53,26 53,0 26,0 0,-53-52,53-1,0-53,0-26</inkml:trace>
  <inkml:trace contextRef="#ctx0" brushRef="#br0" timeOffset="26466.5138">30586 1137,'0'-26,"53"26,26 0,1 0,-1 0,27 26,0-26,-1 53,-52-53,0 53,0-53,-53 27,0 26,0-27,0 1,27-27,-1 52,27-52,0 0,0-26,0 0,-53-27,26 0,-26 0,0 26,-53-26,0 53,-26-53,26 53,27 0,-1 0,27 0,80-52,25 52,28-80,-1 27,-26 0,26 27,-79-27,0 27,-53-54,0 54,0 26,-79 26,79 54,0 25,-27-25,27 26,0-1,0 1,-53 0,53-27,0-26,0 0,0 0,-26-53,26 53,-53-53,26-26,-26-1,27-26,-27 27,53-1,53-26,0 53,0 0,26-52,1 52,25 0,28 0,-54-27,0 27,-52 0,-27-53,0 53,-27 0,-26-26,27 26,26 0,0 53,26 0,27-27,0-26,-53 53,27-53,26 0,-53 26,26-26,27 0,0 0,0 0,26-26,1-1,25-52,-25 0,-27-54,-53 28,53-1,-53 53,0 26,-53-26,26 53,-26 0,-26 0,0 0,52 0,1 53,-27 27,53-1,-53 27,53 53,0-27,0-26,26 0,-26-27,53 0,-26 1,-27-27</inkml:trace>
  <inkml:trace contextRef="#ctx0" brushRef="#br0" timeOffset="30582.7493">2540 2487,'26'0,"54"0,-27 0,26 0,27 0,-27 0,1 0,-27-27,26 27,-26-53,-27 53,-26-53,53 53,-53-79,0 26,0 0,0 27,-26 26,-27 0,26 0,-25 0,-1 0,26 0,-26 79,53 1,-26-28,26 1,0 0,0 27,53-54,0 27,0-53,-1 0,1 0,-26 0,-1 0,27-53,-53 27,27-27,-27 26,0 1,53 26,0 0,-27 0,27 79,-27-79,27 53,-26-53,-1 0,-26-26,0-27,27 53,26 26,-27-26,53 53,-26-53,0 53,0-53,0 0,0 0,-53-26,53-1,-53-26,0 0,0-26,-27 52,-25 27,-28-52,54 52,-27 26,53 0,0 27,26 27,27-27,-26-27,26 27,-1-53,54 53,-53-53,0 0,-26 0,-27-53,0 27,52 26,28 0,-27 0,0 0,0 26,26-26,-26 0,-27 0,-79 27,1-27,-1 0,0 0,53-80,106 1,-1 26,1 53,26-80,-52 80,-1 0,1 0,-1 0,-26 0,-27-26,-26-53,0 26,0 26,-26 27,-1 0,-25 0,-1 0,26 0,-26 27,27 79,26-54,0 1,0 0,53 53,53 26,-1-26,1 27,0-1,0-26,-53 26,-53-53,0-26,0-26,-80-27,27 53,1-53,25 0,-26-80,0 1,53-27,0 0,0-26,27 26,52 0,0 27,-26 26,0 53,-26-26,26 26</inkml:trace>
  <inkml:trace contextRef="#ctx0" brushRef="#br0" timeOffset="31100.7789">5980 2593,'53'-27,"-53"1,0-27,0 79,26 27,-26-26,0 26,53-53,-53 52,26-52,1 0,26 0,0 0,0-52,-1-1,28 0,-54-27,-26 27,53 53,-53-53,0 53,0 53,0 0,0 0,0 27,0 52,0 27,0-27,0 27,0-27,0 27,-26-80,26 0,-53-79,0 0,-26 0,52-79,-26 26,53-26,-26-27,26-26,0 52,26 27,1 0,52 1,-26 25,0 27,26 0,1 0,25-53,-52 53</inkml:trace>
  <inkml:trace contextRef="#ctx0" brushRef="#br0" timeOffset="34576.9777">7541 2460,'-27'0,"-26"0,53 27,0-1,0 27,27-53,26 0,-27 0,27-26,-53-1,0 1,0-54,0 27,0 27,-53 26,27 0,-1 0,-26 0,53 26,0 27,106 0,0-53,53 80,52-80,1 0,-27 0,-26-80,-27 27,-26-26,-106 26,0 0,0 0,0 27,-53 26,27-53,-27 53,26 0,-26 0,53 53,-26 0,26 53,0 26,26 27,-26-27,80 27,-27-1,-53-52,0 27,0-54,0-26,0-27,-27-26,27 0</inkml:trace>
  <inkml:trace contextRef="#ctx0" brushRef="#br0" timeOffset="34742.9872">8652 2989,'0'-26,"79"26,1-53,25 53,1 0,27 0,-54 0,0 0,-26 0</inkml:trace>
  <inkml:trace contextRef="#ctx0" brushRef="#br0" timeOffset="35620.0374">10213 1958,'0'-27,"0"1,0 79,0 26,0 0,-53 27,53 0,0 26,0-52,-53-27,53 0,0-1,0 1,0-26,0-1,27-26</inkml:trace>
  <inkml:trace contextRef="#ctx0" brushRef="#br0" timeOffset="36122.0661">10610 1878,'0'53,"0"53,0 53,-27-27,27 0,0 1,0-28,0-25,0-27,0-27,0-26,27 0,26 0,-27-53,27 0,-26 27,-27 52,0 27,0 27,79-1,27-26,-27-53,1 0,-1 0,-26 0,26-53,-79 0,53-26,-53-1,-53 54,0-27,0 53,0 0,1 0,-1 0,53 26,0 1,26 26,27 26,26-52,54-27,-28 53,1-53,-26 0,-54 0</inkml:trace>
  <inkml:trace contextRef="#ctx0" brushRef="#br0" timeOffset="36377.0807">9948 2116,'0'0,"27"0,26 27,53-27,-1 0,1 26,53-26,53 0,-27 80,-79-80,52 0</inkml:trace>
  <inkml:trace contextRef="#ctx0" brushRef="#br0" timeOffset="37876.1664">12885 2434,'0'-27,"0"1,-53 26,0 0,27 0,-1 0,-25 0,25 26,-26-26,53 53,0 27,0-54,53 27,-26-53,25 0,1 0,-26 0,-1 0,27 0,-53-53,27 53,-27-53,0 80,0 26,53 0,-53-1,79 1,-79-26,26-27,1 0,26-80,-53 1,53-27,-53 53,53 27,0 26,-27 0,27 26,-27 1,27 52,0-26,0 0,0-27,-26-26,25 0,-25 0,-1 0,27 0,-26-52,-27-1,79-53,-79 53,0 26,-26-26,-54 53,54 0,-27 80,53-27,-53 0,53 0,0 26,-26-53,26 1,0 26,0-27,0 1,79-27,-26 79,0-79,0 27,0-27,26 52,0-52,1 0</inkml:trace>
  <inkml:trace contextRef="#ctx0" brushRef="#br0" timeOffset="38147.1819">14420 2778,'0'-27,"26"27,27 0,0 0,0 0,-27 0,27 0,-26 0,26 0</inkml:trace>
  <inkml:trace contextRef="#ctx0" brushRef="#br0" timeOffset="38926.2265">15584 2354,'0'-26,"-53"26,-26 0,-1 0,1 0,0 0,52 53,27 0,0-27,0 27,53 0,26 0,1-26,-1 25,1 1,-54-26,-26-1,-53 27,0-53,-26 0,52 0,27 0</inkml:trace>
  <inkml:trace contextRef="#ctx0" brushRef="#br0" timeOffset="39136.2385">15928 2566,'0'-26,"0"26,0 53,0 0,0 26,0 0,0 1,0-1,-53 0,53-26,0 0</inkml:trace>
  <inkml:trace contextRef="#ctx0" brushRef="#br0" timeOffset="39325.2493">16007 2222,'27'0,"-27"0,-27 27,27 26,-53-53</inkml:trace>
  <inkml:trace contextRef="#ctx0" brushRef="#br0" timeOffset="40150.2965">16828 2831,'0'-27,"0"-52,0 26,-80 0,54 53,-27 0,0 0,-27 0,28 27,-28 25,-26 1,53-26,1 26,52-27,0 27,26-53,53 0,1 0,26 0,-1 0,28-53,-1 0,-26-26,26-27,-53 0,-26-26,-53 53,53 26,-53 0,0 26,-26 27,-1 27,-26 26,27 52,26 1,-53 27,53-54,0 0,0 1,0-27,53 26,0-79,53 53,-27-53,1 0,-1-53,-26 0,0 0,-53 0,0 0,0 27,-27-27,-26 53,27 26,-27 1,53 26,0 0,0 26,0-26,26-27,1 27,26-26,0 26,0-53,26 53,-53-53,27 0</inkml:trace>
  <inkml:trace contextRef="#ctx0" brushRef="#br0" timeOffset="40682.3269">18441 2937,'0'-80,"0"54,-26 26,-53-53,26 53,-27 0,1 0,0 0,26 0,-27 26,54 1,26 26,0-27,0 1,53-27,0 79,26-79,0 0,27 0,-26-53,-27 0,26-53,-26 0,-53-26,53-27,-53 1,0-1,0 53,0 27,0 26,-27 26,27 54,0 52,-26 53,26-26,0 79,0-79,0 0,0 0,0-27,0 1,0-1,0-26,79 0,27-53</inkml:trace>
  <inkml:trace contextRef="#ctx0" brushRef="#br0" timeOffset="41500.3737">19870 2646,'27'0,"-1"0,27 52,26-52,54 0,-54 0,0 0,-26 0,0-26,-53 0,53-27,-53 26,0 1,-26-27,-1 53,-26-27,27 27,-1 0,-25 0,52 53,-27 0,27 0,27 0,52 53,0-27,54 1,-1-54,-53 27,-26-53,27 0,-54 0,0 0</inkml:trace>
  <inkml:trace contextRef="#ctx0" brushRef="#br0" timeOffset="41732.387">21352 2540,'0'-27,"-53"27,27 53,-54 0,27 26,0-26,0 27,0 26,53-27,-52-26</inkml:trace>
  <inkml:trace contextRef="#ctx0" brushRef="#br0" timeOffset="41973.4008">20929 2778,'0'-53,"0"26,0 1,0 26,52 0,1 53,0-53,53 79,-26-79,-1 53,0-53,1 80,-27-80,-27 0,27 26,-27-26</inkml:trace>
  <inkml:trace contextRef="#ctx0" brushRef="#br0" timeOffset="42324.4209">21696 2090,'0'-53,"0"27,0-1,0 27,0 53,0 26,53 54,-53-1,0 53,0 80,79-54,-79 28,106-28,-106-26,53-26,-53-79,0-54,26-26,-26 0,0-53,53-26</inkml:trace>
  <inkml:trace contextRef="#ctx0" brushRef="#br0" timeOffset="42886.453">21828 2381,'53'0,"0"0,-53 0,53 0,-53 26,26-26,-26 53,80 0,-80-26,26 26,-26-27,53 1,-53 25,-53-52,27 27,-27-27,0 0,0 0,27 0,-1 0,27 0,53 0,-27 0</inkml:trace>
  <inkml:trace contextRef="#ctx0" brushRef="#br0" timeOffset="44094.5221">22463 2672,'53'0,"-26"0,-27-53,0 53,-53 0,0 53,0-27,53 27,0-26,79-27,-26 0,-26 0,25-27,1 27,0-53,-26 27,-27 26,0 26,0 27,0 27,0-27,0 26,0-53,0 27,26-53,27-26,-26-1,52-78,-53 25,27 27,0 0,-26 53,-27 53,79 0,-79 0,79-26,-52 26,26-53,-27 26,27-26,27 0,-28-26,-25-27,26-27,-53 1,53 26,-53 27,-27-27,-26 53,0 26,53 1,-52 25,52-25,0-1,26 27,0-53,1 0,26 0,26 0,-26 0,-26 0,-27 53,0-26,0 26,0-1,26-52,-26 27,53-27,0-27,0 1,26-27,-26-26,0 26,-53 26,26 27,-26 0,0 53,0 0,0 0,0 0,0-27,27-26,26 0,26 0,-52-26,52-80,0-53</inkml:trace>
  <inkml:trace contextRef="#ctx0" brushRef="#br0" timeOffset="44389.539">24818 2090,'0'-53,"53"0,0 0,-53 27,26 26,-26 0,0 79,-79 53,79-26,-53 53,53-27,0 27,-53 0,53-27,0 27,0-80,0-26,0-106,0 0</inkml:trace>
  <inkml:trace contextRef="#ctx0" brushRef="#br0" timeOffset="44772.5609">24606 2910,'0'-53,"-26"53,26-26,0-1,53 27,26-53,27 53,0 0,53 0,-54 0,-25 0,-27 0,26 0,-53 0,-26 0,0 53,0 0,0 0,0 26,0 1,0-27,0 0,-26-27,26 1,-53-27,53 0</inkml:trace>
  <inkml:trace contextRef="#ctx0" brushRef="#br0" timeOffset="44933.5701">25585 2328,'27'0,"-1"-53,-26 80,-53 25</inkml:trace>
  <inkml:trace contextRef="#ctx0" brushRef="#br0" timeOffset="45915.6263">26220 2778,'0'-53,"0"0,0 27,0-27,-53 53,-26 0,26 0,0 0,27 53,26-27,0 0,0 1,0 26,0-53,26 26,27-26,-27 0,1 0,52-79,-79 52,0 54,0 52,53-26,0 0,27 0,-1-53,0 0,1 0,-1 0,0 0,1-79,-54 26,-26-27,53 1,-53-27,0 27,0-27,0 79,0 1,0 26,-79 0,52 0,-26 106,53 0,-53 26,53-53,0 1,-26-1,26-26,0 0,0 0,0 0,0 0,0 0</inkml:trace>
  <inkml:trace contextRef="#ctx0" brushRef="#br0" timeOffset="47671.7267">5292 4630,'26'-27,"54"27,25-52,28-1,25-27,-25 1,-54-1,-26 28,-53 25,53 27,-53-53,-27 53,1 0,0 0,-27 80,26-54,-26 27,53-27,0 1,0 26,53-27,0 27,0-26,0 26,26-27,-52 27,-27-27,53-26,-53 27,-80-27,27 0,27 0,-1 0,27-27,0 1,53-53,53 52,26-26</inkml:trace>
  <inkml:trace contextRef="#ctx0" brushRef="#br0" timeOffset="47859.7375">6694 4286,'0'-53,"0"27,0 78,0 1,0 0,0 0,0 0,0 27,0-28,0 1,53-26,-53 26</inkml:trace>
  <inkml:trace contextRef="#ctx0" brushRef="#br0" timeOffset="48028.7471">6773 4074,'0'-26,"0"-1,0-26,0 80,0 52</inkml:trace>
  <inkml:trace contextRef="#ctx0" brushRef="#br0" timeOffset="48875.7956">7329 4180,'0'-26,"0"26,-26 0,-27 0,26 0,-26 26,27 27,26-27,53-26,-27 0,1 0,26 0,-27-52,27 52,0 0,-53 52,26 28,-26-1,0 27,53 53,-53-27,53 0,-53-52,0-27,0 0,-26-27,-1-26,-26 0,0 0,27 0,-27 0,27-53,26 27,0-1,0-52,0 26,105-26,28-1,-1 1,27 26,26 53,0-79,-106 79,-52 0,-27 26,0 0,0 54,0 26,-53-53,53-1,-26-25,26 26,26-53,27-80,0 1,53-80,26 1,-79 52,0 79,-27-26,-26 106,0 0,53 27,-53-27,27-1,-27-25,53 26,-1 0,28 0,-27-53</inkml:trace>
  <inkml:trace contextRef="#ctx0" brushRef="#br0" timeOffset="49407.826">9684 4603,'0'-79,"-27"53,-26 26,-26 0,0 0,26 0,26 79,27-26,0-53,27 0,26 26,0-26,-27 0,27 0,0 0,-27 0,54 27,-54-27,27 79,26-79,27 27,-26-27,-1 0,0 0,-26-53,0 0,-53-27,0-52,0-53,0 26,0 53,-26 53,26 1,-27 52,27-27,-26 27,-54 0,80 79,-26-26,26 27,0-1,0 27,0 0,0 53,0-54,0-25,0-27,0 0,0-27,26-26,1 0,52 0</inkml:trace>
  <inkml:trace contextRef="#ctx0" brushRef="#br0" timeOffset="49660.8405">11060 4286,'26'0,"-26"-79,0 105,0 27,0-53</inkml:trace>
  <inkml:trace contextRef="#ctx0" brushRef="#br0" timeOffset="49804.8487">11113 4842,'0'-27,"79"27,-79-26,-53 26,0 0</inkml:trace>
  <inkml:trace contextRef="#ctx0" brushRef="#br1" timeOffset="59370.3958">12885 4312,'-26'0,"52"53,1-53,52 0,-26 0,0 0,-27 0,-26-26,53-27,-53 26,0-25,0 25,-26 27,-1 0,27 0,-26 27,26 25,0 28,0-27,0 26,0 1,0-1,0 0,0 27,0 53,0-27,26 0,-26-52,0-27,27 0,-27-27,0-26</inkml:trace>
  <inkml:trace contextRef="#ctx0" brushRef="#br1" timeOffset="59595.4087">12912 4789,'0'0,"0"-53,53 53,-27 0,53 0,-26 0,0 0,0 0,0 0,26 0,1 0,-1 0</inkml:trace>
  <inkml:trace contextRef="#ctx0" brushRef="#br1" timeOffset="59968.43">13996 4286,'0'-27,"0"27,-52 27,52 26,-27 26,27 1,0-1,-53 0,53 1,0-1,0-26,27 26,-27-26,79-26,-53-27,27 53,27-53</inkml:trace>
  <inkml:trace contextRef="#ctx0" brushRef="#br1" timeOffset="60240.4456">14499 4392,'0'-27,"0"54,-26 79,26-1,-53 1,53 27,0-28,-53-25,53-1,0-26,0 26,53-52,0-27,26 0,-79 0</inkml:trace>
  <inkml:trace contextRef="#ctx0" brushRef="#br1" timeOffset="60456.4579">14261 4921,'0'-27,"79"27,1 0,26 0,-1 0,-25 0,-1 0,1 0,-27 0,-53-52</inkml:trace>
  <inkml:trace contextRef="#ctx0" brushRef="#br1" timeOffset="60687.4712">14975 4524,'27'0,"-27"27,53 52,-53-26,53 0,-53 0,0 0,0 26,0 27,0-27,-53 1,0-1,-26 27,26-53,0-53,26 26</inkml:trace>
  <inkml:trace contextRef="#ctx0" brushRef="#br1" timeOffset="60974.4876">15716 4921,'53'0,"-53"0,53 0,-26 0,25 0,-25 0,-1 0,-26 53,-53-53</inkml:trace>
  <inkml:trace contextRef="#ctx0" brushRef="#br1" timeOffset="61116.4957">15769 5318,'106'0,"26"-53,-52 53,-27 0,-27 0,-26 0</inkml:trace>
  <inkml:trace contextRef="#ctx0" brushRef="#br1" timeOffset="62002.5464">17304 5000,'26'53,"27"-53,0 0,26 0,1-26,-1-27,-52 26,-27 1,0-27,0 27,0-27,0 53,-80 0,1 0,26 79,53-26,-79 26,79 1,0-27,26-27,1 27,52-27,-53-26,1 53,26-53,-27 0,1 0,26 0,-27 0</inkml:trace>
  <inkml:trace contextRef="#ctx0" brushRef="#br1" timeOffset="62733.5882">16828 4286,'0'-27,"26"27,27 0,26 0,1 0,-27 0,-1 0,1 27,27-27,-54 0,1 0</inkml:trace>
  <inkml:trace contextRef="#ctx0" brushRef="#br1" timeOffset="63261.6184">17833 4074,'0'-26,"0"-1,0-26,-27 53,1 0,-53 0,52 0,-26 53,27-53,26 53,-53-53,53 53,0-26,53-27,-27 0,1 0,26 0,-27 0,1 0,-27 0,52 0,-52-27,53 27,-53 0,27 0,-27 53,26 0,-26-27,80-26,-80 80,53-80</inkml:trace>
  <inkml:trace contextRef="#ctx0" brushRef="#br1" timeOffset="63561.6356">18336 3783,'0'-26,"0"52,0 27,0 0,-27 0,27 0,0 0,-26 26,26-26,0 0,0 0,0 0,0 0,0-53</inkml:trace>
  <inkml:trace contextRef="#ctx0" brushRef="#br1" timeOffset="63748.6462">18150 4074,'53'0,"-26"0,-1 0,1 0,52 0,-26 27,0-27</inkml:trace>
  <inkml:trace contextRef="#ctx0" brushRef="#br1" timeOffset="64685.6998">18733 4736,'0'-27,"52"27,-78 27,26 26,-26 0,26 26,0-26,0 0,0 0,26 0,27-53,0 26,0-26,0 0,-27 0,27-26,-53-1,53-52,-53 26,0 0,0 0,0 0,0 106,0 0,53 0,-53 0,0 0,0 26,26-52,-26-1,0 27,27-27</inkml:trace>
  <inkml:trace contextRef="#ctx0" brushRef="#br1" timeOffset="65008.7183">19738 4471,'0'-26,"0"26,0 0,-27 0,27 79,-52 0,52 1,0 26,0-1,0-25,52 26,-25-27,52-26,-52 0,26-53,26 26,-26-26,-27 0</inkml:trace>
  <inkml:trace contextRef="#ctx0" brushRef="#br1" timeOffset="65308.7355">20399 4498,'0'-27,"0"-26,0 0,0 106,-26 0,26 27,-27 25,27-25,0-1,-52 0,52 1,0-27,52 26,-25-52,-1-27,27 53,-26-53,26-27</inkml:trace>
  <inkml:trace contextRef="#ctx0" brushRef="#br1" timeOffset="65517.7474">20108 4789,'27'0,"26"0,26 0,27 0,-27 0,27 0,-26 0,-1 0,-26 0,0 0</inkml:trace>
  <inkml:trace contextRef="#ctx0" brushRef="#br1" timeOffset="66305.7925">21008 4418,'79'27,"-52"26,26 26,-27 0,27 1,0 26,-53-27,26 0,-26-26,0 0,0 0,-26 0,0-53,-27 53,26-53,27 53,-53-53,0 26</inkml:trace>
  <inkml:trace contextRef="#ctx0" brushRef="#br1" timeOffset="66545.8062">22357 5212,'53'0,"0"0,-53 53,27-53,-27 53,0 0,-27 0,1-53,-1 53,-26-53</inkml:trace>
  <inkml:trace contextRef="#ctx0" brushRef="#br1" timeOffset="67432.857">24500 4736,'0'-53,"0"0,0 0,-26 53,0-79,-27 79,0 0,-27 0,1 53,-27-27,53 53,27-26,26-26,0 26,0-27,26 27,27-53,26 26,1-26,-1 0,-26 0,-26 0,26-79,-53 53,26-1,-26-26,0 106,0-26,53-1,-53 27,53 0,-53 0,53 0,-53-27,0 1,53-27</inkml:trace>
  <inkml:trace contextRef="#ctx0" brushRef="#br1" timeOffset="68008.8899">25479 4259,'27'0,"52"0,1 27,52 26,0 0,53-53,27 79,-80-79,1 80,-54-80,-26 26,-53 27,-27-53,-25 53,-28-53,-79 79,27-79,-27 80,1-80,25 79,28-79,25 53,1-53,52 0,27 53,27-53,52 0</inkml:trace>
  <inkml:trace contextRef="#ctx0" brushRef="#br1" timeOffset="68457.9156">28019 4656,'0'0,"0"27,-26-27,26 53,-27 0,27-27,0 1,0 52,80-79,-54 0,1 0,26-27,-53 1,0 0,0-54,-53 54,0-27,26 53,27 26,0-26,53 27</inkml:trace>
  <inkml:trace contextRef="#ctx0" brushRef="#br1" timeOffset="68675.9281">28893 5080,'0'26,"0"1</inkml:trace>
  <inkml:trace contextRef="#ctx0" brushRef="#br1" timeOffset="71731.1028">2487 6217,'0'-53,"0"1,0-1,-53 53,0 0,-26 26,26 1,0 52,0-26,53 0,-26 26,26-52,0-1,26 27,27-27,26 27,-26-26,0 26,0 0,-26 0,-27 26,0-26,0-27,-27 27,-26-26,0-27,0 0,27 0,26-53</inkml:trace>
  <inkml:trace contextRef="#ctx0" brushRef="#br1" timeOffset="72018.1192">3122 6456,'0'0,"-53"26,-26 0,52 27,27-26,0-1,0-26,80 0,-1 0,0 0,1-26,-54-27,-26 26,0 1,0 0,0-54,-53 80,27 0,-1 0,-25 0,25 27,27-1</inkml:trace>
  <inkml:trace contextRef="#ctx0" brushRef="#br1" timeOffset="72474.1453">3572 6879,'53'-53,"0"26,0-52,-27 0,27-1,-53 1,26-27,-26 53,0 27,0-1,0 27,-26 0,26 27,-53 52,53-26,0 0,0 0,0 0,0 26,27-26,-27 0,26-27,-26 54,53-54,0-26,-27 0</inkml:trace>
  <inkml:trace contextRef="#ctx0" brushRef="#br1" timeOffset="72672.1566">4128 6164,'0'53,"0"27,0-1,0 27,0-27</inkml:trace>
  <inkml:trace contextRef="#ctx0" brushRef="#br1" timeOffset="72828.1656">4233 6905,'0'53,"27"-53,-27 27,26-27</inkml:trace>
  <inkml:trace contextRef="#ctx0" brushRef="#br1" timeOffset="73008.1759">4630 6323,'0'-26,"53"26,-26 0,-27 0,0 53</inkml:trace>
  <inkml:trace contextRef="#ctx0" brushRef="#br1" timeOffset="73278.1913">3281 7567,'53'0,"26"-27,27 27,26-53,-26 53,-27 0,1 0,-27 0,-27 0</inkml:trace>
  <inkml:trace contextRef="#ctx0" brushRef="#br1" timeOffset="75122.2968">10557 6217,'0'-53,"-27"27,-25 26,25-53,1 53,-54 0,27 0,0 27,0-27,-26 26,26-26,27 0,26 53,26-27,27 54,-26-1,25 27,1 26,0 1,0 25,0 28,27-28,-28-52,-52 0,27-53,-27-27,0 1,0 26,0-53</inkml:trace>
  <inkml:trace contextRef="#ctx0" brushRef="#br1" timeOffset="75355.3101">10160 7038,'26'0,"1"0,26 0,0 0,53 0,-27 0,0-53,-26 53,27 0,-1-53,0 53</inkml:trace>
  <inkml:trace contextRef="#ctx0" brushRef="#br1" timeOffset="75932.3431">11430 6244,'-53'26,"0"80,53-26,-26 25,26 1,0 26,0-26,0 0,26-53,27 26,53-52,0-27,0 0,-1 0,-25 0</inkml:trace>
  <inkml:trace contextRef="#ctx0" brushRef="#br1" timeOffset="76891.398">12435 6561,'0'27,"0"52,0 1,0-28,0 28,0-27,53 0,-53 26,53-79,0 27,-26-27,-1 0,27 0,-27-53,27 0,-53 0,27-27,-27 54,0 52,53 54,0-27,0 0,-27 0,1-53,25 0,1 0,-53-27,27-26,-27-53,0 0,0-26,0 26,0 27,0 26,0 0,-53 53,53 27,0-1</inkml:trace>
  <inkml:trace contextRef="#ctx0" brushRef="#br1" timeOffset="77328.423">13705 6350,'53'26,"0"54,27-28,-27 28,26-27,-53 0,-26 0,53 26,-53-26,0 26,-26-26,-1 0,-52-53,53 53,-1-53,133 0</inkml:trace>
  <inkml:trace contextRef="#ctx0" brushRef="#br1" timeOffset="77800.45">14817 6667,'0'-26,"53"26,-27 0,1 0,25 0,-25 0,-1 0,-26 53</inkml:trace>
  <inkml:trace contextRef="#ctx0" brushRef="#br1" timeOffset="77934.4576">15002 6985,'79'0,"1"-53,-27 53,-1 0,-52 26</inkml:trace>
  <inkml:trace contextRef="#ctx0" brushRef="#br1" timeOffset="78730.5032">17489 5821,'0'-53,"0"0,53 53,-53-27,26 107,-26 78,0-52,53 0,-53 53,0 26,0-79</inkml:trace>
  <inkml:trace contextRef="#ctx0" brushRef="#br1" timeOffset="79120.5255">16484 6852,'52'-26,"-25"26,-1-27,54 27,-1 0,-26 0,26 0,27 0,79 0,54 0,52 0,53 0,-27 0,-26 0,27 0,-80 0,0 0,-79 0,-27 0,-79 0,-53 0,-80 0</inkml:trace>
  <inkml:trace contextRef="#ctx0" brushRef="#br1" timeOffset="80445.6013">17066 7461,'0'-27,"0"1,-53-27,26 27,-26 26,-26 0,26 0,-26 0,26 53,-27-1,54 28,26-27,-53-27,53 27,0-26,53-27,0 0,53 0,-27 0,0-27,-26 1,0-27,-26 26,-27 1,53-27,-53 26,0 27,0 27,26 26,-26-27,0 1,0 26,0 0,0 0,53-1,-53 1</inkml:trace>
  <inkml:trace contextRef="#ctx0" brushRef="#br1" timeOffset="80783.6206">17357 7620,'0'-27,"26"27,54 0,-54 0,27 0,26 0,1 0,-1 0,0 0,-26 0,0 0</inkml:trace>
  <inkml:trace contextRef="#ctx0" brushRef="#br1" timeOffset="81010.6336">17674 7355,'0'-53,"0"27,0 26,0 53,0 52,0-25,0-1,0 27,0-27,0 1,0-27,0-27,53 27</inkml:trace>
  <inkml:trace contextRef="#ctx0" brushRef="#br1" timeOffset="81443.6583">18389 7249,'26'-26,"-26"26,0 79,0 1,0-1,0 0,0 1,0-1,0 0,0 1,0-27,0-27,0-26,0 53,-79-53,52 0,1 0,-1 0,27 0</inkml:trace>
  <inkml:trace contextRef="#ctx0" brushRef="#br1" timeOffset="81617.6683">18415 7091,'53'-27,"-53"-26,0 80,0-1</inkml:trace>
  <inkml:trace contextRef="#ctx0" brushRef="#br1" timeOffset="82111.6966">19024 7726,'0'26,"0"0,0 27,0-26,0-1,0 27,26-53,0 0,27 0,-26 0,26-53,-27 0,27 0,-53 1,53-1,-53 79,53 27,0-27,0 27,0-26,0-27,-27 0,27 0,0-27,-53-52,0-27,0-53,0 54,0 25,0 27,0 27,0 26,0 26,0 1,26 26,-26-27</inkml:trace>
  <inkml:trace contextRef="#ctx0" brushRef="#br1" timeOffset="82861.7395">19103 7514,'0'-27,"26"27,-26 0,0 27,-53 52,53-52,0 26,0-27,0 27,0-27</inkml:trace>
  <inkml:trace contextRef="#ctx0" brushRef="#br1" timeOffset="83693.787">21405 6641,'0'53,"0"-27,0-26</inkml:trace>
  <inkml:trace contextRef="#ctx0" brushRef="#br1" timeOffset="89933.1439">3995 9075,'0'-53,"0"106,-26 26,26 1,0-1,0 0,0 1,0-1,0-26,26 26,27-52,27-27,25 53,28-53,-54 0,0 0,-26 0,-53 0</inkml:trace>
  <inkml:trace contextRef="#ctx0" brushRef="#br1" timeOffset="90175.1578">4075 9472,'0'0,"26"0,27 0,26 0,-26 0,27 0,-1 0,-53-53,27 53,-53-27</inkml:trace>
  <inkml:trace contextRef="#ctx0" brushRef="#br1" timeOffset="90423.1719">4128 9075,'0'-27,"0"27,52 0,28-52,-1 52,27 0,-27 0,-26 0,0 0,0 52</inkml:trace>
  <inkml:trace contextRef="#ctx0" brushRef="#br1" timeOffset="90759.1912">5080 9366,'0'-27,"26"27,-26-26,27 26,26 0,-27 0,1 26,-27 1</inkml:trace>
  <inkml:trace contextRef="#ctx0" brushRef="#br1" timeOffset="90909.1997">5318 9657,'53'0,"0"0,0-53,-27 53,1 27</inkml:trace>
  <inkml:trace contextRef="#ctx0" brushRef="#br1" timeOffset="91960.2599">7064 8731,'27'-79,"-27"52,0 1,0 26,-53 0,0 53,27-1,26 28,-53 52,53 0,0 54,0-1,53 53,-1-26,28-54,26-25,0-1,-54-53,-52-26,-52-53,-28 0,54 0,-27-26</inkml:trace>
  <inkml:trace contextRef="#ctx0" brushRef="#br1" timeOffset="92317.2803">6403 11006,'0'-26,"26"26,27 0,0 0,0 0,0 0,26 0,-52 0</inkml:trace>
  <inkml:trace contextRef="#ctx0" brushRef="#br1" timeOffset="92835.3099">7488 10848,'0'-27,"-27"80,-26 0,-26 26,26-26,-26 0,52 0,1-53,26 27,-53-27,53-27,0 1,0-27,0 26,0 1,53-27,0 26,-27 27,27 0,-26 0,25 0,1 0,27 53,-54-53,1 0,26 0,-1-53,-52 27,0-27,-26 0,0 0,-1 53,-26-53,0 53,0 0,0 0,27 0,26 27</inkml:trace>
  <inkml:trace contextRef="#ctx0" brushRef="#br1" timeOffset="93624.355">6615 8069,'0'-26,"79"0,0 26,27-53,53 53,-53 0,-53 0,-27 0,-26 0</inkml:trace>
  <inkml:trace contextRef="#ctx0" brushRef="#br1" timeOffset="93847.3678">6985 7805,'0'-27,"0"54,0 26,0 0,0 0,0-27,0 1,0 25,53-25</inkml:trace>
  <inkml:trace contextRef="#ctx0" brushRef="#br1" timeOffset="94404.3997">7779 7752,'0'26,"0"1,0 52,-80-26,54 0,-27 0,27-27,-27 27,26-79,27-1,0 1,0-27,0 27,0-1,0 27,53 0,-26 0,-1 0,27 53,0-53,0 53,0-53,-27 0,1 0,52-26,-79-27,0 26,-26 1,-1-54,-52 27,26-26,0 53,26 26,27-27,0 27,0 27,27 26,26-1,-53-25</inkml:trace>
  <inkml:trace contextRef="#ctx0" brushRef="#br1" timeOffset="95799.4794">8890 8996,'0'52,"26"-52,-26 27,80-27,-27 0,26-27,1 1,25-27,-25 0,-27 27,-53-1,26-26,-26 27,0-27,-26 53,-1 0,-52 0,26 26,26-26,27 80,-79-27,79 0,0 0,0-1,0 28,0-1,53 27,-53-27,79 1,-79-1,53-26,-53 26,27-26,-27 0,0-26,0 26</inkml:trace>
  <inkml:trace contextRef="#ctx0" brushRef="#br1" timeOffset="96018.492">9022 9445,'27'0,"-1"0,54 0,-27 0,-1 0,28 0,-27 0,0 0,26 0,-53 0,1 0</inkml:trace>
  <inkml:trace contextRef="#ctx0" brushRef="#br1" timeOffset="96389.5132">10160 8810,'0'-26,"-53"26,53 26,-26 54,26-27,0 0,-53 26,53 0,0 1,0 25,0-52,0 0,26-26,54-27,25 0,-25 0</inkml:trace>
  <inkml:trace contextRef="#ctx0" brushRef="#br1" timeOffset="96669.5292">10663 8837,'0'26,"0"27,0 0,-53 26,53 1,0-1,0 27,0-27,26-26,54-26,-54-27,1 0,25 0</inkml:trace>
  <inkml:trace contextRef="#ctx0" brushRef="#br1" timeOffset="96880.5413">10478 9207,'52'0,"1"0,27 0,26 0,-27-26,0 26,-52 0,-1-53</inkml:trace>
  <inkml:trace contextRef="#ctx0" brushRef="#br1" timeOffset="97119.555">11033 8916,'27'0,"26"0,-27 0,0 0,27 80,-26-28,26 1,-53 0,26 27,-26-1,0 0,-26 1,-27-27,0 0,0-27,0-26,0 0,53 53</inkml:trace>
  <inkml:trace contextRef="#ctx0" brushRef="#br1" timeOffset="97555.5799">11748 8784,'0'-53,"52"106,-52 0,53 79,-53 27,0-53,53 26,-53-26,0 0,0-27,27 0,-27-52,0-1,0-52,53-27</inkml:trace>
  <inkml:trace contextRef="#ctx0" brushRef="#br1" timeOffset="97930.6013">12250 8519,'53'0,"0"53,-26-53,-27 27,0-1,0 27,0-53,0 26,-27-26,27 27,53 26,0-53,26 0,27 0,-27 0,-26 0</inkml:trace>
  <inkml:trace contextRef="#ctx0" brushRef="#br1" timeOffset="98754.6485">8414 8837,'0'-53,"0"26,79 27,-79-53,27 53,-1 0,-26 53,0 27,53-1,-53 1,0-1,0 27,0 0,53 52,0 1,0 0,0 0,-27-80</inkml:trace>
  <inkml:trace contextRef="#ctx0" brushRef="#br1" timeOffset="99909.7145">13335 9498,'0'-106,"0"80,0-1,0 1,0-27,0 0,-53 53,27 0,-27 0,0 27,-27 26,28-27,-1 53,53-52,-27-1,27 27,27-53,26 0,26 0,0 0,27-53,-53 27,0-54,-53 1,53 0,-53-27,0 27,0-1,0 1,0 26,0 26,0 1,0 79,0 0,0 0,0 0,0 26,53 27,-53 0,53-27,0 27,0-27,-53-26,26 0</inkml:trace>
  <inkml:trace contextRef="#ctx0" brushRef="#br1" timeOffset="100157.7287">14049 8863,'0'27,"0"-1,0 27,0 26,0 1,0 26,0-27,0 0,0 1,0 26,0-53,0-27</inkml:trace>
  <inkml:trace contextRef="#ctx0" brushRef="#br1" timeOffset="100314.7377">13944 9339,'79'-52,"-26"52,0 0,0 0,26 0,-52 26</inkml:trace>
  <inkml:trace contextRef="#ctx0" brushRef="#br1" timeOffset="105588.0393">15478 9260,'0'-26,"0"-27,53 53,26 0,27 0,-26 0,-27 26,-1 1</inkml:trace>
  <inkml:trace contextRef="#ctx0" brushRef="#br1" timeOffset="105743.0482">15584 9604,'79'0,"1"-26,-27 26,0 0,-27 0,53 0,-79 26</inkml:trace>
  <inkml:trace contextRef="#ctx0" brushRef="#br2" timeOffset="113693.5029">17515 9234,'0'0,"27"0,-27-27,0-26,0 27,0-27,-53 53,0 0,27 0,-27 53,26-27,-26 54,27-1,-27 0,0 54,53-27,-53 26,53-26,0-1,53 28,-53-27,53 26,-53-26,53 26,-53-53,0-26,0 0,0-26,-27-27,-26 0,27 0,0 0,26 0,26 0</inkml:trace>
  <inkml:trace contextRef="#ctx0" brushRef="#br2" timeOffset="114133.5281">17674 10901,'0'26,"-26"53,26-52,-27-1,27 27,27-26,-1-27,1 0,-27-27,79-26,-79-26,0 52,0 1,0-27,-26 53,-27 0,26 0,-26 0,0 27,53-1,-26-26</inkml:trace>
  <inkml:trace contextRef="#ctx0" brushRef="#br2" timeOffset="115320.596">17886 8493,'0'0,"-80"53,28 26,-1-26,26-27,-26 27,27-53,26 53,-53-53,0 0,53 0,-53-106,53 80,0 0,0-27,53 53,-27 0,27 26,27 1,-27-27,26 79,0-79,1 0,-1 0,-26 0,-26 0,-27-27,52 1,-52 0,0-27,-26-27,0 54,-27 26,0-53,0 53,0 0,26 0,1 53,26 26,0-52,26-1,1-26,52 79,-26-79,-26 27</inkml:trace>
  <inkml:trace contextRef="#ctx0" brushRef="#br2" timeOffset="116498.6634">19129 9631,'0'26,"0"27,0-27,0-26,27 0,26 0,-27 0,1 0,-27-53,53 27,-53 0,0-54,-27 80,-26 0,0 0,0 0,0 27,1-1,52 27,-27 0,27 0,27 26,25-52,54 26,0-1,26-25,-26-27,-26 0,-27 0,-27 0,-26-79</inkml:trace>
  <inkml:trace contextRef="#ctx0" brushRef="#br2" timeOffset="116871.6847">19235 9181,'-26'0,"52"0,1 0,26 0,0 0,-27 0,0 0</inkml:trace>
  <inkml:trace contextRef="#ctx0" brushRef="#br2" timeOffset="117248.7063">19579 8704,'53'-52,"-26"52,25 26,-52 27,27-27,-27 27,0-26,0-1,0 27,0-26,0-1,0 27,0-27,53-26,0 0,26 0,1-26</inkml:trace>
  <inkml:trace contextRef="#ctx0" brushRef="#br2" timeOffset="117705.7324">20479 8837,'-27'0,"27"-80,-79 27,26 53,0 0,0-52,0 52,27 26,-1-26,27 53,0 0,0 26,53-79,27 0,-1 0,0 0,-26-26,-26 26,-27-27,53 27,-53 0,0 27,0 26,26-27,27 27,-26-53,-1 0</inkml:trace>
  <inkml:trace contextRef="#ctx0" brushRef="#br2" timeOffset="117945.7461">20823 8413,'0'53,"0"0,0 0,0 27,53-1,-53 0,26 1,-26-27,53 0,-53 26</inkml:trace>
  <inkml:trace contextRef="#ctx0" brushRef="#br2" timeOffset="118117.756">20770 8784,'0'-27,"53"27,0 0,-27 0,1 0,25 80</inkml:trace>
  <inkml:trace contextRef="#ctx0" brushRef="#br2" timeOffset="119099.8122">21855 9710,'-53'0,"26"-53,-52 27,26-27,0 53,0-53,27 53,-27-53,26 53,27 53,-79 26,79-26,-53 0,53 0,0 0,0-27,53-26,0-26,26-1,27-26,-27-26,1 0,-1-54,1 1,-28 26,-52 27,27-1,-27 28,0 25,0-26,0 53,-53 27,53 52,0 0,0 1,0-27,0 26,0 0,53-26,-53 0,79 0,-52-26,26-27,-27 53,27-53,26 0</inkml:trace>
  <inkml:trace contextRef="#ctx0" brushRef="#br2" timeOffset="119331.8254">22410 9075,'0'26,"0"1,53 52,-53 1,0-1,27 0,-27-26,0 0,0 27,0-28,0-25,53-27</inkml:trace>
  <inkml:trace contextRef="#ctx0" brushRef="#br2" timeOffset="119535.8371">22304 9445,'27'0,"26"0,0 0,0 0,0 0,26 0,0 0,-26 0,-26 53</inkml:trace>
  <inkml:trace contextRef="#ctx0" brushRef="#br2" timeOffset="119776.8509">23151 9419,'0'0,"79"0,-52 0,-1 0,-26 53,53-53</inkml:trace>
  <inkml:trace contextRef="#ctx0" brushRef="#br2" timeOffset="119909.8585">23336 9657,'27'0,"-1"0,27 0</inkml:trace>
  <inkml:trace contextRef="#ctx0" brushRef="#br2" timeOffset="120727.9053">25347 8969,'0'27,"53"-27,-27 0,54 0,-1 0,-26-27,27-26,-54 27,-26-1,53-52,-53 52,-27 27,1 0,-27 0,-26 0,-1 0,-26 53,54-26,-1 26,53 26,0 0,0-26,0 0,105 0,-25-53,52 53,53-53,1 0,-28 0,-78 0,-27 0</inkml:trace>
  <inkml:trace contextRef="#ctx0" brushRef="#br2" timeOffset="121267.9362">24844 8228,'0'-26,"0"26,27 0,26 0,0 0,0 0,0 0,-1-53</inkml:trace>
  <inkml:trace contextRef="#ctx0" brushRef="#br2" timeOffset="121626.9567">25374 7805,'26'0,"-26"-27,53 27,0 0,-27 0,1 0,-27 80,0-54,0 27,0-26,0-1,-27 27,1-27,-27-26,53 53,0-26,26-27,54 0,-27 0,0 0,0 0,-1 0,28 0,-54 0</inkml:trace>
  <inkml:trace contextRef="#ctx0" brushRef="#br2" timeOffset="122077.9825">26141 7884,'-27'0,"27"-53,-53 0,27 53,26-52,-53 52,0 0,27 52,26-25,-53-1,53 27,26 0,1-53,26 0,-27 0,1 0,-1 0,27 0,-53 0,26 0,-26 27,0-1,0 1,53 25</inkml:trace>
  <inkml:trace contextRef="#ctx0" brushRef="#br2" timeOffset="122316.9962">26458 7567,'0'-27,"0"1,27 79,-27 0,0 0,0 0,0 26,0 27,0-27,0 0,0-26,0 0</inkml:trace>
  <inkml:trace contextRef="#ctx0" brushRef="#br2" timeOffset="122482.0056">26273 7937,'27'0,"26"0,-1 0,1 0,27 27,-54-27</inkml:trace>
  <inkml:trace contextRef="#ctx0" brushRef="#br2" timeOffset="123360.0558">24897 9631,'0'-27,"27"27,-1-53,54 53,-27 0,-1 0,54 0,53 0,0 0,0 0,-1 0,1 0,0 27,-27-27,-79 0,-27 53,-26-27,0 27,-26 0</inkml:trace>
  <inkml:trace contextRef="#ctx0" brushRef="#br2" timeOffset="123706.0756">25083 10080,'-80'-26,"54"26,26 0,26 0,27 0,53 53,0-53,0 0,-1 0,-25 0</inkml:trace>
  <inkml:trace contextRef="#ctx0" brushRef="#br2" timeOffset="124012.0931">25612 9895,'53'0,"-27"0,27 0,0 0,0 53,-53 0,53-27,-53 54,0-54,0 1,-80 26,54-53,-1 26,27 27,80-53,-1 0,1 0,-1 0,0 0</inkml:trace>
  <inkml:trace contextRef="#ctx0" brushRef="#br2" timeOffset="124456.1185">26511 9974,'0'-26,"-53"26,0 0,1 0,-1 26,0 27,53-26,0 26,0-27,26-26,27 0,0 0,0 0,-27 0,27-26,-26-27,-27 26,0 27,0 27,0 52,0-26,53-26,-53 26,26-53</inkml:trace>
  <inkml:trace contextRef="#ctx0" brushRef="#br2" timeOffset="125391.172">27384 7752,'0'-53,"0"27,0-1,53-26,-26 27,52 26,-26 0,-26 53,25 26,-52 53,53 27,-53 53,0 26,0 26,0-52,-26 53,26-54,0 54,0-53,53-27,-53-26,53-54,-53-25,26 26,-26-80,0 1,0 25,-26-52,-1 0,1 0,-27 0,26 0</inkml:trace>
  <inkml:trace contextRef="#ctx0" brushRef="#br2" timeOffset="125654.187">28443 10318,'0'0,"-27"53,27 0,0-26,27-27,-1 0,27 0,0 0,-27-53,-26 26,0-26,-79 1,0 52,-1-27,-52 27,0 0</inkml:trace>
  <inkml:trace contextRef="#ctx0" brushRef="#br2" timeOffset="126711.2475">28152 7038,'-27'0,"-26"0,0 0,0 0,-26 79,26-26,27 26,-27-52,53-1,-27-26,27 53,0-53,0-53,53 27,-53-27,53-27,-53 28,27 25,-27 27,79 53,-53-27,27 27,53 0,-53 0,0-53,0 0,-27 0,27-26,-53-1,0-26,0-26,-53 26,1 0,-1-26,26 52,-26 27,27 0,26 27,0 52,0-26,53 26</inkml:trace>
  <inkml:trace contextRef="#ctx0" brushRef="#br2" timeOffset="127590.2978">28046 7064,'-53'0,"26"0,-25 27,-1 25,26-25,-26 26,27-27,-27-26,53 53,-27-53,1-26,26-27,0 26,0-26,0 27,0 0,0-27,0 53,26 0,-26 26,53-26,-53 53,27-53,-27 79,0-52</inkml:trace>
  <inkml:trace contextRef="#ctx0" brushRef="#br2" timeOffset="129899.4299">24289 8175,'53'0,"-80"0,1 0,-27 0,0 0,0 0,0-26,27 26,26-53,0 79,0 1,0-1,0 27,0 0,0 0,53-53,-53 53,0 26,0-52,0-1,0 1,0 26,0-27,0 1,26 25,-26-25,0-1,0 27,26-53,-26 27,0 26,0 0,53 26,-53-53,0 27,27-53,-27 53,53 27,-53-27,26-1,-26 1,0-26,0-1,0 1,0 26,0-27,0 1,0 52,0-26,0-27,0 1,0 26,0-27,0 1,0 26,0-1,0-25,0-1,0 27,0 0,0-26,0 26,0-27,53-26,0 0,-26 0,-1 0,53 0,-26 0,-26 0,26 0,-53 27</inkml:trace>
  <inkml:trace contextRef="#ctx0" brushRef="#br2" timeOffset="130650.4728">28787 8413,'26'-26,"27"26,0 0,0 0,26 0,-26 0,0 0,-53 53,-26-53</inkml:trace>
  <inkml:trace contextRef="#ctx0" brushRef="#br2" timeOffset="130791.4809">29104 8784,'53'0,"0"-27,0 27</inkml:trace>
  <inkml:trace contextRef="#ctx0" brushRef="#br2" timeOffset="131437.5178">30401 7540,'0'-26,"0"79,53 26,-53 1,0 25,0 1,0 26,-27-26</inkml:trace>
  <inkml:trace contextRef="#ctx0" brushRef="#br2" timeOffset="131708.5333">30030 8572,'53'0,"0"0,26 0,1 0,52 0,53 0,1 0,-54 0,-53 0,1 0,-80 27</inkml:trace>
  <inkml:trace contextRef="#ctx0" brushRef="#br2" timeOffset="132224.5628">30321 8969,'53'0,"-26"0,-1 0,27 0,-27 0,-26 53,53-53,-53 53,0 0,0-27,-26 1,-27 26,-26 0,52-53,27 52,0-25,53-27,0 0,26 0,1 0,52 53,-26-53,-27 0,-52 0</inkml:trace>
  <inkml:trace contextRef="#ctx0" brushRef="#br2" timeOffset="132728.5917">31406 8996,'0'-53,"-26"53,-27 0,0 0,0 26,-27 27,54-27,26 27,-26-53,26 53,26 0,0-53,27 0,-26 0,26 0,-27-26,27 26,-26-53,-27 0,0 53,0 26,0 1,53 26,-53-27,52 27,-25-53,26 27,-27-27,1 0</inkml:trace>
  <inkml:trace contextRef="#ctx0" brushRef="#br2" timeOffset="133004.6075">32359 8731,'0'53</inkml:trace>
  <inkml:trace contextRef="#ctx0" brushRef="#br2" timeOffset="133499.6358">31353 9048,'0'27,"0"-1,0-26</inkml:trace>
  <inkml:trace contextRef="#ctx0" brushRef="#br2" timeOffset="138151.9019">900 11985,'-27'0,"-26"53,53 0,-79 27,79-1,-53 0,53-52,0-1,26-26,27 53,27-53,-1 0,0-26,1-27,-54 26,-26-26,0 27,0-27,0 0,-53 0,27 53,-53-53,52 53,1 0,-27 0,53 0,26 53,54-53,-80 27,52-27</inkml:trace>
  <inkml:trace contextRef="#ctx0" brushRef="#br2" timeOffset="138742.9357">1376 11985,'0'0,"0"53,0 27,0 25,0-25,0-1,0-26,0 0,0 0,0 0,0-27,0-52,0-54,0 1,0 0,0-27,0-79,0 26,0 27,0 79,0 0,0 0,53 26,-27 27,27 0,0 0,26 0,-52 27,26 52,-53-26,0 0,0 26,-27 27,-52 0,26-53,-26 26,79-52,-27-27,27 26,53 27,27-53,-1 0,0 0,-26 0,0 0,-26 0,-27 53</inkml:trace>
  <inkml:trace contextRef="#ctx0" brushRef="#br2" timeOffset="139021.9516">2117 11853,'0'-26,"0"105,0 0,0 1</inkml:trace>
  <inkml:trace contextRef="#ctx0" brushRef="#br2" timeOffset="139174.9604">2117 12594,'26'0,"-26"0,0 0,-53 0</inkml:trace>
  <inkml:trace contextRef="#ctx0" brushRef="#br2" timeOffset="139425.9747">847 13149,'79'0,"-52"0,25 0,28 0,26 0,-1 0,54 0,0 0,-53 0,0 0,-27 0</inkml:trace>
  <inkml:trace contextRef="#ctx0" brushRef="#br2" timeOffset="140617.0429">3942 12329,'-53'53,"53"27,0-1,0 0,0-26,0 0,0 27,53-54,80 27,-28-53,1 0,27 0,-54 0,-53 0</inkml:trace>
  <inkml:trace contextRef="#ctx0" brushRef="#br2" timeOffset="140813.0541">4154 12726,'26'0,"-26"-53,53 53,27 0,-27 0,-53 27,26-27</inkml:trace>
  <inkml:trace contextRef="#ctx0" brushRef="#br2" timeOffset="141053.0678">4075 12382,'26'0,"27"0,0-53,-27 53,27 0,27 0,-27 0,-1 0,1 0</inkml:trace>
  <inkml:trace contextRef="#ctx0" brushRef="#br2" timeOffset="141369.0859">5186 12673,'26'0,"27"-26,0 26,-26 0,26 26,-53 27</inkml:trace>
  <inkml:trace contextRef="#ctx0" brushRef="#br2" timeOffset="141503.0935">5345 12938,'26'0,"1"0,-1 0,27 0,-27 0,27 0</inkml:trace>
  <inkml:trace contextRef="#ctx0" brushRef="#br2" timeOffset="142186.1326">6932 11800,'0'-53,"0"80,0-1,0 27,0 26,0 54,0-1,-26 0,-1-26</inkml:trace>
  <inkml:trace contextRef="#ctx0" brushRef="#br2" timeOffset="142477.1493">6376 12673,'53'0,"0"0,27 0,26 0,79 0,26-53,54 53,-53-53,26 53,-106 0,-26 0,-27 0,-79 0,0 53</inkml:trace>
  <inkml:trace contextRef="#ctx0" brushRef="#br2" timeOffset="143011.1798">6747 13070,'0'0,"0"0,79 0,-52 27,-1-27,27 52,0-25,-53 26,-26 0,-80 0,26-53,1 53,26-53,0 79,27-79,26 26,79-26,0 0,1 0,26 0,26 0,-53 0,-26-26,-26 26</inkml:trace>
  <inkml:trace contextRef="#ctx0" brushRef="#br2" timeOffset="143251.1935">7461 13202,'0'27,"0"-1,0 1,27 26,-27-27,0 1,26-27,-26 79</inkml:trace>
  <inkml:trace contextRef="#ctx0" brushRef="#br2" timeOffset="143463.2057">7646 13149,'0'27,"27"-27,-27 53,0 0,26-53,-26 53,53-27</inkml:trace>
  <inkml:trace contextRef="#ctx0" brushRef="#br2" timeOffset="143835.2269">7858 12964,'0'-53,"-26"80,-1-27,1 26,-27-26,-27 0,28 53,-1-53,0 0,-27-26,27 26,1-53,25 53,-26-53,27 53,26 26,0 1,0-1,0 54</inkml:trace>
  <inkml:trace contextRef="#ctx0" brushRef="#br2" timeOffset="144728.278">9340 11959,'0'-53,"0"26,0 27,0 0,-53 106,53 0,-79 26,79-26,0 27,-53 25,53 1,0-27,0 1,0-54,0-26,0-27,0 27,-53-53,0 0,26 0,27 0,0 27,53-27</inkml:trace>
  <inkml:trace contextRef="#ctx0" brushRef="#br2" timeOffset="145239.3072">7990 14208,'0'0,"106"0,-53 0,0 0,26 0,1 0,-1 0,-26 0,0-27</inkml:trace>
  <inkml:trace contextRef="#ctx0" brushRef="#br2" timeOffset="145725.335">9128 13837,'27'0,"-27"0,-27 80,-52-27,52-53,-52 79,26-79,27 0,-27 0,53-26,0-1,0 1,0-54,53 80,-27 0,0 0,1 0,26 0,-27 53,27-53,-26 53,-1-53,27 27,-26-27,25 0,-25 0,-27-27,0 1,0-27,-27-27,-25 54,-1-27,0 53,26-26,1 26,-54 26,80 0,0 1</inkml:trace>
  <inkml:trace contextRef="#ctx0" brushRef="#br2" timeOffset="146445.3762">8864 11297,'0'-26,"26"26,53 0,27 0,53 0,-27 0,-52 0,-27 0</inkml:trace>
  <inkml:trace contextRef="#ctx0" brushRef="#br2" timeOffset="146672.3892">9155 11006,'0'-26,"0"26,0 53,0 0,0 26,0-26,0 0,0 0,0 0,26 26,-26-52,27-1,-1-26</inkml:trace>
  <inkml:trace contextRef="#ctx0" brushRef="#br2" timeOffset="147195.4191">10028 11006,'0'27,"-27"-27,-26 53,27-53,-27 26,27-26,-1 0,-52 0,52 0,27-26,0-1,0 1,27 26,52 0,-26 0,0 0,0 53,26-27,-26 27,-26-53,25 53,1-53,-53-26,0-1,-26-52,-1 52,27-26,-52 53,52-26,-53 26,53 26,0 27</inkml:trace>
  <inkml:trace contextRef="#ctx0" brushRef="#br2" timeOffset="148523.4951">11642 11985,'0'-53,"-53"53,26 0,-26 27,0-27,-52 26,52-26,26 0,-26 0,53 0,0-26,0 52,0 27,0 27,53-27,-53 26,53 0,0 1,-26-1,-27 0,79-26,-79 0,26 0,-26-26</inkml:trace>
  <inkml:trace contextRef="#ctx0" brushRef="#br2" timeOffset="148756.5084">11271 12462,'27'0,"52"-27,27 27,26 0,-26 0,0 0,-27 0,1-79</inkml:trace>
  <inkml:trace contextRef="#ctx0" brushRef="#br2" timeOffset="149048.5251">12303 11959,'0'0,"-53"0,0 53,27 0,-27 26,53 0,-27-26,27 0,0 0,0 0,0 26,0-52,0-1,53 27,53-53,0 53,0-53</inkml:trace>
  <inkml:trace contextRef="#ctx0" brushRef="#br2" timeOffset="150714.6204">12700 12118,'0'26,"0"27,26-53,-26 79,0-52,0 26,0 0,0-27,0 1,0-1,0 27,0-27,0 27,0-53,0-26,0-1,0-26,0 27,0 0,0 26,53 0,-53-27,0-26,0 27,0-1,0-26,-26 53,26-53,0 27,0 52,0 27,0 0,0-26,0-1,0 1,26 52,-26-26,27 0,-27 0,0-27,0 1,0-27,-53 0,53 0,-53 0,53-80,-79 1,79 52,-27 27,27-26,-26 26,-27 0</inkml:trace>
  <inkml:trace contextRef="#ctx0" brushRef="#br2" timeOffset="150915.6319">12779 11932,'0'-26,"53"26,-53 26</inkml:trace>
  <inkml:trace contextRef="#ctx0" brushRef="#br2" timeOffset="151387.6589">12991 12435,'0'79,"27"-52,-27 26,0 26,0-52,52-1,1 54,-26-80,52 0,-79-27,80 1,-54-54,-26 1,53-1,-53 54,0 0,0 52,0 0,79 27,-26-26,-26-27,26 0,-27 0,-26-27,0-52,0 0,0-1,0 1,-26 0,26 52,-27 27,27-26,0 26</inkml:trace>
  <inkml:trace contextRef="#ctx0" brushRef="#br2" timeOffset="151614.6719">13864 12171,'80'132,"-28"-79,-25 0,-27 26,53-26,-53 26,0-26,0 0,-27 0,-26-26,27-27,-27 52,27-52,26-26</inkml:trace>
  <inkml:trace contextRef="#ctx0" brushRef="#br2" timeOffset="152012.6947">14420 12012,'-27'0,"-26"26,53 27,-52 53,52 0,0 26,0 0,0-26,26 53,-26-27,53-79,-53-26,26 26,-52-53,-1-27</inkml:trace>
  <inkml:trace contextRef="#ctx0" brushRef="#br2" timeOffset="152402.717">14711 11853,'26'0,"-26"53,53-27,-53 1,53 26,0 0,-53 0,0 0,-26-53,26 26,0 0,53 27,-1-53,1 27,27-27</inkml:trace>
  <inkml:trace contextRef="#ctx0" brushRef="#br2" timeOffset="153419.7751">10742 11959,'27'0,"25"0,-25 53,26 0,0 26,-53 53,53-52,-53-1,79 27,-79-27,27-26,-27 0,0 0,52 53,-52-80</inkml:trace>
  <inkml:trace contextRef="#ctx0" brushRef="#br2" timeOffset="155069.8695">16166 12753,'0'-53,"-26"26,26-26,-27 53,27-53,-79 53,52-26,1 26,-27 0,0 0,0 0,0 0,0 0,-26 26,52 27,-25-26,52-1,-27 27,27 0,53-53,26 0,1 0,26-26,26-27,-26-27,-53 1,0 0,-27-1,-26-52,79 53,-79-1,0 27,0 0,0 0,0 27,0 52,0 27,-53 53,53-26,-52-1,52 0,0 1,0-27,0-1,0 28,0-27,26-27,0 27,1-53,52 0,-52 0,-1 0</inkml:trace>
  <inkml:trace contextRef="#ctx0" brushRef="#br2" timeOffset="155475.8927">16563 12514,'0'0,"0"53,0-26,0-1,106 27,-53-53,0 27,0-27,-1 0,-25 0,-1-53,-26 0,0 26,0-26,0 80,0 26,80-27,-54 27,27-53,26 27,-52-27,-1 0,-26-27,0-26,0 0,0-26,-53 53,27-1,0 27,26-79,-53 79,53 53</inkml:trace>
  <inkml:trace contextRef="#ctx0" brushRef="#br2" timeOffset="156918.9753">18018 12303,'27'0,"-1"-53,27 53,26 0,-52 0,-27 26</inkml:trace>
  <inkml:trace contextRef="#ctx0" brushRef="#br2" timeOffset="157071.984">18177 12567,'53'0,"-27"0,27 0,0 0,-26 0</inkml:trace>
  <inkml:trace contextRef="#ctx0" brushRef="#br2" timeOffset="157598.0141">19368 11456,'0'-53,"0"80,0 52,-27 27,27 0,0 26,0-26,0 0,0 0,0-54</inkml:trace>
  <inkml:trace contextRef="#ctx0" brushRef="#br2" timeOffset="157868.0296">18891 12514,'27'0,"26"0,26 0,80-52,26-1,0 53,27-80,-27 80,-53 0,-79 0,-26 0,-27 27</inkml:trace>
  <inkml:trace contextRef="#ctx0" brushRef="#br2" timeOffset="158497.0655">18997 12991,'0'-27,"27"27,-1 0,27 0,0 0,0 0,-27 27,27 26,-53-27,0 27,0-27,-53 27,27 0,-27-26,26-27,27 53,-26-53,52 0,27 0,27 0,-1 0,0 0,1 0,-1 0,-52 0</inkml:trace>
  <inkml:trace contextRef="#ctx0" brushRef="#br2" timeOffset="158722.0784">19632 13149,'0'-26,"0"26,0 53,79 0,-79-27,53 27,-53-26,27-27,-27 26,26-26</inkml:trace>
  <inkml:trace contextRef="#ctx0" brushRef="#br2" timeOffset="158931.0904">19976 13070,'0'-26,"0"52,0 53,27-26,-27-26,0-1,26 27,-26-26</inkml:trace>
  <inkml:trace contextRef="#ctx0" brushRef="#br2" timeOffset="159278.1102">20161 12779,'0'-53,"-26"53,-1 27,-26-27,1 26,-1-26,0 0,-27 0,1 0,26 0,27 0,-1 0,-26 0,53 0,-26 0,26 0,0 53,0 0,0-27</inkml:trace>
  <inkml:trace contextRef="#ctx0" brushRef="#br2" timeOffset="160808.1977">21643 12091,'0'-26,"0"26,-27 0,-52 26,79 1,-26 26,26-1,0 54,0 0,0 26,0 1,0 25,53 28,-1-1,1 0,0-26,-53-27,53-26,-53-27,0-26,-26 27,-27-80,26 0,1 0,-53-27,79 1,-27 26,27-27,0 27,53 0,-27 0,-26 0</inkml:trace>
  <inkml:trace contextRef="#ctx0" brushRef="#br2" timeOffset="161437.2337">21034 14499,'-26'0,"26"0,0 0,79 0,-26 0,27 0,-27 0,-1 0,-25 0,26 0,0 0,-27 0</inkml:trace>
  <inkml:trace contextRef="#ctx0" brushRef="#br2" timeOffset="161910.2608">21802 14314,'26'0,"-26"0,0 53,0-27,0 0,0 27,-53-53,0 53,27-53,-27 0,26 0,27 0,0-53,0 27,0-1,27 27,26 0,-27 0,27 0,0 0,27 53,-54-53,0 0,27 0,-53 0,0-53,-79 1,26-28,0 54,-26 26,52-80,1 80,-54 0,80 27,0-1,53-26,-26 53</inkml:trace>
  <inkml:trace contextRef="#ctx0" brushRef="#br2" timeOffset="162667.3041">21008 11536,'0'-27,"53"27,-27 0,54 0,-27 0,0 0,-1 0,-25 0</inkml:trace>
  <inkml:trace contextRef="#ctx0" brushRef="#br2" timeOffset="162899.3173">21193 11324,'-26'0,"26"0,0 26,0 27,0 0,0 27,0-28,0 1,0 0,26 27</inkml:trace>
  <inkml:trace contextRef="#ctx0" brushRef="#br2" timeOffset="163499.3517">21934 11218,'0'26,"0"1,-53 26,0-27,27 27,-27-26,26-1,-52 27,79-79,0-27,0 26,0 1,0-1,26 27,-26 0,53 27,-26 26,26-27,0 27,0-53,26 27,-53-27,1 0,-27 0,0-27,0-26,0-53,0 27,0 26,-106 0,80 53,-1-26,-26 26,53 0,0 53,0-1,0 1,0 27,53-27</inkml:trace>
  <inkml:trace contextRef="#ctx0" brushRef="#br2" timeOffset="165921.4902">23680 11536,'0'-27,"0"-26,0 80,0-1,0 27,0 26,0 1,0-1,53 53,-53 1,0-27,0-1,0-78</inkml:trace>
  <inkml:trace contextRef="#ctx0" brushRef="#br2" timeOffset="166312.5126">23416 12409,'0'0,"53"0,26 0,27 0,79 0,80 0,26 0,-27 0,80-27,-106 27,0 0,-105 0,-54 0,-26 0,-53 0,0 53,-79-53</inkml:trace>
  <inkml:trace contextRef="#ctx0" brushRef="#br2" timeOffset="167392.5743">22992 12382,'0'-26,"27"26,-1 0,54 0,-27 53,-1-53,54 53,-26-53,-1 52,-26-52,26 0,-26 0,27 0,-54 0</inkml:trace>
  <inkml:trace contextRef="#ctx0" brushRef="#br2" timeOffset="168644.646">23416 13202,'0'-26,"0"-1,0-25,-27 52,27-27,-53 1,0 26,53 26,-53 27,53 0,-79 53,79-53,-26-27,26 27,0-26,0-27,53 0,-1 0,-25 0,-1 0,27-106,-53 79,53-26,-53 0,0 80,27 26,-27 0,0 0,0-27,0 1,26-27,-26 52,53-52,-53 80,26-80</inkml:trace>
  <inkml:trace contextRef="#ctx0" brushRef="#br2" timeOffset="169934.7197">23574 12806,'0'-27,"27"27,26 0,0 0,-53 0,26 0,-26 53,0-27,0 27,0 0,-26-53,26 53,-53-53,53 27,0-27,53 0,-27 0,27 0,-26 0,25 0,-25 0,-1 0,27 0,0 53</inkml:trace>
  <inkml:trace contextRef="#ctx0" brushRef="#br2" timeOffset="170308.7411">24024 13652,'53'-26,"26"26,-26-53,53 53,-26 0,-1 0,-26 0,0 0,-27 0</inkml:trace>
  <inkml:trace contextRef="#ctx0" brushRef="#br2" timeOffset="170549.7549">24368 13335,'-53'0,"53"0,0 26,0 27,0 26,0-52,0-1,0 27,53-26,-53-1,27 27,-27-26,26-27,-26 52</inkml:trace>
  <inkml:trace contextRef="#ctx0" brushRef="#br2" timeOffset="171164.7901">24659 13335,'0'26,"0"1,0 26,0-27,0 0,0 27,0-26,0-1,53-26,-53 53,53-53,0 0,-53-26,0-27,26 26,-26-26,0 53,0 27,0 26,80-27,-54-26,1 53,26-53,-27 53,1-53,-27-26,0-27,0 26,0 1,0-27,0 26,0 27,0-52,0-1,0 0,0 26</inkml:trace>
  <inkml:trace contextRef="#ctx0" brushRef="#br2" timeOffset="171823.8278">25215 12911,'53'0,"-27"0,1 0,26 0,-27 27,-26 26,0-27,0 1,-26 26,-27-27,0-26,79 0,1 53,26-53,-1 0,28 0,-27 0,0 0,-27 0</inkml:trace>
  <inkml:trace contextRef="#ctx0" brushRef="#br2" timeOffset="172903.8896">22701 12832,'0'-26,"0"-1,-26 27,26 27,0-1,0 27,0 26,0-26,0 0,26 26,-26 1,0-1,0 1,0-1,0 27,0-53,0-27,0-26,-53 0,53-53,-79 0,53-52,26 25,-53 1,53 26,0 0,0 0,0 53</inkml:trace>
  <inkml:trace contextRef="#ctx0" brushRef="#br2" timeOffset="173916.9475">22834 12700,'52'0,"1"0,-26 53,-1-53,27 0,0 0,0 0,0 0,26 0,-26 0,27-27,-1 27,0 0,1 0,26-53,-1 53,-25 0,26 0,26 0,27 0,-53 0,52 0,-25-53,25 53,1 0,-53 0,-27 0,-26 0,-26 0,52 27,-53-27,-26-27,27 27,26 0,0 0,26 0,-52 0,-1 0,27 0,-27 0,1 0,52 0,-52 0,26 0,0 27,-1-27,-25 0,-1 0,-52 0,-27 0,27 0,-27 26</inkml:trace>
  <inkml:trace contextRef="#ctx0" brushRef="#br2" timeOffset="174553.9839">25982 11932,'27'0,"25"0,-52 80,27 105,-27-26,0 26,53 27,-53-1,0-26,0-52,0-1,0-26,-80 26,80-79,-79 0,53-27,-1-26,27-26</inkml:trace>
  <inkml:trace contextRef="#ctx0" brushRef="#br2" timeOffset="175148.0179">26511 12065,'0'-27,"27"27,26 0,-27 27,-26-1,0 27,0-26,0-1,-26 27,26-27,-53 27,53 0,0-26,0-27,26 0,54 0,-28 0,1-27,0 27,0-53,-53-26</inkml:trace>
  <inkml:trace contextRef="#ctx0" brushRef="#br2" timeOffset="176147.0751">22304 12409,'-26'0,"26"53,-53 52,53 1,-53 53,53 0,0-27,0 27,0 0,0-27,53-26,0-27,53 27,26 0,0-53</inkml:trace>
  <inkml:trace contextRef="#ctx0" brushRef="#br2" timeOffset="177346.1437">27411 12779,'0'-79,"0"52,-53 1,26-54,-25 27,-1 53,0 0,26 0,-26 0,27 53,-27-26,27 26,26-27,0 27,52-53,1 0,27 0,26-53,-54 0,28-53,-54 27,27-53,-53 26,53 0,-53 53,0 27,0-1,0 27,0 27,0-1,-53 27,53 0,0 26,0 1,0-1,0 1,0-28,0 1,0 27,0-27,27-27,52 27,-52-53,25 0,1-26</inkml:trace>
  <inkml:trace contextRef="#ctx0" brushRef="#br2" timeOffset="177804.1698">27914 12435,'0'-53,"0"106,0 0,26-27,-26 27,79 0,-52-26,-1-27,27 53,-26-53,26 0,-53-27,53-52,-53 26,0 26,0-25,0 25,0 54,0 25,52-25,1 26,-26-53,26 26,0-26,-27 0,-26 0,0-53,0 0,0 27,-26 0,26-27,-53 26,0-52,53 79,0 26</inkml:trace>
  <inkml:trace contextRef="#ctx0" brushRef="#br2" timeOffset="179549.2697">1588 15584,'0'-27,"26"27,27 0,0 0,-53 0</inkml:trace>
  <inkml:trace contextRef="#ctx0" brushRef="#br2" timeOffset="179707.2787">1667 15822,'26'0,"54"0,-27 0,0 0</inkml:trace>
  <inkml:trace contextRef="#ctx0" brushRef="#br2" timeOffset="180106.3015">2487 14816,'0'-26,"27"-1,-27-25,52 78,-52 27,0 26,0 1,27 25,-27-25,0 26,0-27</inkml:trace>
  <inkml:trace contextRef="#ctx0" brushRef="#br2" timeOffset="180384.3174">2302 15689,'26'0,"80"-52,-26 52,25-53,54 53,26-80,-52 80,25-79,-78 79,-1 0,-52 0,-27 26</inkml:trace>
  <inkml:trace contextRef="#ctx0" brushRef="#br2" timeOffset="180840.3435">2328 16219,'0'-53,"0"26,53 27,0 0,0 0,0 0,26 0,-52 0,-27 0,26 0,-26 53,0 27,-53-28,27-25,-27-27,53 53,-26-53,78 0,1 0,27 0,-1 0,27 0,-53 0,-27 0,-26-53</inkml:trace>
  <inkml:trace contextRef="#ctx0" brushRef="#br2" timeOffset="181073.3568">3043 16086,'53'27,"-53"52,53-52,-53-1,26-26,-26 79,53-79</inkml:trace>
  <inkml:trace contextRef="#ctx0" brushRef="#br2" timeOffset="181282.3688">3334 16086,'0'27,"0"-27,0 53,26-53,-26 79,27-79,-27 79,53-79,-53 27</inkml:trace>
  <inkml:trace contextRef="#ctx0" brushRef="#br2" timeOffset="181620.3881">3466 15928,'0'0,"-53"53,-26-53,52 0,1 0,-54 0,28-27,25 27,-26-53,0 53,27 0,26 0,0 80,0-28,0 1</inkml:trace>
  <inkml:trace contextRef="#ctx0" brushRef="#br2" timeOffset="183555.4988">4736 15081,'0'-53,"0"27,0-27,-26 53,-1 0,-26 0,0 26,0 53,27 1,26-1,-53 27,53 26,0 1,0 25,53 1,0-53,0 26,-53-52,53-27,-53-53,-53 0,0 0,53 52,0-25</inkml:trace>
  <inkml:trace contextRef="#ctx0" brushRef="#br2" timeOffset="183876.5172">3889 17012,'0'-53,"0"1,53 52,27 0,-54 0,27 0,26 0,1 0</inkml:trace>
  <inkml:trace contextRef="#ctx0" brushRef="#br2" timeOffset="184373.5456">4974 16642,'0'26,"0"27,-26-26,-27 26,0-27,0-26,0 53,27-53,-27 0,53-26,0-27,0 0,0 53,26 0,27 0,26 0,-26 0,0 26,0-26,0 27,-26-27,-1 0,27 0,-53 0,-27-53,1 0,-27 0,27 0,-27 27,26 26,27-53,-26 53,26 26,0 1,0-27</inkml:trace>
  <inkml:trace contextRef="#ctx0" brushRef="#br2" timeOffset="185204.5931">3942 14578,'53'0,"-26"0,26 0,0 0,52-26,-52 26,0-53,-26 53,26-27</inkml:trace>
  <inkml:trace contextRef="#ctx0" brushRef="#br2" timeOffset="185444.6069">4233 14340,'-26'-26,"26"105,0 0,0 27,0-26,26 25,-26-25,53-27,-53-27,53 27</inkml:trace>
  <inkml:trace contextRef="#ctx0" brushRef="#br2" timeOffset="186045.6412">5080 14340,'-26'0,"-27"0,53 27,-27-27,27 52,-53-52,53 27,-26-27,26 53,-53-53,26 0,-25 0,25 0,-26-27,0 1,53-27,27 53,52 0,-26 0,26 0,-26 26,27-26,-1 0,0 0,-52 0,-1 0,-26-26,0 0,0-1,-79-26,79 27,-53 26,53-53,-26 53,-1 0,27 0,0 26,0 27,0 0,0-26</inkml:trace>
  <inkml:trace contextRef="#ctx0" brushRef="#br2" timeOffset="187067.6997">6324 14340,'0'-26,"0"-1,0 80,0 26,0 1,0-1,0 27,0 0,0-27,0 1,0-27</inkml:trace>
  <inkml:trace contextRef="#ctx0" brushRef="#br2" timeOffset="187378.7175">5794 15187,'0'0,"53"0,0 0,53 0,53 0,79-53,0-27,106 28,-53-1,-79 53,-106 0,-54 0,1 0,-53 0,0 53,0-1</inkml:trace>
  <inkml:trace contextRef="#ctx0" brushRef="#br2" timeOffset="188424.7773">5900 15875,'0'-80,"-26"54,-1-27,-26 53,27 0,-53 53,26 0,53 0,-53 26,53-26,0-27,0 27,26-53,1 0,26 0,26 0,-53 0,-26-53,53 53,-53-79,0 53,53-1,-53-26,0 80,0 26,27-27,26 53,26-26,-53-26</inkml:trace>
  <inkml:trace contextRef="#ctx0" brushRef="#br2" timeOffset="188789.7982">6138 15398,'0'-52,"27"78,-27 53,0-52,0-1,0 27,0 0,0-26,0 25,0-52,26 0,54 0,-27 0,-1 0,1 0,-26 0</inkml:trace>
  <inkml:trace contextRef="#ctx0" brushRef="#br2" timeOffset="189224.8231">6482 15981,'27'0,"26"0,0 0,26 0,-26-27,0 27,0 0,-53-53</inkml:trace>
  <inkml:trace contextRef="#ctx0" brushRef="#br2" timeOffset="189474.8374">6668 15795,'0'27,"0"-1,0 1,0 26,0-27,0 1,0 25,0-25,0-1,52 54</inkml:trace>
  <inkml:trace contextRef="#ctx0" brushRef="#br2" timeOffset="189959.8651">6906 15769,'53'53,"-53"-27,0 1,0 26,0-27,52 27,28 0,-27-53,-27 0,-26 0,27 0,-27-79,0 52,0 54,53 52,-27-79,27 26,-27-26,1 0,-27-53,0 27,0-53,0 52,-53 1,53-27,-26 26,26-26,26 53,-26-26</inkml:trace>
  <inkml:trace contextRef="#ctx0" brushRef="#br2" timeOffset="190416.8913">7355 15398,'27'0,"-1"0,27 0,27 0,-80 53,0-26,0-1,0 27,-27-26,1 52,26-53,0-26,53 0,26 0,0 0,1 0,-1 0,-26-26</inkml:trace>
  <inkml:trace contextRef="#ctx0" brushRef="#br2" timeOffset="191390.947">6059 15398,'0'-26,"0"-27,0 53,-26 0,-27 27,53-1,-27 0,27 27,0 0</inkml:trace>
  <inkml:trace contextRef="#ctx0" brushRef="#br2" timeOffset="192540.0127">9155 15213,'-53'0,"53"-26,-27 26,-26-53,27 53,-1 0,1 0,-27 0,27 0,-1 0,-52 26,52 1,-26 26,53-27,-26 1,26 26,0-53,53 0,0 0,0 0,0 0,-1-27,1 1,0-54,0 1,-53-1,53 1,-53 0,0-1,0 27,0 27,-26 26,26-26,-27 26,27 0,0 26,0 27,0 26,0-26,0 0,0 0,0 0,0 0,0 26,0-52,27 26,-27-27,79 1,-52-27,25 52,1-52</inkml:trace>
  <inkml:trace contextRef="#ctx0" brushRef="#br2" timeOffset="192990.0384">9525 15266,'0'0,"0"53,0 0,26-53,1 26,26-26,0 0,-27 0,27 0,-53 0,0-26,0-27,0 27,0-1,0 27,0 27,53-27,0 53,0-53,0 0,-27 0,1 0,-27 0,0-27,0-26,0 27,0-1,0-26,0 27,-53 26,53-53,26 53,1 0</inkml:trace>
  <inkml:trace contextRef="#ctx0" brushRef="#br2" timeOffset="193312.0568">10504 15187,'0'0,"53"0,0 0,-27 0,1 79,-27-52</inkml:trace>
  <inkml:trace contextRef="#ctx0" brushRef="#br2" timeOffset="193461.0654">10557 15584,'53'0,"-27"-27,27 27,0 0</inkml:trace>
  <inkml:trace contextRef="#ctx0" brushRef="#br2" timeOffset="194627.1321">11959 14499,'0'-27,"0"1,0 52,0 54,0 52,0 27,0-27,-26 27,26 0,0-80</inkml:trace>
  <inkml:trace contextRef="#ctx0" brushRef="#br2" timeOffset="194873.1461">11589 15663,'106'0,"-27"-53,27 53,53-53,26 53,0-53,0 53,0 0,-79 0,-26 0,-54 0</inkml:trace>
  <inkml:trace contextRef="#ctx0" brushRef="#br2" timeOffset="195419.1774">11589 16139,'0'0,"26"0,1 0,26 0,-27 0,27 53,-53 0,-26-26,-1 25,-26-52,27 53,-1-53,80 0,0 0,26 0,1 0,-1 0,-26 0,0 0</inkml:trace>
  <inkml:trace contextRef="#ctx0" brushRef="#br2" timeOffset="195629.1894">12091 16113,'0'-27,"0"27,0 53,0-26,0-1,27 27,-27-26,53 25,-27-52,27 27</inkml:trace>
  <inkml:trace contextRef="#ctx0" brushRef="#br2" timeOffset="195831.2009">12330 16166,'0'26,"0"27,53-53,-53 27,0 25,26-52,-26 53,26-53</inkml:trace>
  <inkml:trace contextRef="#ctx0" brushRef="#br2" timeOffset="196169.2203">12541 15901,'-26'0,"-1"0,27 27,-53-27,1 26,25-26,1 0,-27 0,26 0,1 0,-27 0,26-53,-26 53,27 0,26-26,-26 26,-27 26,53 27,0 0,26-53,1 0</inkml:trace>
  <inkml:trace contextRef="#ctx0" brushRef="#br2" timeOffset="197001.2679">13653 15054,'0'-52,"0"25,-27 27,1-79,-27 79,26-27,-26 27,27 0,-1 0,-26 0,27 53,26-26,-53 26,53 26,0-26,0 26,0 27,0 0,0 0,0 26,0-53,0 27,27 27,-27-28,79 28,-79-28,79 28,-79-1,0-53,0-26,0 0,0 0,27-53,-27 27,106-27,-53 0,26 0,27-27</inkml:trace>
  <inkml:trace contextRef="#ctx0" brushRef="#br2" timeOffset="197738.31">14182 15451,'0'-26,"0"-1,0 54,0 52,0 27,0 0,0 0,26 26,-26-26,53 0,-53-27,53-26,-53-27,26-26</inkml:trace>
  <inkml:trace contextRef="#ctx0" brushRef="#br2" timeOffset="197964.3229">14049 16007,'0'0,"53"-26,27 26,-1 0,0 0,1 0,26 0,52 0,-78 0</inkml:trace>
  <inkml:trace contextRef="#ctx0" brushRef="#br2" timeOffset="198756.3682">15028 15875,'0'-27,"0"-26,-53 53,27 0,-53 53,26-26,26 26,27 26,-79-26,79-27,0 27,0-26,26-27,1 0,-1 0,27 0,-26-27,26 1,-27-27,0 26,27 1,-53 52,0 1,0-1,0 27,27-26,-27 26,79-53,-52 0,-27 0,0-27,0 54,0-1,0 1,26 25,27-25,-27-27,1 0,-27-27,0 1,53-27,-53-26,0 52,0-26,26 53,-26 27,106 26,-79-27,-1 27,27-26,-27 25</inkml:trace>
  <inkml:trace contextRef="#ctx0" brushRef="#br2" timeOffset="199079.3867">14949 15107,'0'0,"26"53,27-53,0 0</inkml:trace>
  <inkml:trace contextRef="#ctx0" brushRef="#br2" timeOffset="199276.398">15425 14843,'0'26,"0"27,0 27,0-1,0 27,53 26,-53-26,0-53</inkml:trace>
  <inkml:trace contextRef="#ctx0" brushRef="#br2" timeOffset="199919.4348">15822 15293,'0'-27,"-53"27,27 53,26 26,-80 54,80-1,-53 27,53 0,0-27,0 27,0-54,53 28,27-54,-27 0,52-52,-25-27</inkml:trace>
  <inkml:trace contextRef="#ctx0" brushRef="#br2" timeOffset="200656.4769">16272 15081,'0'0,"0"26,0 54,0-27,53 0,-53-27,26 27,54 0,-54-53,1 0,-27-27,52-25,-52-1,0-27,0 54,0-1,0 54,0 26,0 0,27 26,26-53,-27 1,27-27,-26 53,-1-53,27-27,-53-26,0-26,0-27,0 0,0 1,0 52,-26 0,-1 53,-26 53,53 26,0 0,27-26</inkml:trace>
  <inkml:trace contextRef="#ctx0" brushRef="#br2" timeOffset="201374.518">16272 15716,'-27'0,"27"0,53 26,27-26,26 0,52 0,-25 0,25 0,28 0,-1-26,0 26,-106 0,-52-53,-27 79</inkml:trace>
  <inkml:trace contextRef="#ctx0" brushRef="#br2" timeOffset="202198.5651">17224 16245,'0'-26,"0"-27,0 26,-26 27,-1 0,-25 0,-28 27,80-1,-79 27,79 0,0 0,53 0,-27-53,54 0,-28 0,-25-27,26 27,-27-53,-26 1,0 25,0-26,0 53,0 53,27-53,-27 53,53-53,-53 53,26-53,-26 53,0-27</inkml:trace>
  <inkml:trace contextRef="#ctx0" brushRef="#br2" timeOffset="204163.6775">17754 15293,'26'0,"27"0,-27 79,27 0,0 1,-26 52,26 0,-53-26,53-26,-53-1,0 0,0-26,-27-26,-26-27,0 53,0-53,27 0,-27 0,79 0,54 0</inkml:trace>
  <inkml:trace contextRef="#ctx0" brushRef="#br2" timeOffset="204719.7093">18362 15134,'27'0,"-27"-27,26 27,0 0,54 0,-54 27,27 26,-53 26,53 53,-53-26,53 0,-53 26,0 1,0 25,-26 1,26-27,0 27,0-53,0 0,0-27,0-26,0-26,0-27,-53 0,53-53,-27 53,27-27,-53 27</inkml:trace>
  <inkml:trace contextRef="#ctx0" brushRef="#br2" timeOffset="205328.7442">18098 17224,'0'0,"26"0,0 0,1 0,26 0,-27 0,1 0,26 0,-27 0,-26 0</inkml:trace>
  <inkml:trace contextRef="#ctx0" brushRef="#br2" timeOffset="205806.7715">18891 17092,'0'0,"0"53,0 0,-53-27,0 27,27-53,26 0,-53 0,53-79,0 26,53 53,-27 0,1 0,-1 0,27 0,-26 26,26-26,-27 0,1 0,25-26,-52-54,0 54,0-54,-52 54,-1 26,26-53,-26 53,27 0,-1 0,27 0,0 27</inkml:trace>
  <inkml:trace contextRef="#ctx0" brushRef="#br2" timeOffset="206480.8101">18203 14658,'27'0,"26"0,0 26,0-26,-1 0,28 27,-54-27,1 0</inkml:trace>
  <inkml:trace contextRef="#ctx0" brushRef="#br2" timeOffset="206698.8225">18389 14525,'-27'0,"27"0,0 27,0 26,0-27,0 1,0-1,0 27,0-27,0 1,0 26,0-27,0 1</inkml:trace>
  <inkml:trace contextRef="#ctx0" brushRef="#br2" timeOffset="207231.853">18944 14552,'0'0,"-26"53,-27 0,53 0,-80-27,28 53,52-132,0 27,0 0,26-27,27 53,-27 0,27 0,-26 0,-1 53,27-53,-26 52,25-52,-52-26,0 0,0-1,-26-26,26 27,-53-27,53 26,0 1,0 26,0 53,0 0</inkml:trace>
  <inkml:trace contextRef="#ctx0" brushRef="#br2" timeOffset="208236.9105">19420 16007,'0'-26,"53"26,0 0,-26 0,26 0,-53 26,26-26,-26 53</inkml:trace>
  <inkml:trace contextRef="#ctx0" brushRef="#br2" timeOffset="208386.9191">19553 16245,'26'0,"27"0,-26 0,-1-26,27 26,-27 0,1 0</inkml:trace>
  <inkml:trace contextRef="#ctx0" brushRef="#br2" timeOffset="208868.9467">20479 15107,'0'-26,"0"26,0 79,53 1,-53-1,0 0,53 1,-53 26,0-27,0-26</inkml:trace>
  <inkml:trace contextRef="#ctx0" brushRef="#br2" timeOffset="209106.9603">20135 16033,'106'-52,"-53"52,26-53,27 53,26 0,-26 0,53-53,-27 53,-26 0,26 0,-53 0,-26 0,-53 53,27-53</inkml:trace>
  <inkml:trace contextRef="#ctx0" brushRef="#br2" timeOffset="209601.9886">20558 16298,'0'0,"53"0,-26 26,25-26,-25 53,26 0,-53 0,0-26,-80-1,28 27,-1-53,-27 53,27-53,106 0,27 0,25 0,-25 0,-1 0,-26 0,-26 0</inkml:trace>
  <inkml:trace contextRef="#ctx0" brushRef="#br2" timeOffset="209820.0011">21008 16483,'0'0,"0"27,53 52,0-26,-27 0,27-53</inkml:trace>
  <inkml:trace contextRef="#ctx0" brushRef="#br2" timeOffset="210014.0121">21273 16483,'0'0,"26"53,-26 0,0 0,53-27,-53 27,26-53</inkml:trace>
  <inkml:trace contextRef="#ctx0" brushRef="#br2" timeOffset="210368.0324">21484 16245,'0'27,"0"25,0-25,0-27,0 53,-26-53,-27 0,0 0,26 0,-25-53,-28 26,27 27,0-52,-26 52,52 0,1 0,0 0,26 0,0 52,0 1,52-53</inkml:trace>
  <inkml:trace contextRef="#ctx0" brushRef="#br2" timeOffset="211424.0928">22357 15213,'0'-26,"-53"-54,27 80,-27-53,0 53,-26 0,26-52,0 52,0 0,0 0,27 0,26 26,-27-26,27 79,0-26,0 27,0-1,0 27,27 26,-27 53,26-79,-26 53,79 0,-79-27,80 0,-80-26,0 0,53-27,-53-26,0 0,0 0,0-26,0 25,0-25,26-27,54 0,-54 0,0 0,1 0,26 0,-27 0,27 0,0 0,27 0,-28 0,1 0,0 0,-26 0,26 0,-27 0,-26 53,-79 0,52-53</inkml:trace>
  <inkml:trace contextRef="#ctx0" brushRef="#br2" timeOffset="218622.5045">13626 15478,'0'-53,"0"0,0 27,0 26,0 52,27 1,-27 0,0 0,52 27,-52-54,0 0,0 27,0 27</inkml:trace>
  <inkml:trace contextRef="#ctx0" brushRef="#br2" timeOffset="218914.5212">13547 16033,'0'0,"26"0,27 0,0 0,26 0,27-26,26-27,-52 53,-27-53,0 53,-53 53,0 0</inkml:trace>
  <inkml:trace contextRef="#ctx0" brushRef="#br2" timeOffset="219575.559">13758 16430,'0'-26,"-26"26,26-27,-27 27,27-53,-26 53,-27 0,27 0,26 27,0-1,-53 1,53 26,0-27,53 27,-27-53,27 0,26 0,-52-79,-27 26,53 53,-53-27,0 27,26 80,-26-54,0 27,53-26,26 78,-52-105</inkml:trace>
  <inkml:trace contextRef="#ctx0" brushRef="#br2" timeOffset="221281.6566">20161 16536,'0'0,"0"-53,-79 27,26 26,0 0,0 0,0 79,53-52,-26-1,26 53,26-52,1-27,26 0,0 0,-53-79,26 79,-26-53,0 26,53 27,-27 80,27-28,-53-25,0 26,27-27,-27 1,26-27</inkml:trace>
  <inkml:trace contextRef="#ctx0" brushRef="#br2" timeOffset="222440.7229">23125 15187,'0'-27,"0"54,0 26,-27 0,27 0,0-1,0 1,0 0,0 0,80-53,-28 0</inkml:trace>
  <inkml:trace contextRef="#ctx0" brushRef="#br2" timeOffset="222642.7345">23310 15266,'0'-26,"0"52,0 1,0 26,26-27,-26 0,0 27,53-26,-53-1</inkml:trace>
  <inkml:trace contextRef="#ctx0" brushRef="#br2" timeOffset="222951.7521">23416 14816,'0'0,"0"27,0 26,0 0,-53-53,0 0,26 0,1 0,-27 0,27-27,-1 27,-26 0,27 0,-1 0,-52 53,79 0,0 26,0 27,0-26</inkml:trace>
  <inkml:trace contextRef="#ctx0" brushRef="#br2" timeOffset="223302.7722">22886 15981,'-26'0,"26"-27,53-26,0 53,26 0,27 0,53-53,26 53,0-53,-52 53,-28 0,-52-26</inkml:trace>
  <inkml:trace contextRef="#ctx0" brushRef="#br2" timeOffset="223619.7904">23151 16272,'27'-53,"25"26,1 27,0 0,-26 0,26 0,0 0,-53 53,0-26,0-1,0 0,-27 27,-26-26,80-27,52 0,0 0,1 0,26-53,-1 53,-25 0,-80-53</inkml:trace>
  <inkml:trace contextRef="#ctx0" brushRef="#br2" timeOffset="223911.8071">24104 15742,'26'0,"-26"-26,26 26,27 0,0 0,27 53,-54-53,27 0</inkml:trace>
  <inkml:trace contextRef="#ctx0" brushRef="#br2" timeOffset="224219.8247">24977 15187,'-27'0,"1"0,-1 0,1 0,-27 53,0 26,53 0,-26 27,26 0,0 53,26-80,27 27,0-53,26 0,-26-27,27-26,-54 0</inkml:trace>
  <inkml:trace contextRef="#ctx0" brushRef="#br2" timeOffset="224780.8568">25188 15478,'-53'0,"80"0,26 0,26 0,1 0,-1-53,-26 53,0 0</inkml:trace>
  <inkml:trace contextRef="#ctx0" brushRef="#br2" timeOffset="225028.8709">25612 15002,'0'0,"53"26,-53 27,0-27,26 27,-26-26,0-1,53 27,-53 0,79-53</inkml:trace>
  <inkml:trace contextRef="#ctx0" brushRef="#br2" timeOffset="225244.8833">25876 15107,'0'-26,"0"26,0 26,0 27,0-26,53-1,-53 27,27-26,-27-1,53-26</inkml:trace>
  <inkml:trace contextRef="#ctx0" brushRef="#br2" timeOffset="225569.9019">26114 14711,'-53'0,"27"0,-53 0,26 0,0 0,0 0,0 0,27 0,-1 0,-26 0,53 79,-26-53,26 27,0 0,0 0</inkml:trace>
  <inkml:trace contextRef="#ctx0" brushRef="#br2" timeOffset="225959.9242">25744 15769,'0'-27,"0"1,53 26,26 0,54-53,-28 53,28 0,-1 0,-79 0,-27 26,-26 27</inkml:trace>
  <inkml:trace contextRef="#ctx0" brushRef="#br2" timeOffset="226242.9404">25823 16060,'53'0,"0"0,0 0,0 0,-53 53,0 0,0-27,0 1,-26 26,52-53,53 0,54-27,-1-26,-26 0,26 0,-79 27,-53-27</inkml:trace>
  <inkml:trace contextRef="#ctx0" brushRef="#br2" timeOffset="226505.9554">26749 15187,'27'0,"-27"53,53 26,-53 0,53 1,-53-1,79 27,-79-27,53-26,-53 0,0-26,0 26,-26-27,-27-26,-80 79,54-79,26 0</inkml:trace>
  <inkml:trace contextRef="#ctx0" brushRef="#br2" timeOffset="227233.9971">27040 14658,'0'-53,"0"26,0 1,0 26,80 26,-1 27,-26 0,26 26,-52 1,26-1,-53 53,53-26,-53 0,0 26,0-26,-53 27,53-28,0 28,0 25,0 1,0-53,0-53,26 0,-26 0,53-53,-53 26,-53-26,-26 0,26 0,27 0,-27-26,26-1</inkml:trace>
  <inkml:trace contextRef="#ctx0" brushRef="#br2" timeOffset="227676.0224">28072 15266,'27'-26,"26"26,0 0,-27 0,1 0,25 0,-52 0,27 0,-27 53,-53-53</inkml:trace>
  <inkml:trace contextRef="#ctx0" brushRef="#br2" timeOffset="227854.0325">28152 15637,'53'0,"26"-27,27 27,-27 0,-79 27</inkml:trace>
  <inkml:trace contextRef="#ctx0" brushRef="#br2" timeOffset="228815.0875">29819 14049,'0'-26,"0"79,0-1,0 28,0-1,0 1,0 25,0 1,0-26</inkml:trace>
  <inkml:trace contextRef="#ctx0" brushRef="#br2" timeOffset="229131.1056">29157 15028,'53'-53,"0"53,53 0,53 0,52-53,54 53,-27 0,53 0,-26 0,-80 0,-53 0,-26 0,-27 0,-79 0</inkml:trace>
  <inkml:trace contextRef="#ctx0" brushRef="#br2" timeOffset="230039.1575">29580 15398,'0'-26,"27"26,26 0,26 0,1 0,-28 0,1 53,0-27,-53 27,0-26,0-1,0 27,-79-26,52 25,1-52,26 27,0-1,26-26,27 53,27-53,26 0,52 0,-25 0,-54 0,0 0</inkml:trace>
  <inkml:trace contextRef="#ctx0" brushRef="#br2" timeOffset="230624.191">30930 15451,'0'-53,"0"1,-27 52,27-53,-26 53,-1 0,-52 0,26 79,0-53,-26 27,52-26,27 26,-53-27,53 1,27-27,-1 79,27-79,53 0,-26 0,-28 0,-25 0,26-53,-27 0,-26 27,0-1,0-26,0 80,0-1,0 1,0-1,0 27,53-26,-53 25,0-25,53-27,-53 53,79-53,-26 53,27-53</inkml:trace>
  <inkml:trace contextRef="#ctx0" brushRef="#br2" timeOffset="230961.2103">32623 14631,'-26'0,"26"-26,0 26,0 0,0 26,0 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40:37.6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2117 449,'0'-26,"0"52,0 27,0 0,-53 0,53 27,0-1,0 0,0-26,53 0,-53-26,79-27,-52 79,25-79,-25 0,-1 0,1 0,26 0,-27 0,27-26,0 26,-53-53</inkml:trace>
  <inkml:trace contextRef="#ctx0" brushRef="#br0" timeOffset="253.0145">2249 793,'0'-52,"26"52,27 0,0 26,-26-26,26 0,-27 26,1-26,25 0</inkml:trace>
  <inkml:trace contextRef="#ctx0" brushRef="#br0" timeOffset="532.0305">2249 449,'0'-26,"-26"26,26-26,0 26,52 0,-25 0,-1 0,1 0,26 0,-27 0,27 0,-26 0,25 0,1 0,0 0</inkml:trace>
  <inkml:trace contextRef="#ctx0" brushRef="#br0" timeOffset="832.0476">3228 608,'0'27,"-27"-27,27 53,-52-53,52 79,-80-26,80-27,-53 1,53 26,-53-27,53 27,-26-53</inkml:trace>
  <inkml:trace contextRef="#ctx0" brushRef="#br0" timeOffset="1094.0626">2937 741,'0'0,"26"79,27-79,-26 26,26-26,26 53,-26-53,0 27,-27-27</inkml:trace>
  <inkml:trace contextRef="#ctx0" brushRef="#br0" timeOffset="1320.0755">3519 635,'-26'-27,"26"54,0-1,0 1</inkml:trace>
  <inkml:trace contextRef="#ctx0" brushRef="#br0" timeOffset="1485.085">3519 1032,'26'0,"-26"26</inkml:trace>
  <inkml:trace contextRef="#ctx0" brushRef="#br0" timeOffset="1636.0936">3836 582,'0'0,"0"53,-79 79,-53 0</inkml:trace>
  <inkml:trace contextRef="#ctx0" brushRef="#br0" timeOffset="1800.103">2672 1719,'0'-26,"106"-27,0 0,-27 53,1-53,-1 53,0 0,27 0,-26-26</inkml:trace>
  <inkml:trace contextRef="#ctx0" brushRef="#br0" timeOffset="5002.2861">7699 926,'0'-53,"27"53,52 53,1 0,25-27,-52 27,-26-27,26 27,-53 0,-27 0,1-53,-1 0,-26 27,133-27,-1-27,-52 27,-1-53,53 0,-79 0,0 27,0 0,0-1,0-52,0 105,0 27,-52 0,52 0,-27 26,27-52,0-1,0 27,0-26,53 26,0-53,0 52,0-52,26 0,1 0,-1 0</inkml:trace>
  <inkml:trace contextRef="#ctx0" brushRef="#br0" timeOffset="5272.3016">9049 767,'53'0,"-106"53,0 26,0 54,0-1,0 0,53-52,-53-1,53-26,0-27,53 27,0-53,53 0,26 0,0 0,-26-53</inkml:trace>
  <inkml:trace contextRef="#ctx0" brushRef="#br0" timeOffset="5520.3158">9710 793,'0'80,"0"-27,0 26,0 0,0 1,0-1,0 1,0-27,0 26,0-53,80-26,-54 0,1 0</inkml:trace>
  <inkml:trace contextRef="#ctx0" brushRef="#br0" timeOffset="5729.3277">9499 1190,'26'0,"27"0,26 0,1 0,-1 0,0 0,1 0,-1 0,-52 0</inkml:trace>
  <inkml:trace contextRef="#ctx0" brushRef="#br0" timeOffset="6623.3789">10345 820,'27'0,"26"0,0 26,-27 1,27 26,-27 26,-26-26,53 26,-53 1,0-1,-53 27,0-27,-26 27,26-79,0 26,27-53,26 26,-53-26,53 0,0-26,79 26,-26-106</inkml:trace>
  <inkml:trace contextRef="#ctx0" brushRef="#br0" timeOffset="7003.4006">11060 1323,'0'-53,"26"53,27 0,-27 0,1 0,26 0,-27 26,27-26,-53 53</inkml:trace>
  <inkml:trace contextRef="#ctx0" brushRef="#br0" timeOffset="7148.4089">11245 1561,'53'0,"-27"0,27 0,-26 0,-27 0,26 0</inkml:trace>
  <inkml:trace contextRef="#ctx0" brushRef="#br0" timeOffset="10454.598">13679 926,'-26'26,"-1"-26,-26 0,-26 53,26-53,26 0,1 0,26-26,-79 26,79-27,0-26,0 0,52 53,1-79,27 79,-1 0,27 0,-27 0,-26 26,0 1,-53 26,0 0,0 26,0 0,-79 27,-1 0,-25-26,52-54,0-26,26 0,1 0,26-26,0-27,0 0,0-27,53 54,0 26,0-53,0 53,-1 0,1 53,0-27,27 27,-27-26,-27 26,27-27,-27-26,-26 53</inkml:trace>
  <inkml:trace contextRef="#ctx0" brushRef="#br0" timeOffset="11211.6413">15505 661,'0'-53,"-27"27,1 26,-54 0,27 0,0 0,1 0,-1 0,53 0,-27 0,27 26,0 54,0-54,0-26,53 79,0-26,26-26,-52 26,26 26,-27-26,27 0,-53 26,0-52,0-1,-53-26,0 0,27 0,-1 0,27-53,0 0</inkml:trace>
  <inkml:trace contextRef="#ctx0" brushRef="#br0" timeOffset="11465.6558">15716 767,'0'26,"0"27,0 27,0-27,0 26,0-26,0-27,53 1,-26 26,26-53</inkml:trace>
  <inkml:trace contextRef="#ctx0" brushRef="#br0" timeOffset="11624.6649">16113 582,'0'-27,"27"27,26-53,-53 80</inkml:trace>
  <inkml:trace contextRef="#ctx0" brushRef="#br0" timeOffset="12755.7296">16087 873,'0'0,"53"0,-27 26,1-26,-27 53,79-26,-53 52,-26-26,0-27,0 1,-26-27,26 53,-27-53,27-27,0-26,27 27,-27-27,53 53,0-26,0-27,-27 53,27 0,-27 0,1 53,-27-27,53-26,-53 26,0 27,0-26,0-1,26-26,-26 53,0-53,-79-26</inkml:trace>
  <inkml:trace contextRef="#ctx0" brushRef="#br0" timeOffset="13799.7893">17277 582,'0'-27,"-53"27,53 53,0 0,0 27,0-1,0 53,0-52,0-28,27 1,-27-26,0 26,26-27,27 27,-26-53</inkml:trace>
  <inkml:trace contextRef="#ctx0" brushRef="#br0" timeOffset="14143.809">17674 1058,'27'0,"-27"26,0 1,26-1,-26 27,53-26,-27 26,27-53,-26 26,52-26,-79 0,0-53,0 27,0-27,0 26,-26-26,-1 53,27-52,-79 52,52 0,1 0</inkml:trace>
  <inkml:trace contextRef="#ctx0" brushRef="#br0" timeOffset="14489.8288">18441 635,'0'0,"0"53,0 26,0 0,0 54,0-54,0 27,0-53,0 0,0 0,0-27,27-26,-27 53,26-53</inkml:trace>
  <inkml:trace contextRef="#ctx0" brushRef="#br0" timeOffset="14669.8391">18256 952,'0'0,"27"0,52 0,-26 0,26 80,1-80,26 26,-27-26</inkml:trace>
  <inkml:trace contextRef="#ctx0" brushRef="#br0" timeOffset="15785.9029">15240 1614,'-26'0,"26"-27,26 27,53 0,54 0,52 0,79 0,28 0,131 0,27 0,-1 0,-52 0,-26 27,-133-27,26 79,-78-79,-54 0,-53 0,1 0,-54 0,1 0,26 0,-27 0,-26 0,-79 0,52 26</inkml:trace>
  <inkml:trace contextRef="#ctx0" brushRef="#br0" timeOffset="17872.0222">16193 1878,'0'-26,"0"-27,0 79,0 27,0 0,0 0,0 0,0 26,-53 27,53-26,0-28,0-25,0 26,0-27,26-26,-26 53,27 0,-1-53</inkml:trace>
  <inkml:trace contextRef="#ctx0" brushRef="#br0" timeOffset="18345.0493">16775 2222,'0'53,"0"-26,0 25,0-25,26-1,-26 27,53-53,0 27,-27-27,1 0,26 0,-53 0,26-53,-26 26,0 1,-53-27,0 27,0-27,27 53,-27-27,27 27,52 0,1 0</inkml:trace>
  <inkml:trace contextRef="#ctx0" brushRef="#br0" timeOffset="18711.0702">17463 1905,'0'-27,"26"27,-26 27,0 26,0 26,0 0,0 1,0-1,0 0,0-26,0 27,53-27,-53-27,0 1</inkml:trace>
  <inkml:trace contextRef="#ctx0" brushRef="#br0" timeOffset="18892.0806">17330 2275,'0'-26,"0"26,27-53,52 53,-26 0,26 0,1 0,-1 0,0 0,1 0</inkml:trace>
  <inkml:trace contextRef="#ctx0" brushRef="#br0" timeOffset="19801.1326">19606 1296,'0'-26,"26"26,53 0,-26 0,-53 0,53 0,-53 53</inkml:trace>
  <inkml:trace contextRef="#ctx0" brushRef="#br0" timeOffset="19941.1406">19817 1508,'27'0,"-1"0,27 0,0 0</inkml:trace>
  <inkml:trace contextRef="#ctx0" brushRef="#br0" timeOffset="20414.1676">20796 1005,'0'-53,"27"53,-1 0,54 0,-28 0,1 27,0-1,0 27,-53-27,27 27,-27-26,0-1,-27 54,1-54,-54 1,54-27,26 79,0-53,79-26,1 0,-1 0,27 0,53 0,26-26,-53-27</inkml:trace>
  <inkml:trace contextRef="#ctx0" brushRef="#br0" timeOffset="21005.2015">22516 741,'-53'0,"0"-53,27 53,-27 0,-27 26,54-26,0 53,26-27,-53 27,53-26,26 26,1-27,52 27,27-26,-27-27,-26 79,-26-79,-27 26,0 1,-27-27,-52 53,-1-53,1 0,26 53</inkml:trace>
  <inkml:trace contextRef="#ctx0" brushRef="#br0" timeOffset="21238.2148">22886 926,'0'0,"0"0,0 53,0 0,0 26,0-26,0 0,0 0,0-27,0 27,0-26</inkml:trace>
  <inkml:trace contextRef="#ctx0" brushRef="#br0" timeOffset="21426.2255">22992 793,'0'-26,"0"0,53 26,-53 79,0 0</inkml:trace>
  <inkml:trace contextRef="#ctx0" brushRef="#br0" timeOffset="21720.2423">23045 1376,'27'0,"26"0,-27 0,1 0,25 0,-52-27,27 27,-27-79,26 52,27 27,-26 0,-27 53,0 0,0-26,0-1,0 27</inkml:trace>
  <inkml:trace contextRef="#ctx0" brushRef="#br0" timeOffset="22026.2599">24395 1005,'0'-26,"0"-27,-53 53,-27 0,27 0,-26 0,26 26,0 1,53-1,0 53,0-26,80 0,-1 27,53-27,-26-53,26 79,-26-79,-53 0</inkml:trace>
  <inkml:trace contextRef="#ctx0" brushRef="#br0" timeOffset="22746.301">25453 635,'0'-27,"0"-26,-27 53,27-26,-52 26,-1 79,26 1,-26-1,53 53,-79-26,79 26,0-52,0-1,0-26,79 0,1 0,78 0,-25-53,-1 0</inkml:trace>
  <inkml:trace contextRef="#ctx0" brushRef="#br0" timeOffset="23024.3169">26220 767,'0'-26,"0"-27,0 79,0 53,0-26,0 27,-53-1,53 0,0 1,0-1,0-26,27 27,26-80,0 26</inkml:trace>
  <inkml:trace contextRef="#ctx0" brushRef="#br0" timeOffset="23324.3341">26723 1217,'0'26,"0"1,53 26,-27-27,27 27,0-53,-26 26,26-26,-27-26,-26 0,0-27,0-27,-53 54,27-27,-27 53,26-27,-26 27,53 0</inkml:trace>
  <inkml:trace contextRef="#ctx0" brushRef="#br0" timeOffset="23623.3512">27675 741,'0'26,"0"53,0 1,0 26,0 26,0-26,0-27,0 0,0-26,0-26</inkml:trace>
  <inkml:trace contextRef="#ctx0" brushRef="#br0" timeOffset="23833.3632">27437 1243,'0'-53,"27"53,52 0,1 0,25 0,1 0,-26 0,-28 0,1 27,-26-27</inkml:trace>
  <inkml:trace contextRef="#ctx0" brushRef="#br0" timeOffset="24112.3792">28575 741,'0'79,"0"27,0 0,0 26,0-26,-26-27,26 0,-27 1,27-54,-106 27,80-53,-27 27,0-27,0 0,53 26</inkml:trace>
  <inkml:trace contextRef="#ctx0" brushRef="#br0" timeOffset="24305.3902">29157 1455,'53'0</inkml:trace>
  <inkml:trace contextRef="#ctx0" brushRef="#br0" timeOffset="25162.4392">26882 1190,'-27'0,"-26"0,0 0,53 27,-26-27,26 53,0-53</inkml:trace>
  <inkml:trace contextRef="#ctx0" brushRef="#br1" timeOffset="35005.0022">4710 3069,'0'26,"0"80,0 0,-27 26,27-26,-53 26,53-26,0-26,0-27,0-1,53-52,27 27,25-27,54-27,26-25,-26-1,-53 26,-53 27,-53-53</inkml:trace>
  <inkml:trace contextRef="#ctx0" brushRef="#br1" timeOffset="35237.0155">5027 3598,'0'26,"53"-26,26 0,-26 0,27 0,-1 0,-26-52,0 52,-53-27</inkml:trace>
  <inkml:trace contextRef="#ctx0" brushRef="#br1" timeOffset="35461.0283">4868 3228,'0'-53,"27"53,-27-27,79 27,-26 0,26 0,1 0,-1 0,1 0,-1 27,0-27,-26 26</inkml:trace>
  <inkml:trace contextRef="#ctx0" brushRef="#br1" timeOffset="35808.0481">5927 3439,'26'0,"80"0,-80 0,27 0,0 0,0 0,0 27,-53-1</inkml:trace>
  <inkml:trace contextRef="#ctx0" brushRef="#br1" timeOffset="35942.0558">6191 3995,'80'-53,"52"0,-79 53,0-26,-53 26</inkml:trace>
  <inkml:trace contextRef="#ctx0" brushRef="#br1" timeOffset="36919.1117">8467 3201,'0'-26,"0"26,-80 0,27 26,27 54,-27 25,53 1,-53 0,53 79,0 80,0-54,0 1,53 53,-53-54,106 1,-106-80,0-52,0-27,-53-53,26 0,1 0,-27 0,53-53,-26 53,26-80,26 80,-26-26</inkml:trace>
  <inkml:trace contextRef="#ctx0" brushRef="#br1" timeOffset="37188.1271">7488 5953,'26'0,"54"0,-54 0,27-53,-27 53,1 0,26-27,-27 27,1 0,26 0,26 0,-26 0,0 0,26 0</inkml:trace>
  <inkml:trace contextRef="#ctx0" brushRef="#br1" timeOffset="37660.1541">8969 5688,'0'27,"0"26,-53-27,27 27,-27-27,27 27,-1-53,-52 53,26-53,26 0,1 0,-27 0,27-26,26-27,0 26,26 1,27-27,79 0,-26 0,0 53,0-26,-27 26,-26 0,0 53,-53-27,53 27,-53-26,0-1,0-26,-79 0,26 0,53-53,-27 27,27-27,-53 53,53-27,-26 27,-1 0,1 0</inkml:trace>
  <inkml:trace contextRef="#ctx0" brushRef="#br1" timeOffset="38477.2008">7911 2725,'27'0,"52"0,-53 0,27 0,0 0,0 0,0 26,-27-26,27 0</inkml:trace>
  <inkml:trace contextRef="#ctx0" brushRef="#br1" timeOffset="38702.2137">8096 2460,'0'53,"0"0,0 27,0-1,0 0,0 1,0-27,0-1,0-25,0 26,27-53,52 0</inkml:trace>
  <inkml:trace contextRef="#ctx0" brushRef="#br1" timeOffset="39264.2458">9181 2407,'0'27,"0"26,-53 0,27 0,-27 26,0-26,26 0,-26-27,27 1,-27 26,53-106,0 26,0-52,0 26,0 0,27 0,-1 133,27-28,0 1,53 27,-27-27,0-27,27-26,-53 0,0 0,-26 0,-27 0,0-26,0-27,0-27,-53-25,-27 25,27 1,-26 52,26 27,27 0,-27 0,53 53,26 27,27-27,53-1</inkml:trace>
  <inkml:trace contextRef="#ctx0" brushRef="#br1" timeOffset="42999.4594">10874 3889,'-26'27,"-1"-27,-25 79,-1-79,-53 53,26-53,1 0,26 0,0 0,0-27,53 1,-26-27,26 27,0-27,0 53,0-27,79 27,1 0,-1 27,27-1,-27 53,1-26,-54 27,27-27,-53 26,0 0,0 1,-27-1,-25-52,-1 26,-27-53,54 0,-27 0,53-53,26 0,27 53,53-53,0 53,26-80,-52 80,-1 0,-26 0,0 0,-53 27,26 26,-26-27,0 27</inkml:trace>
  <inkml:trace contextRef="#ctx0" brushRef="#br1" timeOffset="43923.5123">12197 3572,'0'-27,"-26"-26,-1 53,-52 0,53 27,-54 26,54 26,26-26,-53-27,53 27,0-26,26-1,1 27,26-53,26 53,-26-53,-27 53,54 26,-80-52,0-1,0 54,-53-80,-27 26,28-26,25 0,-26 0</inkml:trace>
  <inkml:trace contextRef="#ctx0" brushRef="#br1" timeOffset="44155.5256">12700 3810,'0'0,"0"0,-53 79,53-26,0 0,0 0,0 0,0 0,0-27,0 27,27-53,-1 0</inkml:trace>
  <inkml:trace contextRef="#ctx0" brushRef="#br1" timeOffset="44350.5367">12753 3651,'0'-53,"53"0,-27 53,-26 27,0 78,0 1</inkml:trace>
  <inkml:trace contextRef="#ctx0" brushRef="#br1" timeOffset="44627.5526">13044 4312,'26'0,"1"0,26 0,0-105,-53 52,79 26,-52 27,-1 0,-26 27,53-1,-53 27,26-27,-26 1,0 26</inkml:trace>
  <inkml:trace contextRef="#ctx0" brushRef="#br1" timeOffset="45189.5847">12991 3095,'79'0,"-26"0,-26 0,-27 53,53-26,-53-1,0 27,0-26,0-1,-27 27,1-27,26 27,26-53,27 0,27 0,25 0,-25-26,-27 26,-27 0</inkml:trace>
  <inkml:trace contextRef="#ctx0" brushRef="#br1" timeOffset="45738.6161">13917 3307,'0'26,"0"54,0-1,0 1,0-1,-53 0,53 1,0-27,0 26,0-26,0 0,27-27,-1 27,53-53,1 27,-1-27</inkml:trace>
  <inkml:trace contextRef="#ctx0" brushRef="#br1" timeOffset="46007.6315">14446 4154,'0'0,"80"53,-54-53,53 0,-79 0,0-53,0 26,-52 27,25-53,-26 0,-26 53,79-26</inkml:trace>
  <inkml:trace contextRef="#ctx0" brushRef="#br1" timeOffset="46314.6491">14949 3360,'0'53,"-26"26,-27 53,53-26,-53 53,53-53,0 0,0 26,26-53,-26-26,53 0,-26-53,-27 53,52-53</inkml:trace>
  <inkml:trace contextRef="#ctx0" brushRef="#br1" timeOffset="46503.6599">14631 4048,'0'-53,"27"53,26 0,0 0,0 0,26 26,0-26,1 0,-1 0</inkml:trace>
  <inkml:trace contextRef="#ctx0" brushRef="#br1" timeOffset="47425.7126">10742 3254,'79'0,"-26"-53,0 53,0 0,-53 27,0-1,0 27,0 0,0 26,-53-52,27 26,-27-27,106-26,26 0,1 0,-1 0,27 0,0 0,-27 0,-53 0</inkml:trace>
  <inkml:trace contextRef="#ctx0" brushRef="#br1" timeOffset="48370.7667">10901 4974,'0'-27,"0"27,79 0,-26-53,27 53,25 0,81 0,25-52,54 52,52 0,54 0,26 0,-1-53,1 53,-53 0,-53 0,-26-53,-106 53,-53 0,-27 0,-26 0,-27 0,27 0,-26-53,-27 79,-27-26,27 53,-79-53</inkml:trace>
  <inkml:trace contextRef="#ctx0" brushRef="#br1" timeOffset="48909.7975">12594 5344,'0'-26,"0"79,0 26,0 0,0 1,0-1,0 1,0-1,0-26,0 26,0-26,53-26,0-27,26 0</inkml:trace>
  <inkml:trace contextRef="#ctx0" brushRef="#br1" timeOffset="49173.8126">13547 5635,'0'53,"0"0,0 0,0-26,0 25,79-25,-52-27,-1 53,27-53,0-27,-53 1,0-27,0 0,-27 0,-52-26,26 52,0 27,-26-53,26 53,26 0,1 0,26 27</inkml:trace>
  <inkml:trace contextRef="#ctx0" brushRef="#br1" timeOffset="49472.8297">14102 5265,'27'0,"-27"0,0 53,0 0,0 0,0 0,0-1,0 28,0-1,0-26,0 0,53 0,0 0,0-53,-1 53,28-53,-54 0</inkml:trace>
  <inkml:trace contextRef="#ctx0" brushRef="#br1" timeOffset="49674.8413">13970 5582,'0'-26,"26"26,27 0,27 0,-1-53,1 53,-1 0,-26 0,26-53</inkml:trace>
  <inkml:trace contextRef="#ctx0" brushRef="#br1" timeOffset="49948.8569">14579 5133,'26'0,"0"0,-26 0,53 0,-53 53,53-1,-53-25,0-1,0 27,0-53,0 53,0-53,27 0,26 0,0 0,52 0,-25-26,-27 26</inkml:trace>
  <inkml:trace contextRef="#ctx0" brushRef="#br1" timeOffset="50905.9117">16589 4312,'-26'-79,"26"53,-53-27,0 26,0-26,-53 53,27-26,-27 26,27 0,-1 0,1 53,26 0,0 26,53-26,0-27,53 27,26-26,27-27,53 0,-27 0,1-53,-28 0,-52-26,0-1,0-52,-53 26,0-26,0-1,0 28,0 25,0 27,-26 0,26 80,0 52,0 1,0-1,0 0,53 1,-27 26,27-27,0-26,-27 26,27-52,-26 26,-1-53,27 0</inkml:trace>
  <inkml:trace contextRef="#ctx0" brushRef="#br1" timeOffset="51130.9245">17330 3439,'-26'-26,"26"26,0 53,0 53,0 26,0-26,0 0,0-1,0-25,53 26,-53-54,53-25,-53 26,26-53</inkml:trace>
  <inkml:trace contextRef="#ctx0" brushRef="#br1" timeOffset="51308.9347">17198 3916,'53'-27,"0"27,26 0,1 0,-1 0,-26 0,26 0</inkml:trace>
  <inkml:trace contextRef="#ctx0" brushRef="#br1" timeOffset="51887.9678">20135 3624,'53'0,"-27"0,54 0,-1 0,-26 53,-53-26,53-27</inkml:trace>
  <inkml:trace contextRef="#ctx0" brushRef="#br1" timeOffset="52029.976">20426 4074,'26'0,"1"0,26 0,26 0,-26 0,0 0,-27 0</inkml:trace>
  <inkml:trace contextRef="#ctx0" brushRef="#br1" timeOffset="52623.0099">24368 3148,'0'-26,"0"-27,0 26,0 1,0-27,0 27,0 26,0-27,53 27,0 0,-27 0,-26 0,53 53,-53 0,0-27,53 27,-53-26,0-1,0 27,0-26,-26-1,26 27,0 0,0 0,-27 0,27 0,0 26,-53-26</inkml:trace>
  <inkml:trace contextRef="#ctx0" brushRef="#br1" timeOffset="52779.0188">24500 3916,'27'0</inkml:trace>
  <inkml:trace contextRef="#ctx0" brushRef="#br1" timeOffset="59357.3951">5239 8069,'0'-26,"-53"26,26 79,-52 54,0 25,-27 1,26-27,28-26,25-26,27-27,-53 0,53-27</inkml:trace>
  <inkml:trace contextRef="#ctx0" brushRef="#br1" timeOffset="59621.4102">4683 8440,'0'-27,"0"54,27 26,-27 26,53-26,-1 0,-25 26,26-52,-27 26,27-27,-26-26,-1 53,53-53,-26 0</inkml:trace>
  <inkml:trace contextRef="#ctx0" brushRef="#br1" timeOffset="59945.4287">5556 8043,'0'26,"0"54,-26-1,26 1,-53-1,53 27,0-27,-53 1,53 25,26-25,27 26,0-53,27-1,-1-52,53 0,-26 0</inkml:trace>
  <inkml:trace contextRef="#ctx0" brushRef="#br1" timeOffset="60385.4539">6085 8678,'0'53,"27"0,26 26,-53-52,53-1,-53 27,53-26,-27-27,-26-53,27 0,25-27,1 1,-53 0,27 26,-27 53,0 53,0 26,0-53,0 1,26-27,-26 26,80-26,-27-53,-53 0,0-26,53 0,-53-1,0 1,-27 53,1-27,-27 53</inkml:trace>
  <inkml:trace contextRef="#ctx0" brushRef="#br1" timeOffset="60685.471">6826 8255,'80'0,"-27"0,-27 0,-26 53,26 26,-26 0,0 1,0-1,0 0,0 1,-79 26,53-27,-27-26,53 0,-27-53,27 26</inkml:trace>
  <inkml:trace contextRef="#ctx0" brushRef="#br1" timeOffset="61285.5054">7514 8519,'27'0,"-1"-53,53 53,-26-26,0 26,0 0,27 0,-1 0,-53 0,-26 0</inkml:trace>
  <inkml:trace contextRef="#ctx0" brushRef="#br1" timeOffset="61441.5143">7805 8969,'80'0,"52"-26,-79 26,0 0</inkml:trace>
  <inkml:trace contextRef="#ctx0" brushRef="#br1" timeOffset="63144.6117">10530 7964,'-79'0,"53"26,-1-26,-26 0,27 0,-1 0,-26 0,53 0,-53 0,53-26,0-27,0 0,53 26,27 27,-1 0,1 0,-1 53,27 27,-53-27,0 26,-53 0,0 27,0 53,0-53,-53 0,26-54,-52 1,26 0,0-53,0 53,0-53,53-53,0 27,0-1,53-26,-26 27,25-27,28 53,26-26,-27 26,-26 0,0 0,0 0,0 0,-27 53,80 26,-80-79,1 0</inkml:trace>
  <inkml:trace contextRef="#ctx0" brushRef="#br1" timeOffset="66788.8201">12594 7302,'0'-53,"0"0,0 27,0 105,-26 1,26-27,0 26,0 0,0-26,0 0,26 0,27 0,0 0,0-53,-27 0</inkml:trace>
  <inkml:trace contextRef="#ctx0" brushRef="#br1" timeOffset="67005.8325">12938 7461,'27'-27,"-27"27,0 53,0 0,0 27,0-27,0 0,0-27,0 27,53-53,-53 26,26-26</inkml:trace>
  <inkml:trace contextRef="#ctx0" brushRef="#br1" timeOffset="67335.8514">13256 6641,'-27'0,"27"79,-53-52,53-1,-53 27,-26 0,53-53,-54 0,27 0,0 0,27-27,-27 27,26-26,-25 26,25 0,1 0,-27 0,0 79,0 1,53-1,-53 0,53 1</inkml:trace>
  <inkml:trace contextRef="#ctx0" brushRef="#br1" timeOffset="67824.8794">12039 8255,'26'0,"53"-53,1 53,26-80,79 80,53 0,27 0,26 0,-53 0,26 0,-52 0,-27 0,-26 0,-53 0,-27 0,-52 0,-27 0,-53 0</inkml:trace>
  <inkml:trace contextRef="#ctx0" brushRef="#br1" timeOffset="72046.1208">15452 7276,'53'0,"-27"26,27 1,-27 26,27 26,-26-26,-27 26,79 1,-79-1,0 0,0-52,-26-27,26 26,-27-26,27 0,0-53,0-26,0-27,0 27,27-27,-1 27,27 26,0-27,0 54,0 26,0-53,26 53,-52 0,-1 0</inkml:trace>
  <inkml:trace contextRef="#ctx0" brushRef="#br1" timeOffset="72436.1431">16325 7567,'79'0,"-26"0,26 0,-26 0,0 0,0 0,0 0,-53-53,27 0,-27-26,-53 52,26 27,-26-53,27 53,-27 27,53 52,-79-26,79 0,0 0,0 26,0-26,26-26,0 25,27-52,53 27,0-27,26 0,54-27</inkml:trace>
  <inkml:trace contextRef="#ctx0" brushRef="#br1" timeOffset="72744.1607">18177 7143,'0'-52,"0"25,-53 27,-53 106,27-27,-27 27,53-27,53 1,-26-1,26-26,0-26,52-27,54 0,53 0,26 0,-26-53,26-27,27 1</inkml:trace>
  <inkml:trace contextRef="#ctx0" brushRef="#br1" timeOffset="72953.1727">19182 6879,'-79'-53,"52"0,27 53,0 79,0 27,0 27,0 25,0-25,0-1,0-26,0 0,0-27,0-26</inkml:trace>
  <inkml:trace contextRef="#ctx0" brushRef="#br1" timeOffset="73142.1835">18812 7143,'26'0,"1"0,52 0,27 0,53 53,0-53,-54 27,28-27,-54 0</inkml:trace>
  <inkml:trace contextRef="#ctx0" brushRef="#br1" timeOffset="73846.2238">20611 6456,'0'52,"0"54,-79 79,-1 80,1-80,-27 27,53 0,53-27,0-26,27-54,52 1,53-26,1-80,105 53,-27-53</inkml:trace>
  <inkml:trace contextRef="#ctx0" brushRef="#br1" timeOffset="74994.2894">22490 5662,'0'79,"53"-26,-53 26,0 1,0-1,52 1,-52-28,27 28,-27-54,26-26,-26 27,80-27,-54 0,1 0,26-53,-27 0,27 0,-53 0,26 0,-26 133,53 25,0-25,-26-27,26 0,0-27,-1-52,-52-54,0-26,0-52,0 25,0-25,-26 52,26 26,-53 54,27 26,-27 79,53-26</inkml:trace>
  <inkml:trace contextRef="#ctx0" brushRef="#br1" timeOffset="75571.3225">21616 6985,'80'-27,"-27"27,26 0,53 0,80 0,79 0,0 0,27 0,26 0,-80 0,80 0,-53-53,-79 53,-53 0,-106 0,-53 27,-53 26,-106 26</inkml:trace>
  <inkml:trace contextRef="#ctx0" brushRef="#br1" timeOffset="76456.3731">22675 7382,'-27'-27,"27"1,-53-27,53 53,53-27,0 27,27 0,25 27,-25 26,-27-27,0 27,-53 0,0 0,0 0,-27 26,1-26,-27-26,53 25,-27-25,27 26,27-53,52 0,54 0,25 0,-52-53,53 0,0 0,-1 53,-78-53,-27 53,-53 0,0 53,-27 0,-26 0,0 53,53-53,0-27,0 1,27-27,-1 0,27 0,0-53,0-27,-53 1,0-27,0 0,0 27,0 26,-53 0,0 53,27 0,-27 26,-27 27,54-26</inkml:trace>
  <inkml:trace contextRef="#ctx0" brushRef="#br1" timeOffset="76839.395">25162 6508,'0'27,"0"52,79 1,-26 25,53 28,-27-27,-26 26,-53 27,0-54,-26 1,-27 0,-132 26,0 27,26-79</inkml:trace>
  <inkml:trace contextRef="#ctx0" brushRef="#br1" timeOffset="80370.597">27437 8572,'0'0,"0"53,0 0,0 53,0 53,0-1,0 80,0-26,0 26,0 0,0 53,53-52,-53 25,106 1,-53-54,0 28,-53-28,106 27,-53-52,0 25,26 27,-79-52,79-1,-79 0,53-26,-53-27,27 0,-27-52,0-1,53-26,-53 26,0-52,26-27,-26 53,53-53,-53 0,-53-133</inkml:trace>
  <inkml:trace contextRef="#ctx0" brushRef="#br1" timeOffset="81531.6634">22807 12144,'53'0,"-27"0,54 0,-27 0,26 0,-26 0,26 0,27 0,53 0,-27 0,54 0,-1 0,26 0,28-53,-28 53,1-53,26 53,-26 0,79-53,-53 53,26-79,1 79,0-53,-27 53,26 0,-52 0,0-53,52 53,-52 0,0 0,52 0,-52 0,-1 0,28 0,-28 0,1 0,52 0,-52 0,0-53,-1 53,28 0,-54 0,0-53,-53 53,1 0,-28 0,1 0,0 0,-53 0,26 0,-52 0,-1 0,27 0,-26 0,-1 0,27 0,-26 0,-1 0,27 0,0 0,-27 0,-79 0,0 0,-26 0</inkml:trace>
  <inkml:trace contextRef="#ctx0" brushRef="#br1" timeOffset="83226.7603">23998 9922,'26'0,"27"0,53 0,-80-53,1 53,26 0,26 0,-26 0,0 0,26 0,-26-27,27 27,25 0,-52 0,-26 0,-1 0,27 0,-26 0,-1-53,54 53,-28 0,1 0,0 0,0 0,27 0,25 0,28 0,-27 0,52-53,-52 53,53 0,0-53,-27 53,27 0,-1-79,28 79,-1-53,26 53,28-79,-28 79,-26-53,1 53,25 0,27-53,-79 53,53-53,0 53,-1 0,27-79,0 79,1-53,-1 53,53-53,-27 53,1-80,-53 80,-27-79,-26 79,-54-53,-25 53,-1 0,-52-53,-27 80,26-27,-26 0</inkml:trace>
  <inkml:trace contextRef="#ctx0" brushRef="#br1" timeOffset="84299.8217">31671 8943,'26'0,"-26"26,0 27,0-27,0 27,0 0,0 27,0 25,0-52,0 0,0 0,53 0,-53 27,0-1,0 0,0 1,0-1,0-26,0 0,0 0,0 26,0-26,0-26,0-1,0 27,26 0,-26-27,53 27,-53 0,27 0,-27 0,0 26,53-26,-53 0,0 0,0 26,0-26,0 0,0 0,26 0,-26-26,53 25,-26-52,-1 0,-26 0,0 27,0-1,0 54,0-54,0 1,0-1,0 27,0-26,0-1,0 53,0-52,0-1,53-26,-53-26</inkml:trace>
  <inkml:trace contextRef="#ctx0" brushRef="#br1" timeOffset="84681.8435">32279 11615,'80'0,"-1"0,-26 0,0 0,0 0,26 0,-26 0,26 0,-26 0,-26 0,-1 0,27 0,-26 0,-1 0,27 0,-27 0,-26 26,53-26,0 0,-106 0</inkml:trace>
  <inkml:trace contextRef="#ctx0" brushRef="#br1" timeOffset="85519.8915">31644 12065,'0'26,"0"27,0 26,0-26,0 27,0-27,0 26,0-26,53-27,-53 27,27-26,25-27,1 53</inkml:trace>
  <inkml:trace contextRef="#ctx0" brushRef="#br1" timeOffset="85760.9053">32173 12673,'0'27,"0"-27,0 53,0 0,0-1,53-52,0 0,-26 0,-1 0,1 0,-27-52,0-1,0 0,0 0,-53 0,0 26,-27 27,-25 0,-1 0,-27 0</inkml:trace>
  <inkml:trace contextRef="#ctx0" brushRef="#br1" timeOffset="87059.9796">24104 9974,'52'80,"-52"-54,53 1,-53 52,0 1,0 25,0 1,0-26,0-1,27-26,-27 0,79-27,-79 27,53-26,-53-1,27 27,-27-27,0 1,53 26,-53-27,0 27,26-26,-26-1,53 27,-27 0,54 0,-54-53,27 79,-26-79,-27 53,52-26,-52 26,0-27,53 27,-53 26,0-26,0 0,0 0,0 0,0 0,27 0,-27-27,26-26,-26 53,53-53,-53 53,27-26,-27-1,0 80,0-80,0 1</inkml:trace>
  <inkml:trace contextRef="#ctx0" brushRef="#br1" timeOffset="87763.0198">24236 13070,'0'-26,"0"26,26 0,54-53,-1 53,0-53,1 53,-1-27,-26 27,0 0,-27-53</inkml:trace>
  <inkml:trace contextRef="#ctx0" brushRef="#br1" timeOffset="87967.0314">25083 12594,'0'-27,"0"107,0-1,0 1,-27-1,27 27,0-27,27-26</inkml:trace>
  <inkml:trace contextRef="#ctx0" brushRef="#br1" timeOffset="88230.0465">25612 13044,'0'53,"0"-1,0 1,0 27,79-54,-52 27,25-53,1 53,-26-53,26 0,-27-53,-26-26,0-1,0-25,0-1,0 26,-53 27,0 53,0 0,1 0,-28 80,54-80</inkml:trace>
  <inkml:trace contextRef="#ctx0" brushRef="#br1" timeOffset="89048.0933">27305 12303,'-53'53,"53"0,0-27,53 53,-27-79,1 0,26 0,0 0,-53-26,0 0,0-1,0-26,-27-26,-26 52,0-26,1 53,-28 0,27 0,0 0</inkml:trace>
  <inkml:trace contextRef="#ctx0" brushRef="#br1" timeOffset="96012.4916">28205 8387,'26'0,"-26"53,0-27,27 1,-27 26,0-27,79-26,-79 53,53-53,-53 27,26-27,27 0</inkml:trace>
  <inkml:trace contextRef="#ctx0" brushRef="#br1" timeOffset="96223.5037">28549 8413,'0'-26,"0"26,0 53,0 0,0-27,0 1,0 26,52-27,-52 1,27-27</inkml:trace>
  <inkml:trace contextRef="#ctx0" brushRef="#br1" timeOffset="96552.5225">28840 8017,'0'0,"-53"0,-27 0,54 0,-1 0,-26 0,1 0,-1 0,0 0,0 0,-27 0,28 0,25 52,-26-52,27 27,-1-27,27 79,-53-26,53-26,0-1,0 27</inkml:trace>
  <inkml:trace contextRef="#ctx0" brushRef="#br1" timeOffset="96868.5406">29289 7858,'0'26,"53"27,-53 27,0 25,0 54,-53-27,53-26,-53 27,53-28,-52-25,52-1,-27 1</inkml:trace>
  <inkml:trace contextRef="#ctx0" brushRef="#br1" timeOffset="97213.5603">29686 8334,'53'0,"-53"53,0-27,0 1,-26 52,26-52,0-1,0 27,0-26,26-1,1 27,-1-53,-26 53,79-53,-79 53,0 0,-26-53,0 79,-27-79,-27 0,27 0</inkml:trace>
  <inkml:trace contextRef="#ctx0" brushRef="#br1" timeOffset="97408.5715">29792 8308,'0'-53,"27"53,-1-53,27 53,-27 0,1 0,26-27,-27 27,27 0</inkml:trace>
  <inkml:trace contextRef="#ctx0" brushRef="#br1" timeOffset="99209.6745">2064 11297,'0'-53,"53"53,-27 133,-26-1,0 27,0-53,80-1,-28-25,-25-27,52-27,1-26,25 0,-25 0,-27 0,0-53,0 0</inkml:trace>
  <inkml:trace contextRef="#ctx0" brushRef="#br1" timeOffset="99402.6855">2328 11853,'0'0,"0"-53,80 53,-80-79,53 79,-27-53,27 53,-53-27</inkml:trace>
  <inkml:trace contextRef="#ctx0" brushRef="#br1" timeOffset="99621.6981">2143 11483,'0'-53,"0"26,0 27,53 0,26 0,80-53,0 53</inkml:trace>
  <inkml:trace contextRef="#ctx0" brushRef="#br1" timeOffset="100056.7229">3731 11456,'0'0,"26"0,53 0,27 0,0 0,-53 0,0 0,-53 0</inkml:trace>
  <inkml:trace contextRef="#ctx0" brushRef="#br1" timeOffset="100220.7323">4048 11879,'80'0,"25"-26,-25 26,-54 0,27 0</inkml:trace>
  <inkml:trace contextRef="#ctx0" brushRef="#br1" timeOffset="102239.8478">7038 11165,'0'-26,"0"26,0-53,-79 53,52-53,1 53,-54 53,80 0,-26 52,26 81,0 25,0 1,0 79,26 0,-26-26,53-54,27 27,-1-79,-26 0,0-27,-53-79,0-26,0 26,0-53,-53 0,0 0</inkml:trace>
  <inkml:trace contextRef="#ctx0" brushRef="#br1" timeOffset="102591.8679">6429 14419,'0'-26,"0"0,27 26,26 0,0 0,26-53,27 53,0 0,-27 0,0 0</inkml:trace>
  <inkml:trace contextRef="#ctx0" brushRef="#br1" timeOffset="102779.8787">7488 14049,'0'27,"-27"52,27 0,0 27,0 0,0 26,0-52,0-27,27-53</inkml:trace>
  <inkml:trace contextRef="#ctx0" brushRef="#br1" timeOffset="103025.8928">7885 14446,'0'132,"0"-52,0-1,26-26,27 0,-27-53,27 0,-26 0,-1 0,-26-27,0-52,0-27,0 27,-79 26,-27 0,27 53,-1 0,27 0,0 0,1 26</inkml:trace>
  <inkml:trace contextRef="#ctx0" brushRef="#br1" timeOffset="104330.9674">5768 10477,'53'0,"26"-53,1 53,25 0,1 0,-26-26,-27 26</inkml:trace>
  <inkml:trace contextRef="#ctx0" brushRef="#br1" timeOffset="104563.9807">6138 10292,'0'-26,"-26"26,26 0,0 52,0 1,0 27,0-1,0 0,0 1,53-1,-53 1,26-80</inkml:trace>
  <inkml:trace contextRef="#ctx0" brushRef="#br1" timeOffset="104825.9957">6694 9736,'0'80,"0"26,0 26,0-53,0 27,0-27,53 1,-53-27,0 0,53-27,0-26</inkml:trace>
  <inkml:trace contextRef="#ctx0" brushRef="#br1" timeOffset="105097.0112">7223 10345,'0'26,"0"1,0 26,53 0,-53 0,79-1,-26-25,-26-27,-1 53,27-53,-53-27,27 1,-27-27,0-26,-27-1,1 1,-54-27,27 53,1 53,-1-53,26 53,-26 27,53-1</inkml:trace>
  <inkml:trace contextRef="#ctx0" brushRef="#br1" timeOffset="105840.0537">8758 11192,'0'-53,"0"158,0 1,0 0,0 0,0 0,0 0,0-53,53-53</inkml:trace>
  <inkml:trace contextRef="#ctx0" brushRef="#br1" timeOffset="106041.0652">9181 11403,'0'0,"0"53,0 0,0 26,0-26,0 0,0 0,0 0,79-26</inkml:trace>
  <inkml:trace contextRef="#ctx0" brushRef="#br1" timeOffset="106350.0829">9313 10530,'0'-53,"0"53,0 27,0-1,0 1,0 25,-53-25,1 26,-1-53,0 26,0-26,0 0,0 0,26 0,-25 0,25 0,27 80,-53-1,53 106,-53-26</inkml:trace>
  <inkml:trace contextRef="#ctx0" brushRef="#br1" timeOffset="106835.1106">8493 12329,'0'0,"80"0,25 0,28-79,-1 79,80-79,-27 79,-53-53,0 53,-26 0,-53 0</inkml:trace>
  <inkml:trace contextRef="#ctx0" brushRef="#br1" timeOffset="107196.1313">9340 12488,'0'0,"0"53,26-53,-26 79,80-26,-27-26,-1 26,28-53,-27 53,0-53,0 52,-53 1,-80-53,-26 27,27-27,0 0</inkml:trace>
  <inkml:trace contextRef="#ctx0" brushRef="#br1" timeOffset="107392.1425">9472 12620,'0'-26,"0"-27,79 53,-26-27,27-25,26-1,-27 26</inkml:trace>
  <inkml:trace contextRef="#ctx0" brushRef="#br1" timeOffset="107845.1684">7858 12065,'27'0,"-27"53,0 26,0 27,0 0,0 52,0-52,53 27,-27-54,80 53,26-26,27-53,0 0,-1-53,-52 0</inkml:trace>
  <inkml:trace contextRef="#ctx0" brushRef="#br1" timeOffset="108262.1923">10054 11641,'0'80,"0"-1,53 0,0 54,26-1,1-53,-54 27,27-26,-53-1,0 0,0 1,-26 26,-54-53,-52 26,26-79</inkml:trace>
  <inkml:trace contextRef="#ctx0" brushRef="#br1" timeOffset="108839.2253">10001 10980,'80'0,"-27"0,-27 0,27 0,0 53,-53 0,26-27,-26 27,0-26,0-1,-53 27,106-53,27 0,-1 0,0 26,1-26,-1 53</inkml:trace>
  <inkml:trace contextRef="#ctx0" brushRef="#br1" timeOffset="109478.2618">11139 11747,'53'0,"-27"0,27 0,0 0,27 0,-1 0,-53 0,27 0</inkml:trace>
  <inkml:trace contextRef="#ctx0" brushRef="#br1" timeOffset="109625.2702">11351 12197,'79'0,"-26"0,0 0,0-53,0 53,-27 0</inkml:trace>
  <inkml:trace contextRef="#ctx0" brushRef="#br1" timeOffset="110683.3307">12726 10901,'0'26,"0"53,0 27,0-26,0-1,0 0,0 1,27-54,-27 1,79-27,-52 0</inkml:trace>
  <inkml:trace contextRef="#ctx0" brushRef="#br1" timeOffset="110893.3428">13097 11086,'0'-27,"0"27,0 27,0-1,0 27,0-26,0 25,0 1,79-26,-26-27</inkml:trace>
  <inkml:trace contextRef="#ctx0" brushRef="#br1" timeOffset="111231.3621">13309 10371,'-53'0,"26"53,-26-53,0 53,0-53,1 53,-28-53,27 0,27 0,-1 0,-52 0,52 0,1 27,26-1,-79 53,79 1,-27-1,27-26</inkml:trace>
  <inkml:trace contextRef="#ctx0" brushRef="#br1" timeOffset="112085.4109">13573 10160,'0'0,"27"0,52 0,-26 0,0 0,-27 0,27 26,-53 27,0 0,0 0,-26-27,-27 27,26-26,27 26,0 0,53-53,0 0,27 0,-1 0,0 0</inkml:trace>
  <inkml:trace contextRef="#ctx0" brushRef="#br1" timeOffset="112804.4521">12568 11985,'0'-53,"26"53,54-53,-1 53,0-52,27 52,53 0,0-53,-27 53,27 0,-80 26,-26-26,-53 53,53 0</inkml:trace>
  <inkml:trace contextRef="#ctx0" brushRef="#br1" timeOffset="113255.4779">12568 12541,'-53'0,"53"0,26 0,1 53,-1-53,27 53,-26-53,-27 26,52-26,-52 27,-26-27,0 79,-27-79,53 27,-27-27,27 26,0-26,80 0,25 0,54-53,26 0,1 0,-28-26</inkml:trace>
  <inkml:trace contextRef="#ctx0" brushRef="#br1" timeOffset="113525.4933">13494 12329,'0'0,"0"53,0-26,0-1,53 27,-53-27,53 54,-53-54,53 27,-53 0,0 27,0-54,0 27,-27-53,-26 0,27 0,26-27</inkml:trace>
  <inkml:trace contextRef="#ctx0" brushRef="#br1" timeOffset="113692.5029">13494 12250,'0'-27,"53"27,0 0,26 0,-26 0,0-52,0 52,0-53</inkml:trace>
  <inkml:trace contextRef="#ctx0" brushRef="#br1" timeOffset="114149.529">14499 11033,'0'0,"0"26,-53 27,53 0,-79 26,79 54,0-27,0-1,0 1,0-26,53 25,0-52,26 27,27-27,-53-53,26 79,-26-79,-26 0</inkml:trace>
  <inkml:trace contextRef="#ctx0" brushRef="#br1" timeOffset="114845.5688">14843 11192,'27'0,"26"0,-27 0,27 0,26 0,-52 52,-27 1,53-26,-53 26,0 26,0-26,0 0,-27 0,27 0,0-27,53-26,0 0,26-26,-26 26,0 0,-26 0,26 0,0 0,-53 26,0 1,0-1,0 27,26-26,53-27,-52 0,-1 0,27-53,-53 0,27 0,-27 26,-53 1,0 26,-27 0,-25 0,25 53,27-27,0-26</inkml:trace>
  <inkml:trace contextRef="#ctx0" brushRef="#br1" timeOffset="115146.586">15769 11059,'53'0,"0"0,0 53,26 27,-52-28,26 28,-53-1,53 27,-53-27,0 1,-27-1,-26 1,27 25,26-78,-53-27,79 0,1 0</inkml:trace>
  <inkml:trace contextRef="#ctx0" brushRef="#br1" timeOffset="115611.6126">18098 10609,'0'27,"0"52,0 27,0 53,52 26,-52 0,0-52,80 25,-80 1,0-53,0 26,0-79,0-26,-27 26,-26-53,1 0,-1 0,0 0,-27-27,54-26</inkml:trace>
  <inkml:trace contextRef="#ctx0" brushRef="#br1" timeOffset="115911.6298">17463 10901,'0'-53,"0"0,0-27,26 80,53-53,1 53,26-79,52 79,28 0,-1 0,-27 0,28 0,-28 0,1 26,0 27,-53-53</inkml:trace>
  <inkml:trace contextRef="#ctx0" brushRef="#br1" timeOffset="116186.6455">20294 11879,'26'0,"53"0,-79 0</inkml:trace>
  <inkml:trace contextRef="#ctx0" brushRef="#br1" timeOffset="116683.6739">16404 14419,'80'-79,"78"26,133-26,80-53,290-1,-105 27,-53 27,-186 26,-52 53,-80-53,-106 53,-52 0,-27 0,-53 0</inkml:trace>
  <inkml:trace contextRef="#ctx0" brushRef="#br1" timeOffset="137790.8812">12753 8334,'0'0,"0"27,-53-1,0 27,53 0,0-27,-26-26,26 80,0-54,0 53,0-52,0-1,0 27,0-26,0 26,53-53,26 53,0-53,1 0,-1 0,0 0,-26 26,-26-26</inkml:trace>
  <inkml:trace contextRef="#ctx0" brushRef="#br1" timeOffset="138234.9066">13335 8387,'0'-53,"0"0,0 80,0-1,-26 27,26 26,0 1,0-1,0 0,0-26,0 0,0-26,0 26,0-53,0 53,26-53</inkml:trace>
  <inkml:trace contextRef="#ctx0" brushRef="#br1" timeOffset="138654.9306">13838 8546,'-27'26,"27"27,-53 26,53-26,-53 0,53-26,0 26,27-53,-1 0,1 0,-1 0,27 0,-26-80,-27 54,53-27,-53 0,0-26,-27 52,-26-26,0 53,27 27,26-1,0 1,0-27</inkml:trace>
  <inkml:trace contextRef="#ctx0" brushRef="#br1" timeOffset="139081.9551">14208 8281,'0'27,"27"26,-27 26,0 0,53 1,-53 25,0-25,26-27,-26 0,0 0,0 0,0-1,-26-25,-1 26,-26-27,27-26,26 27,-27-27,27 0,0 0,0-27,0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43:14.3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1826 820,'0'-53,"0"27,0-1,-53-26,53 27,0 79,0 0,0 26,0 53,-53-26,53 0,-27 26,27 27,0-80,0-26,0-26,27 26,26-53,53 26,52-26,-25 0,-1-53,-53 53,-26-26,-53-1</inkml:trace>
  <inkml:trace contextRef="#ctx0" brushRef="#br0" timeOffset="275.0157">2064 1190,'0'27,"79"-27,-26 26,26-26,27 0,27 0,-81 0,-25 0,-27-53</inkml:trace>
  <inkml:trace contextRef="#ctx0" brushRef="#br0" timeOffset="564.0323">1958 688,'0'-27,"26"27,27 0,-26 0,-1 0,27 0,0 0,26 0,27 0,-26 0,-1 0,0 0,1 0,26 53,-80-53</inkml:trace>
  <inkml:trace contextRef="#ctx0" brushRef="#br0" timeOffset="822.047">3572 1032,'0'52,"0"1,-53-26,0 26,-26 0,26 26,0-26,-27 0,28 26,-1-52,0 26</inkml:trace>
  <inkml:trace contextRef="#ctx0" brushRef="#br0" timeOffset="1054.0603">3043 1111,'53'26,"-27"1,1 26,25-27,-25 27,52-26,-26 26,0-27,0-26,-26 53</inkml:trace>
  <inkml:trace contextRef="#ctx0" brushRef="#br0" timeOffset="1265.0724">3836 1032,'0'-53,"0"26,-26 27,26 53,0 0,-53 26,53-26</inkml:trace>
  <inkml:trace contextRef="#ctx0" brushRef="#br0" timeOffset="1441.0824">3784 1614,'0'53,"26"-53,-26 26,26-26,54 0,-80-53</inkml:trace>
  <inkml:trace contextRef="#ctx0" brushRef="#br0" timeOffset="1589.0909">4207 1005,'26'-26,"27"26,-53 53,-53 52,-79 54,-106 0</inkml:trace>
  <inkml:trace contextRef="#ctx0" brushRef="#br0" timeOffset="1747.0999">2672 2222,'27'0,"-1"0,54 0,-1 0,27 27,53-27,-54 0</inkml:trace>
  <inkml:trace contextRef="#ctx0" brushRef="#br0" timeOffset="3170.1813">9737 1270,'53'0,"-27"0,-26-27,27 27,-27-53,52 0,-52 27,0-1,27-25,-27 25,0 1,0 26,0-80,-53 80,-26 0,26 0,53 53,-53 0,53 26,0 1,0 26,0 52,0-25,0-27,0-1,26 1,-26 0,27 26,-27-52,79-27,-79 0,27-1,-27-25,0-1</inkml:trace>
  <inkml:trace contextRef="#ctx0" brushRef="#br0" timeOffset="3396.1943">9551 1852,'0'0,"53"0,-26 0,-1 0,54 0,26 0,26 0,0 0,0 0,-52 0,-27 0</inkml:trace>
  <inkml:trace contextRef="#ctx0" brushRef="#br0" timeOffset="3712.2123">11113 1243,'-53'27,"26"-1,-26 27,27 53,26-27,-80 27,80 0,0 26,0-26,0-53,106 26,-26-79,-1 53,0-53,1 0,-1-79</inkml:trace>
  <inkml:trace contextRef="#ctx0" brushRef="#br0" timeOffset="3929.2248">11615 1217,'0'0,"0"79,0 1,0 25,0 54,0-80,0 1,0-1,53-26,-53 27,0-54,0-26</inkml:trace>
  <inkml:trace contextRef="#ctx0" brushRef="#br0" timeOffset="4101.2346">11351 1667,'26'0,"27"0,0 0,0 0,26 52,-26-52,27 0</inkml:trace>
  <inkml:trace contextRef="#ctx0" brushRef="#br0" timeOffset="4319.2471">12012 1270,'0'26,"0"27,0 0,27 26,-27 27,79 0,-79-27,26 1,-26-1,0 1,0-1,-26-53,-27 27,0-53</inkml:trace>
  <inkml:trace contextRef="#ctx0" brushRef="#br0" timeOffset="4562.261">12991 1852,'53'0,"0"0,-27 0,27 0,0 0,27 0,-28 0,-25 0,-27 26,-53-26</inkml:trace>
  <inkml:trace contextRef="#ctx0" brushRef="#br0" timeOffset="4684.2679">13070 2196,'80'0,"26"-27,-1 27,-78 0</inkml:trace>
  <inkml:trace contextRef="#ctx0" brushRef="#br0" timeOffset="5429.3106">15716 1032,'0'-53,"0"0,-26 0,-1 26,-78 27,52 0,0 0,-27 27,-26-1,27 54,26-27,-26 26,52-26,-26 0,53 0,-26 26,26-26,0 0,26 26,27-26,80 27,25-28,1 1,-27-53,1 0</inkml:trace>
  <inkml:trace contextRef="#ctx0" brushRef="#br0" timeOffset="5961.341">15981 1561,'0'-27,"-27"27,-26 0,53 0,53 53,-26-53,26 0,0-53,-53 27,0-1,0-26,0 53,-53 0,26 0,27 27,0 26,133-53,25 53,1-53,-53 0,26-27,-52-26,-54 27,-26-27,0 0,-53 53,-53 0,27 0,26 0,27 27,26-1,0 27,79 26,0-26,54 27,-1 25,0 1,-79-26,0-27,-53-27,-53-26,0 0,0 0,0 0,27 53,-27-53,106 0</inkml:trace>
  <inkml:trace contextRef="#ctx0" brushRef="#br0" timeOffset="6387.3654">18098 1693,'0'-26,"0"-1,-27 27,1-79,-54 79,1 0,-27 0,-26 0,26 0,27 53,26-53,53 53,0-1,0-25,79-27,27 53,0-53,-1 0,1-27,-26 27,-27 0,-27 0,-26 53,0-26,0 26,53-27,-27-26,27 0</inkml:trace>
  <inkml:trace contextRef="#ctx0" brushRef="#br0" timeOffset="6650.3804">18785 793,'0'53,"0"0,0 0,0 0,27 0,-27 26,0 54,0-27,0-1,53 54,-53-27,0 1,0-80,0-27</inkml:trace>
  <inkml:trace contextRef="#ctx0" brushRef="#br0" timeOffset="6836.391">18521 1455,'26'0,"27"-27,0 27,27 0,-1 0,27 0,26 53,-26-26,26 26,-52-53</inkml:trace>
  <inkml:trace contextRef="#ctx0" brushRef="#br0" timeOffset="6981.3993">19844 2011,'0'79,"0"-53,0 27,-133 53,28-106</inkml:trace>
  <inkml:trace contextRef="#ctx0" brushRef="#br0" timeOffset="7663.4383">20876 1534,'0'-26,"0"26,53 0,26 0,27 0,-27 0,1 26,25-26,-25 0,-1 0,0 0</inkml:trace>
  <inkml:trace contextRef="#ctx0" brushRef="#br0" timeOffset="8130.4651">22410 1323,'0'0,"0"26,-26 27,-1-27,1 27,-54-26,54-27,-27 79,27-79,-1 0,27-26,0-1,-53-26,53 27,0-1,53 27,-26 0,26 0,26 27,0-27,1 53,-54-53,1 0,-27 0,0-53,0 26,0 1,0-27,-27 27,-26-27,53 79,0-26,80 0</inkml:trace>
  <inkml:trace contextRef="#ctx0" brushRef="#br0" timeOffset="8472.4846">24024 1084,'0'27,"0"-1,0 1,-79 52,-53 1,-1-1,-26 0,54-52,25 26,54-53,26 26,26-26,27 53,27-53,52 0,-53 0,1 27,-1-27,-26 52,0-52,0 27,-27-27,27 53</inkml:trace>
  <inkml:trace contextRef="#ctx0" brushRef="#br0" timeOffset="9133.5224">24739 820,'0'79,"0"1,0-1,0 27,0 26,-27-26,27-27,0 1,53 26,0-27,-27-26,27 26,-26-79,-1 0</inkml:trace>
  <inkml:trace contextRef="#ctx0" brushRef="#br0" timeOffset="9334.5339">24500 1402,'0'0,"80"0,-1 0,-26 0,26 26,1-26,26 27,26-27,-53 53,1-53,26 0</inkml:trace>
  <inkml:trace contextRef="#ctx0" brushRef="#br0" timeOffset="9694.5545">26591 1164,'0'79,"-53"-52,0 26,0 26,-26-53,26 27,0-26,0-27,53 53,0-80,26 27,54 0,-27 0,26 0,0 53,27 0,-27-26,1-27,26 79,-53-79,0 26,-1-26</inkml:trace>
  <inkml:trace contextRef="#ctx0" brushRef="#br0" timeOffset="10250.5863">28416 1243,'0'27,"-26"-27,-27 53,-53 0,27-27,-1 27,1-53,26 53,27-53,26 0,0-53,0 0,52-26,-52 52,53 1,-26 26,-27 53,79 0,-52-1,26 28,0-27,-1-27,-25-26,-1 53,27-53,0-26,-53-1,0 1,0-27,0 0,0 0,-53 0,27 27,-27 26,26 0,1 0,-27 0</inkml:trace>
  <inkml:trace contextRef="#ctx0" brushRef="#br0" timeOffset="10835.6198">29792 1693,'0'-26,"53"26,-106 0</inkml:trace>
  <inkml:trace contextRef="#ctx0" brushRef="#br0" timeOffset="15273.8736">1799 3492,'0'-53,"0"27,-26-27,26 26,-80 27,54-26,-1 26,-25 0,25 0,-26 0,27 0,-1 79,-26 1,53-54,-26 27,26-26,0 25,0-25,0 26,0-27,26 27,-26-26,0-1,53-26,-53 53,0 0,-26-53,26 26,-27-26,27 27</inkml:trace>
  <inkml:trace contextRef="#ctx0" brushRef="#br0" timeOffset="15544.8891">1984 3916,'-26'0,"26"52,26-52,27 27,27-27,-27 0,0 0,-1-27,-52 1,0-27,0 27,-79-54,0 80,-1 0,27-26,27 26,-27 0,53 79</inkml:trace>
  <inkml:trace contextRef="#ctx0" brushRef="#br0" timeOffset="15940.9118">2249 4048,'53'0,"0"0,0 0,0 0,26-106,-26 80,0-27,-27 26,-26-26,53 0,-53-26,0 26,0 0,0 27,0-27,-53 53,53-27,-26 27,-1 27,27 52,0 27,0 26,0-26,0 0,0-27,0 1,0-27,0-1,53-25,-26-27,-1 0</inkml:trace>
  <inkml:trace contextRef="#ctx0" brushRef="#br0" timeOffset="16122.9222">3069 3519,'0'-27,"0"-52,27 79,-27 106,-53-1,0 1</inkml:trace>
  <inkml:trace contextRef="#ctx0" brushRef="#br0" timeOffset="16279.9312">2884 4418,'26'0,"1"0</inkml:trace>
  <inkml:trace contextRef="#ctx0" brushRef="#br0" timeOffset="16436.9402">3519 3730,'0'-53,"-26"80,-54 105,-26 27,-79 26,-27-53</inkml:trace>
  <inkml:trace contextRef="#ctx0" brushRef="#br0" timeOffset="16585.9487">1640 4974,'27'-53,"79"0,52 0,28 0,25 53,-25 0,-81 0,-25 0</inkml:trace>
  <inkml:trace contextRef="#ctx0" brushRef="#br1" timeOffset="25031.4317">8811 3704,'0'0,"0"0,0 53,-53 26,53 1,0 25,0 1,0-26,0-1,0 0,26-26,1-26,26 26,-1-53,28 26,26-26,0 0,-54 0,-25 0,26-79,-53 26</inkml:trace>
  <inkml:trace contextRef="#ctx0" brushRef="#br1" timeOffset="25238.4436">8969 4233,'0'-53,"0"53,80 0,-1 0,1 0,-28 0,-25-53</inkml:trace>
  <inkml:trace contextRef="#ctx0" brushRef="#br1" timeOffset="25488.4579">8811 3730,'0'-53,"0"53,0-26,26 26,1 0,25 0,-25 0,26 26,26-26,1 53,-1 0,0-53</inkml:trace>
  <inkml:trace contextRef="#ctx0" brushRef="#br1" timeOffset="25726.4715">10107 4207,'27'0,"25"0,1 0,0 26,0-26,0 26</inkml:trace>
  <inkml:trace contextRef="#ctx0" brushRef="#br1" timeOffset="25862.4793">10266 4577,'26'0,"54"0,-1-26,0 26,-26 0,0 0,0 0</inkml:trace>
  <inkml:trace contextRef="#ctx0" brushRef="#br1" timeOffset="26716.5281">13123 3439,'0'-26,"0"-27,0 53,-53 0,1 0,25 0,1 53,-27 53,53-1,0 28,0 52,26 80,54-107,-1-25,-26-54,-27 27,-26-27,0-52,0-1,0-26,-79 0,0 0,26 0,0 0,26 0,27 53</inkml:trace>
  <inkml:trace contextRef="#ctx0" brushRef="#br1" timeOffset="27001.5444">12515 5106,'26'0,"27"0,0 0,0 0,0 0,0 0,0 0,53 27,-27-27</inkml:trace>
  <inkml:trace contextRef="#ctx0" brushRef="#br1" timeOffset="27444.5698">13838 4974,'0'26,"0"27,-27 0,-52 27,52-28,-25-25,25 26,1-53,-27 0,53-27,-27-26,27 1,0 25,0-26,0 53,53 0,27 0,25 53,1-53,26 79,-79-79,0 0,-53-26,-26-27,-27 0,-26 0,-1 0,27 53,-26-53,26 53,27 0,26 27,0-27</inkml:trace>
  <inkml:trace contextRef="#ctx0" brushRef="#br1" timeOffset="28148.61">13388 3069,'0'-27,"0"27,79 0,27 0,0 0,0 0,26 0,-79 0,-27 0,-26-26</inkml:trace>
  <inkml:trace contextRef="#ctx0" brushRef="#br1" timeOffset="28358.622">13758 2751,'0'53,"0"-26,0-1,0 27,-53 26,53 1,-52-1,52 1,0-27,0-1,0 28,52-27,-25-53</inkml:trace>
  <inkml:trace contextRef="#ctx0" brushRef="#br1" timeOffset="28890.6525">15081 2831,'0'26,"-26"27,26-26,-106 25,80-25,-27 26,26-53,27 53,-53-53,27 0,26 0,0-53,0 0,0 0,0 27,0 26,26 0,1 0,26 0,0 52,26 28,-26-27,0 0,26-53,-52 0,25 0,-52-27,0-26,0 0,0-26,0 26,-52 0,-1 53,0 0,26 0,1 0,26 80,0 25,0-25</inkml:trace>
  <inkml:trace contextRef="#ctx0" brushRef="#br1" timeOffset="30203.7276">16933 3916,'0'-53,"0"0,-26 0,26 26,0-26,-53-26,53 53,-53-1,-26-26,52 53,1 0,-1 0,-52 0,0 27,-1-1,-26 27,53 0,1 26,25-26,27 27,0-27,0 26,0 0,0 27,0-27,53 27,53-26,79-80,0 53,-26-53,-53 0,-27-80,1 27,-28-53,-52 27,0 0,0 26,-52 53,25 26,27 54,0-27,53-53,0 26,26-26,-52 0,26 0,-53-26,0-27,0 0,0 0,0 26,-53 27,26 0,54 27,105-27,-26 0,0 0,-27 0,-26 0,-27-53,-26-26,-26 79,-27-27,-26 27,52 0,27 27,27 25,26 54,0-26,26 25,-26-52,0 0,-53 0,0-26,-53-27,26 53,1-53,-27 0</inkml:trace>
  <inkml:trace contextRef="#ctx0" brushRef="#br1" timeOffset="30578.749">18124 3148,'0'0,"26"0,-26 53,27-53,-27 80,53-28,-53-25,-27-27,27 53,-26-27,26 1,53-27,0 53,26-53,53 53,1-53,25 0</inkml:trace>
  <inkml:trace contextRef="#ctx0" brushRef="#br1" timeOffset="31245.7872">19315 3916,'0'0,"-27"0,-52 0,26 0,0 0,0 0,0-53,27 53,26 26,53-26,-1 27,1-27,27 52,-54-52,1 0,52 27,-52-27,-27 53,26-53,-26 26,53-26</inkml:trace>
  <inkml:trace contextRef="#ctx0" brushRef="#br1" timeOffset="31485.8009">19764 3333,'0'-26,"0"0,0 52,0 80,0 53,0-27,0-26,53 52,-53-52,0-26,0-1,53-26,-53-27</inkml:trace>
  <inkml:trace contextRef="#ctx0" brushRef="#br1" timeOffset="31679.812">19606 3968,'0'-52,"0"52,26 0,27 0,26 0,27 0,-53 0,0 0,-26 52</inkml:trace>
  <inkml:trace contextRef="#ctx0" brushRef="#br1" timeOffset="32334.8495">19129 3942,'0'-26,"0"-27,-53 53,27 0,-27 0,-53 79,53-53,0 54,1-54,52 1,0 26,0-27,52 27,1-53,53 0,-26 0,-1-26,-26 26,0-53,-53 79,53 1,0 25,26-25,0-27</inkml:trace>
  <inkml:trace contextRef="#ctx0" brushRef="#br1" timeOffset="33181.8979">21220 4101,'53'-27,"-53"-26,26 27,-26-53,-26 79,-27-80,-80 80,1 0,26 0,-26 53,0 0,52 0,27 0,53-27,0 27,53-26,27-27,25 0,1 0,-26-27,-1-26,-26 0,0-26,-53 0,0-1,0 1,0-1,-53 1,53 26,-27 0,27 27,0 52,0 27,0 27,0-1,0 27,53 0,27 26,-1-26,-52-27,26-26,-27 0,27-53</inkml:trace>
  <inkml:trace contextRef="#ctx0" brushRef="#br1" timeOffset="33385.9096">21960 3360,'0'-27,"0"133,0 27,0-28,0 28,0 25,0-25,0-1,0-53,0-26</inkml:trace>
  <inkml:trace contextRef="#ctx0" brushRef="#br1" timeOffset="33534.9181">21669 4048,'80'0,"26"0,52 0,-25 0,52 53,0-53</inkml:trace>
  <inkml:trace contextRef="#ctx0" brushRef="#br1" timeOffset="34172.9546">23363 3439,'53'27,"-53"26,0 0,0-1,0-25,53 26,-1-27,28-26,26 0,26 0,-53 0,1-53,-1-26,-52 53,-27-1,0-26,0 53,-80 0,27 0,53 27,-26 26,26 26,0-26,0 0,26 26,-26-26,53-26,-53 25,0-25,0-1,-53-26,-79 0,0 0,52 0</inkml:trace>
  <inkml:trace contextRef="#ctx0" brushRef="#br1" timeOffset="34320.9631">23839 3016,'53'-27,"-53"27,-53 53</inkml:trace>
  <inkml:trace contextRef="#ctx0" brushRef="#br1" timeOffset="35656.0394">25188 3439,'0'27,"0"52,0 27,80-27,-80 1,0-27,0 0,0-1,0-104,26-28,27 27,0 0,0 0,-27 53,1-26,26 26,-27 0,1 0,52 79,-79-52,53-1,0 27,-53-26,53-27,-53 53,53-53,-53 52,79-52,-52 27,25-27,-52 26,27-26,-27 53,0-79,0-27,0 0,0 0,0 27,0-27,0 53,0-27,-53 27,0 0,0 0,53 53,106-53,26-132,27-53,26-53,53 26,-26 80,-106 26,-80 79,-26 54,0-1,0 27,27-53,-27 27,53-27,-53 79,0 0,0 54,-27 78,27-52,0 79,-79-26,79-53,-27-54,27-25,0-1,-52-79</inkml:trace>
  <inkml:trace contextRef="#ctx0" brushRef="#br1" timeOffset="35837.0498">26696 3863,'27'0,"26"-27,0 27,0 0,26 0,0 0,54 0,-54 53,-52-53</inkml:trace>
  <inkml:trace contextRef="#ctx0" brushRef="#br1" timeOffset="36751.1021">28522 2963,'0'-53,"0"80,-79 78,-1 54,27 26,53 1,-52 25,52-52,0-53,0-27,0-52,0-54,52-26,1 0,-26-26,26-27,-27 80,27 26,0 0,-53 26,26 27,-26 0,0 0,0-27,-52 54,-1-80,-27 0,27 0,-26 0,53 0,-1 0,27-53</inkml:trace>
  <inkml:trace contextRef="#ctx0" brushRef="#br1" timeOffset="37050.1192">29025 3942,'0'0,"0"0,-27 53,27-27,0 1,0 26,53-27,0-26,-26 0,-27-26,0-54,0 27,-27-26,27 26,-26 0</inkml:trace>
  <inkml:trace contextRef="#ctx0" brushRef="#br1" timeOffset="37666.1544">29263 3810,'0'26,"0"1,0 26,26 26,-26-26,27-27,26 54,-27-80,27-53,-53 0,27-27,-27 28,53-28,-53 133,0 0,0 0,0 0,0-27,0 27,26-26,27-27,-27 0,27-27,-26 27,-27-53,26 53,-26-53,53 80,-53-1,27-26,-1 0,27 0,0 0,-27 0,1 0,-27 53,0 0,0-26</inkml:trace>
  <inkml:trace contextRef="#ctx0" brushRef="#br1" timeOffset="38423.1977">30348 4021,'0'-26,"0"-27,0 27,0-27,0 0,-27 53,-52 0,26 26,-26 27,26-26,0 25,53 1,-27-26,27-1,0 27,53-53,0 27,27-27,25 0,1-27,-26-26,-28 0,54-52,0-28,-26-26,-28 1,-52 105,0 0,0 79,-26 54,26 26,-53 52,53-25,0-54,0 0,27-26,-1 0,27-53,0 53,0-53,26-26,-52-1,25-52,-52-27,0 27,0 26,0 26,-52 27,25 0,-26 0,53 80,0-27,0-1,0-25,0 26,53-27,-26-26,25 80,54-54,0 27,0-53</inkml:trace>
  <inkml:trace contextRef="#ctx0" brushRef="#br1" timeOffset="38932.2268">31856 4101,'0'-27,"0"-26,0 27,-53-27,-53 27,27 26,-27-53,0 53,-26 0,52 0,27 26,27 1,26-1,0 27,0-27,26 1,54 26,-1-53,1 53,-1-53,27 0,-53-53,0 0,-53 0,79-26,-79-1,26-26,-26 0,53-26,-53 53,0 26,0 26,0 80,0 27,0 26,0 26,0 0,0-26,-26 26,26 1,0-28,0 28,0-54</inkml:trace>
  <inkml:trace contextRef="#ctx0" brushRef="#br1" timeOffset="39084.2355">32253 4498,'26'0,"-26"0,-53 0</inkml:trace>
  <inkml:trace contextRef="#ctx0" brushRef="#br1" timeOffset="42738.4445">2619 8096,'0'0,"0"26,0 27,0-26,0-1,0 27,0 0,0 0,0 0,0 0,0 0,0 0,0-27,0 1,0-80,0-27,0-52,0-27,0-26,0 26,27-79,-27 53,106 26,-53 80,-27-1,27 28,-27 52,1-27,52 27,-52 27,-27 25,53 28,-53 52,-27-53,-26 54,-26-27,26-1,-26-25,26 26,26-53,27-1,-53-52</inkml:trace>
  <inkml:trace contextRef="#ctx0" brushRef="#br1" timeOffset="43016.4604">3440 7884,'26'0,"1"0,52 27,-26-27,0 0,0 0,-27 0,-26 26</inkml:trace>
  <inkml:trace contextRef="#ctx0" brushRef="#br1" timeOffset="43150.4681">3678 8387,'26'0,"80"0,-27-79,-26 79</inkml:trace>
  <inkml:trace contextRef="#ctx0" brushRef="#br1" timeOffset="44822.5637">5265 7858,'0'0,"27"0,52 0,53-80,1 1,-1-27,-53 27,27-27,-53-26,-53-1,53-25,-53 52,0 26,0 80,0-26,-106 26,53 53,-53 79,27 27,26 0,53-1,0-25,0-1,27-53,-1-26,27 0,-27-53,27 0,0 0,-26 0,26-53,-27 53,80 0,-80 0,1 0,-1 0,27 0,-26 0,-1 0,53 0,-52 0,-1 0,27 0,0 0,-53-26,27 26,-27-27,0-25,26 52,-26-53,53 53,-26 26,25 1,1-27,27 52,-27-52,0-26,-53 0,26-27,-26-53,79-53,-26-79,53-27,-26 80,-28 53,-52 79,27 53,-54 106,27-27,-52 27,52 0,-53 53,53-1,0-25,0 25,26 1,53 0,-26-27,27-26,-1-27,-52-52,-27-27,-80-53,-26-27,27 28,-27-28,53 54,27 26,26-80,79 80,1 0,-28 0,-25 0,-27 27,26-27,-26-27</inkml:trace>
  <inkml:trace contextRef="#ctx0" brushRef="#br1" timeOffset="44973.5724">6800 7196,'106'-53,"-53"53,-159 53</inkml:trace>
  <inkml:trace contextRef="#ctx0" brushRef="#br1" timeOffset="45594.6079">5609 8704,'0'0,"0"53,27-26,-27 26,53 53,-53-1,52-25,-52-27,0 26,27-26</inkml:trace>
  <inkml:trace contextRef="#ctx0" brushRef="#br1" timeOffset="45813.6204">5424 8652,'26'-27,"27"27,27 0,-27 0,26 0,-26 0,26 0,27 0,26 79,-26-79,-26 53</inkml:trace>
  <inkml:trace contextRef="#ctx0" brushRef="#br1" timeOffset="46188.6419">6297 9154,'53'0,"-27"0,27 0,27 0,52 0,-26 0,0 0,-27 0,-26 0,0 0,-53 0,26 0</inkml:trace>
  <inkml:trace contextRef="#ctx0" brushRef="#br1" timeOffset="46390.6534">6932 8943,'0'0,"53"53,-53-27,26 27,-26 0,0-27,0 27,0-26,0 26,-52-1</inkml:trace>
  <inkml:trace contextRef="#ctx0" brushRef="#br1" timeOffset="46883.6816">8070 8969,'0'0,"-53"0,53 27,-27 25,27-25,-79 26,53-27,-1-26,-26 53,27-53,26-26,0-1,0 1,0-27,0 26,0 1,26 26,54 0,-1 0,27 0,-27 79,1-79,-28 0,-25 0,-27-53,0 1,-27-54,-52 26,26 1,0 52,0 27,0 0,53 0</inkml:trace>
  <inkml:trace contextRef="#ctx0" brushRef="#br1" timeOffset="47779.7329">9499 7011,'0'-26,"0"26,26 53,-26 0,26-1,-26 1,0 27,53 26,-53 26,0-26,0-27</inkml:trace>
  <inkml:trace contextRef="#ctx0" brushRef="#br1" timeOffset="48048.7482">9075 8017,'80'-27,"-54"27,1 0,52 0,27 0,52-53,28 53,25 0,-25 0,-1 0,0 0,-106 0,-26 0,-53 0</inkml:trace>
  <inkml:trace contextRef="#ctx0" brushRef="#br1" timeOffset="48288.762">10081 8519,'0'27,"0"26,0-27,0 27,0 0,0 26,53 27,-53 0,0-53,0 0,0 0</inkml:trace>
  <inkml:trace contextRef="#ctx0" brushRef="#br1" timeOffset="48499.774">9843 8387,'52'0,"1"-26,0 26,27 0,-1 0,27 0,0 0,0 0,-27 0,0-53</inkml:trace>
  <inkml:trace contextRef="#ctx0" brushRef="#br1" timeOffset="49270.8181">12224 6879,'-53'-27,"53"-26,-27 53,27-26,-53 26,53 0,-26 79,26 27,0 27,0 25,0 133,53-26,0-53,-53-1,106 1,-106-80,79 0,-79-105,-79-27,52 0,1 0</inkml:trace>
  <inkml:trace contextRef="#ctx0" brushRef="#br1" timeOffset="49562.8348">11721 9339,'0'-26,"53"26,-27 0,27 0,0 26,-26-26,26 0</inkml:trace>
  <inkml:trace contextRef="#ctx0" brushRef="#br1" timeOffset="49780.8473">12383 9313,'0'0,"0"26,0 80,0-26,0-1,52 27,-52-53,0-27,27-26,-27-26,0-54</inkml:trace>
  <inkml:trace contextRef="#ctx0" brushRef="#br1" timeOffset="49989.8593">12091 9392,'53'0,"-26"-79,52 26,-26 53,0-53,0 53,26-53,-52 53,-1 0,27 0,-26 0</inkml:trace>
  <inkml:trace contextRef="#ctx0" brushRef="#br1" timeOffset="50192.8709">12859 8969,'0'27,"0"25,0 54,0 79,-53 1,-27-1,28 0,-1 27,53-133</inkml:trace>
  <inkml:trace contextRef="#ctx0" brushRef="#br1" timeOffset="50464.8864">13044 9869,'53'0,"-27"0,27 26,-53 1,53 52,-53-26,53 0,-53-27,0 27,0-26,0-54,106-26,26 0,-26-53</inkml:trace>
  <inkml:trace contextRef="#ctx0" brushRef="#br1" timeOffset="51249.9313">11827 6059,'0'-27,"0"54,0-1,0 27,26 26,-26-26,0 0,0 0</inkml:trace>
  <inkml:trace contextRef="#ctx0" brushRef="#br1" timeOffset="51474.9442">11536 6006,'0'0,"79"0,1 0,25 0,28-53,-27 53</inkml:trace>
  <inkml:trace contextRef="#ctx0" brushRef="#br1" timeOffset="51684.9562">12303 5847,'0'53,"-26"26,26 54,-27-28,27 1,-53 53,53 0,-53-27,53-106</inkml:trace>
  <inkml:trace contextRef="#ctx0" brushRef="#br1" timeOffset="52001.9744">12674 6376,'52'0,"-25"27,-27-1,0 1,0 25,0 28,0-27,26-53,27 26,27-26,-1 0,27 0,0 0,-27 0</inkml:trace>
  <inkml:trace contextRef="#ctx0" brushRef="#br1" timeOffset="54305.1061">14817 7408,'0'-26,"0"-27,0 26,0 1,0-27,-80 53,80-53,-53 53,27 0,-27 0,0 0,27 26,-27 27,26-26,1 26,26-27,-80 27,80 0,-26 0,26-27,0 27,0-26,0-1,0 27,0 26,106-26,0 0,52-53,-25 0,-27 0,-1 0,-52 0,-26-79,-27 52,53 1,-53-27,-27 53,-26 0,27 0,26 27,0-1,53-26,-27 0,-26 0,0-53,0 27,0-1,0 27,0-53,-53 53,0 0,53 0,106 0,79 80,-26-80,-27 0,-52 0,-54 0,-26 0,-53 0,27 0,-27-53,27 53,26 53,52 26,1-26,-26 0,-27 26,79-26,-79-26,0-1,-79 27,-1-53,-25 53,25-53,27-53</inkml:trace>
  <inkml:trace contextRef="#ctx0" brushRef="#br1" timeOffset="54685.1278">15610 6958,'27'0,"26"0,0 53,26-53,-79 27,27-27,-27 26,0 27,0-27,-27-26,27 53,-79-53,79 53,0-26,26-27,27 26,26-26,1 0,52 80,-26-80,-27 0</inkml:trace>
  <inkml:trace contextRef="#ctx0" brushRef="#br1" timeOffset="55339.1652">17013 7778,'-53'-26,"0"-27,26 27,-52 26,-27-53,27 53,26 0,26 0,-25 26,25 1,27-1,-53 27,53 0,27-53,26 53,-1-53,1 0,27 0,-27 0,0-27,-27 27,27 0,-27 53,-26 0,80 0,-54-53</inkml:trace>
  <inkml:trace contextRef="#ctx0" brushRef="#br1" timeOffset="55576.1788">17277 7091,'0'-27,"0"54,0 52,0 53,0-52,27 25,-27 1,53 27,-53-54,53 0,-53 1,0-1</inkml:trace>
  <inkml:trace contextRef="#ctx0" brushRef="#br1" timeOffset="55756.1891">17119 7567,'79'0,"-53"0,27 53,-26 0,26 0,-27-53</inkml:trace>
  <inkml:trace contextRef="#ctx0" brushRef="#br1" timeOffset="56574.2359">18574 7778,'-27'-52,"-26"52,27-80,-27 80,-26-26,-1 26,1 0,26 0,0 26,-26 27,52 0,27-27,-53 27,53-26,27 26,26-53,0 0,26 0,-26 0,0 0,-27-27,27-26,-53 0,53-79,-53 26,0 0,53-26,-53 26,0 27,0 26,0 0,0 133,0-1,0 0,0 27,53-27,-53 1,79 26,-52 26,26-53,0 1,-53-27,26-53</inkml:trace>
  <inkml:trace contextRef="#ctx0" brushRef="#br1" timeOffset="56844.2513">19209 6852,'0'0,"0"27,0 26,-27 53,27-1,-53 1,53 27,0 52,-53 0,53-53,0 1,0-54,-26-26</inkml:trace>
  <inkml:trace contextRef="#ctx0" brushRef="#br1" timeOffset="57033.2621">18891 7593,'27'0,"26"0,26 0,27 0,53 0,-54 0,-25 0,-27 0</inkml:trace>
  <inkml:trace contextRef="#ctx0" brushRef="#br1" timeOffset="57783.305">17357 7646,'0'-53,"26"53,-26 27,80-27,-28 0</inkml:trace>
  <inkml:trace contextRef="#ctx0" brushRef="#br1" timeOffset="59086.3796">19950 7329,'26'0,"1"0,25 0,1 0,-26 0,26 26</inkml:trace>
  <inkml:trace contextRef="#ctx0" brushRef="#br1" timeOffset="59236.3881">20055 7646,'106'0,"-53"0,27 0,-1 0,-53 0</inkml:trace>
  <inkml:trace contextRef="#ctx0" brushRef="#br1" timeOffset="60633.4681">21246 7170,'0'26,"27"-26,25 0,1-26,0-53,27-1,-1-26,-26-52,0-1,-53 27,53-54,-53 54,0 79,-27 53,1 27,-54 78,-25 81,25 25,27 1,0-27,53-53,0-52,0-27,0-27,53-26,0 0,-26 0,26 0,0 0,-27-53,27-26,-27 52,1 27,52 27,-79 26,53 26,0-52,-53-1,53-26,-53 53,26-53,27-26,-53-1,0 1,27-27,-27 26,0 1,26 26,27 0,-53 0,53 0,-26 0,25 0,1 0,-53 0,0-53,27 26,-27 1,26 26,-26 0,80 0,-27 26,-27-26,27 0,-27 0,1 0,-1 0,-26 0,80-52,-80-28,79-79,-79-26,79-26,-79-81,80 28,-80 105,0 80,53 26,-53 26,0 80,0 80,0 78,79 80,-79-53,80-26,-80 0,79-1,-26-52,-53-53,53-27,-53-52,-27 52,-26-79,0 0,27 0,-27 0,27 0</inkml:trace>
  <inkml:trace contextRef="#ctx0" brushRef="#br1" timeOffset="60776.4762">23072 7567,'0'-27,"0"27,53 0,0-26,-1 26,1 0,0-53,-26 53,-54 0,-79 0</inkml:trace>
  <inkml:trace contextRef="#ctx0" brushRef="#br1" timeOffset="60940.4856">22490 6561,'-27'0,"27"27,0 26,27-53</inkml:trace>
  <inkml:trace contextRef="#ctx0" brushRef="#br1" timeOffset="61764.5327">21114 8149,'26'0,"-26"79,0-26,0 0,0 0,0 0,0 26,0-26,27 0,-27-26,0 25</inkml:trace>
  <inkml:trace contextRef="#ctx0" brushRef="#br1" timeOffset="62004.5465">20955 8043,'0'-26,"79"26,1 0,-1 0,27 0,0 0,0 0,-27 0,-26 0</inkml:trace>
  <inkml:trace contextRef="#ctx0" brushRef="#br1" timeOffset="62469.5731">21590 8493,'0'0,"79"0,-52 0,26 0,0 53,53-53,-1 0,1 0,-53 0,-26 0,25 0,-52 26</inkml:trace>
  <inkml:trace contextRef="#ctx0" brushRef="#br1" timeOffset="62701.5863">22172 8361,'79'26,"-52"27,26 26,-53-26,0 0,-27 0,1-53,-27 79,27-79</inkml:trace>
  <inkml:trace contextRef="#ctx0" brushRef="#br1" timeOffset="63220.616">22781 8413,'53'0,"-53"27,0-1,0 1,-27-27,27 26,-79-26,52 0,1 0,26 0,0-26,0-1,0-52,0 53,0 26,0-27,26 27,27 0,-26 0,-1 0,27 27,-27-1,27 27,-26-27,-1-26,27 0,-53-26,0-27,-26 0,-1 0,-52 27,52 26,1-53,-53 53,79 26,0 27</inkml:trace>
  <inkml:trace contextRef="#ctx0" brushRef="#br1" timeOffset="64135.6684">23971 5582,'0'-26,"-26"26,-1 0,-52 0,-27 0,27 106,-1 0,27-1,53 81,0-1,0 0,53 0,53 27,-26-27,25 53,1 27,0-53,-53-27,-53 0,79 27,-79-80,0 27,0-54,0 1,0 0,0 0,0-53,0 0,0-27,27 27,26 0,26-53,-26 0,26 0,27-53,-79-53</inkml:trace>
  <inkml:trace contextRef="#ctx0" brushRef="#br1" timeOffset="64576.6936">25135 6297,'0'0,"0"0,-26 106,26-1,0 28,-53 25,53 28,0-1,0-79,-53-53</inkml:trace>
  <inkml:trace contextRef="#ctx0" brushRef="#br1" timeOffset="64831.7082">24633 7567,'79'0,"-26"-80,0 80,26-53,1 53,52 0,0-52,-52 52,-27 0,-53 26</inkml:trace>
  <inkml:trace contextRef="#ctx0" brushRef="#br1" timeOffset="65058.7212">24791 8043,'0'79,"53"-52,-53 26,0 26,0-26,0 0,0-27,0 27,0 0,0-26</inkml:trace>
  <inkml:trace contextRef="#ctx0" brushRef="#br1" timeOffset="65275.7336">24606 7937,'0'0,"27"0,52 0,0 0,1 0,26 0,79 0,0 0,-26-53,-53 0</inkml:trace>
  <inkml:trace contextRef="#ctx0" brushRef="#br1" timeOffset="66069.779">26802 6826,'0'-53,"0"27,0 26,0 26,-79 80,26 0,53 0,-53 52,53 27,0 27,0 26,0-26,27-27,-27-26,52-80,-52-26,0 0,0 0,0 0,-26-27,-53 27</inkml:trace>
  <inkml:trace contextRef="#ctx0" brushRef="#br1" timeOffset="66541.806">26088 9234,'0'0,"53"0,-27 0,1 0,26 0,-27 0</inkml:trace>
  <inkml:trace contextRef="#ctx0" brushRef="#br1" timeOffset="67035.8342">26802 9181,'0'79,"0"-26,0 0,0 0,0-27,0 1,0 26</inkml:trace>
  <inkml:trace contextRef="#ctx0" brushRef="#br1" timeOffset="67254.8468">26538 9154,'26'0,"54"-53,-28 53,1 0,0 0,0 0,0 0,-26 0,-1 0</inkml:trace>
  <inkml:trace contextRef="#ctx0" brushRef="#br1" timeOffset="67456.8583">27226 8969,'0'53,"0"0,0 26,-27 1,27 25,-79 28,26-1,0 27,53-27,-53-53</inkml:trace>
  <inkml:trace contextRef="#ctx0" brushRef="#br1" timeOffset="67720.8734">27199 9763,'27'0,"-1"0,1 0,25 0,-25 0,26 106,-53-80,26 1,-26 52,0-53,-26-26,26 27,79-54,27 1,26-53,80-27</inkml:trace>
  <inkml:trace contextRef="#ctx0" brushRef="#br1" timeOffset="68629.9254">26353 5794,'-27'0,"27"27,0-1,0 27,0 26,53-26,-53 0,26 0,-26 0</inkml:trace>
  <inkml:trace contextRef="#ctx0" brushRef="#br1" timeOffset="68856.9384">26035 5768,'0'-53,"26"53,1 0,-1 0,27 0,27 0,52 0,-26 0,0 0,-27 0</inkml:trace>
  <inkml:trace contextRef="#ctx0" brushRef="#br1" timeOffset="69075.9509">26882 5503,'0'26,"0"27,0 0,0 0,0 0,-27 53,27-27,-53 27,53 0,-26 0,26-80</inkml:trace>
  <inkml:trace contextRef="#ctx0" brushRef="#br1" timeOffset="69365.9675">27093 5953,'53'0,"0"0,0 0,-26 0,-27 26,0 1,0-1,0 27,0-53,0 27,0-27,52 0,28 0,-1 0,1 0,-1 0</inkml:trace>
  <inkml:trace contextRef="#ctx0" brushRef="#br1" timeOffset="70288.0203">27808 6905,'0'-53,"0"106,0 0,0 27,0-1,26 0,-26 1,27-1,-27-26,0 0,53 0,-53 0</inkml:trace>
  <inkml:trace contextRef="#ctx0" brushRef="#br1" timeOffset="70572.0365">28231 7329,'27'0,"25"0,-25 0,26 0,26 0,1-53,52 53,-53 0,-52 0</inkml:trace>
  <inkml:trace contextRef="#ctx0" brushRef="#br1" timeOffset="70799.0495">28469 7064,'0'-53,"0"80,0-1,0 1,0 25,0 28,0-27,0 0,0 0,27-1,-27 28</inkml:trace>
  <inkml:trace contextRef="#ctx0" brushRef="#br1" timeOffset="71361.0816">29342 6641,'0'-27,"0"1,0-27,0 26,0 1,-26 26,-1 0,1 0,-53 0,79 26,-53 27,53 0,-53 0,53 0,-80-26,80 25,-26-25,26-1,0 27,0 0,0 0,0 0,53 26,26-26,1 0,-1 0,0-53,-26 0,-26 0,-1 0</inkml:trace>
  <inkml:trace contextRef="#ctx0" brushRef="#br1" timeOffset="71870.1108">29501 7117,'0'-53,"0"53,-53 0,53 0,0 53,27-53,-27 53,53-53,-27 0,-26-27,0 1,0-27,0 0,0 0,-26 27,-1 26,27 26,0 1,79 26,27 0,0-53,0 0,-27 0,-26 0,0-27,-53-26,0 0,-26 53,-54-53,27 53,27 0,-27 0,53 53,0 0,53 0,-27 0,-26 26,80-52,-80 26,26 0,-26 0,-26-53,-27 26,0-26,26 0,1 0</inkml:trace>
  <inkml:trace contextRef="#ctx0" brushRef="#br1" timeOffset="72248.1324">30348 6905,'26'0,"-26"27,53-27,-53 79,0-26,27-26,-27 25,0-25,0-1,0 27,0-26,-53-27,53 53,0-27,26-26,53 0,54 0,-54 0,1 0,-28 0,-25-26</inkml:trace>
  <inkml:trace contextRef="#ctx0" brushRef="#br1" timeOffset="72688.1575">31009 6958,'0'-26,"0"-1,0 27,-53 0,0 0,0 0,1 0,-1 0,53 27,-53 26,53-27,0 1,26 26,54-53,-28 52,1-52,27 0,-27-26,0 26,-53-53,26 53,-26-26,0 52,0 1,0 25,0 1,0 27,53-54</inkml:trace>
  <inkml:trace contextRef="#ctx0" brushRef="#br1" timeOffset="73672.2138">27887 7884,'0'-53,"0"27,27 26,-1 0,27 0,53 0,79 0,106 0,0 0,106-53,0 53,-27-79,-79 79,0-53,-53 53,-79-53,-27 53,-52 0,-80-27,0 27,0 53</inkml:trace>
  <inkml:trace contextRef="#ctx0" brushRef="#br1" timeOffset="74122.2396">30427 7726,'53'0,"0"0,0 0,26 52,-52-25,-27-1,53 27,-53-26,0-1,-53 27,0 0,0-27,-27 27,54-53,26 27,0-1,79-26,27 0,53 0,0 0,-1 0,28 0,-80 0</inkml:trace>
  <inkml:trace contextRef="#ctx0" brushRef="#br1" timeOffset="74722.2739">31512 6826,'53'106,"0"26,0 0,0 27,-1 0,-52 0,80-1,-80-52,0 53,0-53,0 0,-53-1,53-52,-53-26,27 26,26-53,52-53,28 0</inkml:trace>
  <inkml:trace contextRef="#ctx0" brushRef="#br1" timeOffset="75337.3091">32385 7620,'-53'0,"53"-27,-26 27,-1 0,-52 0,-1 0,28 0,-28 0,27 27,0-27,53 53,0-27,0-26,80 0,26 0,-27 0,0-26,1 26,-27-80,-1 54,-52-54,27 27,-27 1,0-28,0 27,0-26,0 26,0 27,0-1,0 54,0 25,0 1,0 0,0 27,0-1,0 0,0 1,53-1,-53-26,53 26,0-52,26-27</inkml:trace>
  <inkml:trace contextRef="#ctx0" brushRef="#br1" timeOffset="75552.3214">33046 6985,'0'53,"0"26,-52 27,52-27,0 27,0 0,0-27,0 1,0-1,-27 27,27-80</inkml:trace>
  <inkml:trace contextRef="#ctx0" brushRef="#br1" timeOffset="75733.3317">32676 7434,'27'-52,"25"52,28 0,26 52,-1-25,-25 26,-27 0</inkml:trace>
  <inkml:trace contextRef="#ctx0" brushRef="#br1" timeOffset="76769.391">27384 7091,'0'-27,"0"27,-53 53,1 0,-28 53,27-27,53 0,-53 54,53 52,0-79,0 0,53 26,27 0,-27-105</inkml:trace>
  <inkml:trace contextRef="#ctx0" brushRef="#br1" timeOffset="79853.5674">2249 10848,'0'0,"0"0,53 0,53 0,-80 0,1 0,-27 53</inkml:trace>
  <inkml:trace contextRef="#ctx0" brushRef="#br1" timeOffset="79998.5757">2328 11218,'27'0,"-1"0,27-26,-26 26,26 0,-27 0,27 0</inkml:trace>
  <inkml:trace contextRef="#ctx0" brushRef="#br1" timeOffset="81585.6665">3493 10953,'-27'0,"27"27,27-27,-1 0,53-27,-52-52,26 26,0-26,-53-27,79 0,-79 0,0 0,0-26,0 53,-26 52,-27 27,53 27,-53 79,53 26,0-26,0 0,0-1,0 1,53-26,-27-27,27-1,-27-52,1 0,26 27,26 26,-26-53,0 26,-26-26,-1 0,-26 53,79-53,-79-26,0-27,53 53,-26 0,-1 0,27 0,-26-27,25 27,-25 0,-27-53,0 27,0 0,53 26,-27 0,27 0,-26 0,-1 0,54 0,-54 0,-26-27,0-52,0-27,0-53,0 0,0-26,0-53,0 132,26 53,-26 27,53 26,-53 53,53 26,-53 80,53 26,-53-26,0-27,53 80,-53-53,53-1,-27-25,27-54,0 0,-26-52,-1-27,-26-27,0-26,-53-26,27 26,-27 0,26 53,-25-53,25 53,1 0,26-26,26 26,27-53,-27 53</inkml:trace>
  <inkml:trace contextRef="#ctx0" brushRef="#br1" timeOffset="81795.6785">4498 10504</inkml:trace>
  <inkml:trace contextRef="#ctx0" brushRef="#br1" timeOffset="82335.7094">4022 11721,'-27'0,"27"53,0-27,0 1,0 25,0 1,0-26,0-1,0 27,0-26,0 26,0 0,0-1</inkml:trace>
  <inkml:trace contextRef="#ctx0" brushRef="#br1" timeOffset="82570.7228">3678 11774,'53'0,"52"0,1-53,80 53,-1 0,-27-53,-78 53</inkml:trace>
  <inkml:trace contextRef="#ctx0" brushRef="#br1" timeOffset="83311.7652">4630 12091,'27'0,"-1"0,54 0,-28 0,28 0,26 0,-1 0,1 0,0-53,-53 53,-26 0,-1 0,-26 0</inkml:trace>
  <inkml:trace contextRef="#ctx0" brushRef="#br1" timeOffset="83535.778">5398 11932,'-53'0,"106"27,-27-27,0 0,27 26,-26 27,-27-26,0 26,-53 0,26-27</inkml:trace>
  <inkml:trace contextRef="#ctx0" brushRef="#br1" timeOffset="84370.8258">6403 12038,'0'-26,"0"79,0 0,0-27,0 1,0-27,0 52,-53-52,53 53,-53-53,27 0,-1 0,27-26,-53-1,53 1,0-27,0 27,0-1,27 27,26 0,0 0,26 0,0 0,-26 0,27 80,-54-80,-26 26,27-26,-27 0,0-53,0 27,0-1,0-26,-27 53,27-53,-53 53,27 0,-27 0,53 0,-27 53,1-53</inkml:trace>
  <inkml:trace contextRef="#ctx0" brushRef="#br1" timeOffset="85550.8932">7646 9974,'0'27,"0"52,-26 27,26 26,0 1,-79-1,79-26,0 0,0 26,0-26,26 53,53 26,1-26,-1-1,27 1,-27 0,1 0,-27-27,0-53,-53 1,53-1,-53-26,0 0,0 0,0 26,-27-26,27-27,0 1,-26-27,26 79,53-52,26-27,0 0,1 0,26 0,-1 0,28-80</inkml:trace>
  <inkml:trace contextRef="#ctx0" brushRef="#br1" timeOffset="86034.9209">9366 10345,'0'-53,"0"0,0 27,0 26,0 105,0 81,0-1,-26 53,26-26</inkml:trace>
  <inkml:trace contextRef="#ctx0" brushRef="#br1" timeOffset="86273.9346">8758 11774,'79'0,"-26"-53,26 53,27-53,53 53,0-53,26 53,-53 0,1-27,-54 27,-53 0</inkml:trace>
  <inkml:trace contextRef="#ctx0" brushRef="#br1" timeOffset="87053.9792">9472 12250,'53'0,"-53"0,26 53,-26 0,0 26,0-26,0 0,0-27,53 54,-53-54,0 1,0 26,0 0</inkml:trace>
  <inkml:trace contextRef="#ctx0" brushRef="#br1" timeOffset="87323.9947">9208 12303,'0'-53,"0"26,52 27,1-52,27 52,-1-27,27 27,26 0,-26 0,-27 0,-26 0,0 0</inkml:trace>
  <inkml:trace contextRef="#ctx0" brushRef="#br1" timeOffset="88719.0745">10980 10742,'-53'-53,"27"53,-1 0,-26 79,53-26,-52 53,52 0,-53 26,53 0,0 54,0-1,0-26,0 26,79-26,-26-1,0-52,0 26,0 27,-53-53,79 26,-79-52,0-1,53 0,-53 1,0-27,0-27,0 1,53-27,-27 0,27 0,27 0,-27-53</inkml:trace>
  <inkml:trace contextRef="#ctx0" brushRef="#br1" timeOffset="89648.1276">12224 10795,'0'-53,"0"132,-53 53,53-26,-80 27,80-28,0 28,0-54,27-26,26 0,-53 0,53 0</inkml:trace>
  <inkml:trace contextRef="#ctx0" brushRef="#br1" timeOffset="89882.141">11880 11297,'0'-26,"26"26,27 0,-26 0,26 0,26 0,0 0,27 0,-26 0,-1 0,-26 53,-27-53</inkml:trace>
  <inkml:trace contextRef="#ctx0" brushRef="#br1" timeOffset="90204.1594">11721 12065,'27'0,"78"0,-25 0,52 0,53 0,27-80,0 80,26-53,-80 53,-78 0,-54 0,-52 27</inkml:trace>
  <inkml:trace contextRef="#ctx0" brushRef="#br1" timeOffset="90864.1972">12435 12435,'0'0,"0"0,27 0,79 0,-80 0,-26 0,53 0,-53 53,27-53,-27 53,0-27,0 27,0-26,0-1,0 54,0-54,26-26,0 0,27 0,0 0,0 0,-26 0,26 0,-53 0</inkml:trace>
  <inkml:trace contextRef="#ctx0" brushRef="#br1" timeOffset="91555.2367">13256 12223,'0'0,"26"0,27-26,53 26,0 0,0 0,-27-53,-26 53,0 0,-53-26</inkml:trace>
  <inkml:trace contextRef="#ctx0" brushRef="#br1" timeOffset="91756.2482">13573 11879,'0'27,"0"26,0 0,0 53,0-27,53 27,-53 0,0-27,27-26</inkml:trace>
  <inkml:trace contextRef="#ctx0" brushRef="#br1" timeOffset="92417.286">14870 10371,'0'27,"0"52,0 27,0-27,0 27,0 0,0 26,0-26,0-53</inkml:trace>
  <inkml:trace contextRef="#ctx0" brushRef="#br1" timeOffset="92642.2989">14420 11430,'53'0,"0"0,26 0,27 0,53 0,26-80,-53 80,27 0,-53 0,0 0,-54 0</inkml:trace>
  <inkml:trace contextRef="#ctx0" brushRef="#br1" timeOffset="93092.3246">14843 11721,'53'0,"26"0,1 0,-27 0,-27 0,-26 26,80 1,-80 26,0-27,0 0,-80 54,27-27,0 0,0-27,27 27,26 0,53-53,0 0,26 0,27 0,53-26,-80 26,-52 0</inkml:trace>
  <inkml:trace contextRef="#ctx0" brushRef="#br1" timeOffset="93482.3469">15875 11774,'-26'-53,"-1"53,1 0,-54 0,27 0,0 79,-26-26,53-27,26 27,0-26,0 26,53-53,-1 0,1 0,27 0,-27 0,-27 0,-26 0,27 0,-27-27,0 54,0-1,79 27,-53 27,27-54</inkml:trace>
  <inkml:trace contextRef="#ctx0" brushRef="#br1" timeOffset="94875.4266">16748 11218,'0'-53,"0"0,0 27,-79 26,52 0,1 0,-27 0,0 0,27 0,-1 0,27 26,0 27,0-26,0 25,0-52,0 53,27 0,-27-26,105 26,-78-27,26 27,-80 0,-26-53,0 0,1 0,-28 0,27 26</inkml:trace>
  <inkml:trace contextRef="#ctx0" brushRef="#br1" timeOffset="95155.4426">17066 11244,'0'53,"53"0,-53-26,0 26,0 26,0-52,0 25,0-25,0 26</inkml:trace>
  <inkml:trace contextRef="#ctx0" brushRef="#br1" timeOffset="95326.4524">17251 11059,'53'-79,"-27"79,-26 53,0 0</inkml:trace>
  <inkml:trace contextRef="#ctx0" brushRef="#br1" timeOffset="95626.4695">17251 11827,'53'0,"-27"0,-26 0,27 0,26 0,-27 0,-26-53,27 53,-27-80,52 80,-52-26,27 26,-1 26,27 27,-53 0</inkml:trace>
  <inkml:trace contextRef="#ctx0" brushRef="#br1" timeOffset="95973.4894">17859 11324,'53'0,"-53"0,53 0,-53 53,53 0,0 0,-53 0,0-27,0 0,0 27,-53-26,53-1,-53 27,53-26,-26-27,26 53,0-53,53 0,26 0,53 0,-26 0,-26 0,-28-53</inkml:trace>
  <inkml:trace contextRef="#ctx0" brushRef="#br1" timeOffset="96766.5347">18865 11483,'-27'-27,"-52"-79,53 80,-27 26,0-53,0 53,53 53,-53-27,53 1,0 26,0-27,0 27,26-53,27 0,0 0,0 0,-26 0,25 0,-52-53,53 27,-53-1,53 107,-53-27,53-1,-26 1,26-53</inkml:trace>
  <inkml:trace contextRef="#ctx0" brushRef="#br1" timeOffset="97028.5497">19262 10980,'0'53,"0"0,0 0,0 0,0-1,0 1,0 53,0-26,53-1,-53 0,0 1,0-54</inkml:trace>
  <inkml:trace contextRef="#ctx0" brushRef="#br1" timeOffset="97238.5617">19103 11218,'26'0,"27"0,0 0,-53 26,80-26,-54 27,27-27,53 0,-53 0</inkml:trace>
  <inkml:trace contextRef="#ctx0" brushRef="#br1" timeOffset="97957.6029">19923 10477,'27'-53,"-27"27,79 26,-79-53,26 53,27 53,0 0,-26 26,-27-26,79 0,-79 0,0 26,53 54,-53-28,0 1,0 0,0 53,0-27,0 27,0 0,0-27,0 27,0-80,0-26,0-27,0 27,-53-53,27-53,-1 53,-26-53,0 1,0 52,27 0</inkml:trace>
  <inkml:trace contextRef="#ctx0" brushRef="#br1" timeOffset="99353.6827">19817 13044,'0'-53,"27"53,-1 0,1 0,26 0,-27 0,1 0</inkml:trace>
  <inkml:trace contextRef="#ctx0" brushRef="#br1" timeOffset="99616.6978">20373 12832,'0'53,"0"0,0 0,0 0,0 0,0 26,0-26,0-27</inkml:trace>
  <inkml:trace contextRef="#ctx0" brushRef="#br1" timeOffset="99848.711">20055 12700,'27'0,"26"-53,0 53,0 0,52 0,-25 0,-27 0,0 0,-27 0</inkml:trace>
  <inkml:trace contextRef="#ctx0" brushRef="#br1" timeOffset="100044.7222">20770 12541,'0'79,"0"-26,0 0,0 27,0-1,-27 0,-26 54,1 25,52-52,-53-53</inkml:trace>
  <inkml:trace contextRef="#ctx0" brushRef="#br1" timeOffset="100306.7372">20929 13123,'26'0,"27"-26,-27 26,1 0,-27 26,53 0,-53 27,0-26,0-1,0 27,0-26,26-27,27-27,53-26,53 0,-1-26</inkml:trace>
  <inkml:trace contextRef="#ctx0" brushRef="#br1" timeOffset="101175.7869">19764 9445,'-53'0,"53"53,0-26,0 26,27-53,-27 53,26-1,-26-25,53-1,-53 27,27-26,-27 26,0-27</inkml:trace>
  <inkml:trace contextRef="#ctx0" brushRef="#br1" timeOffset="101424.8012">19447 9366,'0'-53,"53"53,0 0,0 0,26 0,0 0,1 0,-1 0,-26 0,0 0</inkml:trace>
  <inkml:trace contextRef="#ctx0" brushRef="#br1" timeOffset="101655.8144">20214 9128,'27'0,"-27"53,0 26,0 0,-53 54,53-27,-53 52,53-52,-53-26,53-1</inkml:trace>
  <inkml:trace contextRef="#ctx0" brushRef="#br1" timeOffset="101955.8316">20585 9763,'53'0,"-1"0,-25 0,-27 0,0 79,0-52,-27-1,1 53,26-52,53-27,-27 0,27 0,0 0,27 0,-1 0,-53 0</inkml:trace>
  <inkml:trace contextRef="#ctx0" brushRef="#br1" timeOffset="103619.9267">17277 11165,'0'-26,"0"26,0-53,0 79,27-26,52 0</inkml:trace>
  <inkml:trace contextRef="#ctx0" brushRef="#br1" timeOffset="106584.0963">4630 14684,'27'0,"26"0,0-26,-27 26,0 0,27 0</inkml:trace>
  <inkml:trace contextRef="#ctx0" brushRef="#br1" timeOffset="106756.1061">4683 15160,'53'0,"0"0,0 0</inkml:trace>
  <inkml:trace contextRef="#ctx0" brushRef="#br1" timeOffset="108780.2219">6006 14631,'0'0,"53"0</inkml:trace>
  <inkml:trace contextRef="#ctx0" brushRef="#br1" timeOffset="108888.2281">6059 14631</inkml:trace>
  <inkml:trace contextRef="#ctx0" brushRef="#br1" timeOffset="110939.3454">6059 14658,'0'0,"79"0,-52-53,52 0,1-53,25-26,1-1,-26-25,-1-28,-26-25,0-1,-53 80,0 52,0 27,0 53,-53 80,-79 105,-1 53,1 27,53-1,26 1,53-53,0-54,26-52,1-53,26 0,-1-53,1 0,0-26,27-27,-54 0,27-27,-53 54,27 26,25 0,-25 0,-1 0,-26 0,53 0,27 0,-54 0,-26 0,0-27,0 1,27 26,-1 0,27 0,-27 0,27 0,27-53,-54 53,-26-53,80 0,-28 0,-25-26,52-53,-26-27,0 0,0 27,-53 52,26 28,-26 25,0-26,0 53,-52 80,52 52,0 27,-80 26,80 26,0-25,0-28,0-25,0 25,0-78,27-27</inkml:trace>
  <inkml:trace contextRef="#ctx0" brushRef="#br1" timeOffset="111120.3557">7329 14843,'79'26,"-26"-26,0 0,0 0,-26 0,25 0,-52 0,-26-53</inkml:trace>
  <inkml:trace contextRef="#ctx0" brushRef="#br1" timeOffset="111278.3648">6932 14208,'79'0,"-26"-27,-53 80,-26 0</inkml:trace>
  <inkml:trace contextRef="#ctx0" brushRef="#br1" timeOffset="111855.3978">6482 15054,'0'80,"0"-27,0 0,0 26,0 0,0 1,0-1,0 1,0-1,0 0,0-26,0 0,0-26,0 52,-79 27,79-53,-53 0</inkml:trace>
  <inkml:trace contextRef="#ctx0" brushRef="#br1" timeOffset="112238.4197">5953 15398,'0'0,"53"0,-53 53,27-53,-1 0,53 0,1 0,52 0,0 0,1 0,-54 0,0 0,-26 0</inkml:trace>
  <inkml:trace contextRef="#ctx0" brushRef="#br1" timeOffset="112673.4446">7038 16033,'0'0,"26"0,1 0,52 0,1 0,25 0,28 0,-1 0,-53 0,-26-52,-53 25</inkml:trace>
  <inkml:trace contextRef="#ctx0" brushRef="#br1" timeOffset="112859.4552">7646 15848,'27'0,"52"53,-52-26,-27-1,53 27,-53-27,0 1,0 52,0-26,0 0,-80 0,54-53</inkml:trace>
  <inkml:trace contextRef="#ctx0" brushRef="#br1" timeOffset="113664.5013">8625 15822,'0'0,"0"26,-26 27,-27-26,27 26,-27-53,53 52,-53-52,53 27,-27-27,27-27,0 1,0-53,27 26,-27 26,53 27,-53-53,79 53,-79 27,53-1,-53 27,79-26,-26 26,-26-53,-1 52,27-52,0 0,-53 0,26-52,-26-1,0-27,0 1,0-1,0 1,-79 26,53 53,-1-26,-26 26,27 0,-1 0,27 26,-53 27,53-26</inkml:trace>
  <inkml:trace contextRef="#ctx0" brushRef="#br1" timeOffset="114398.5432">9869 14419,'0'-26,"0"0,-26 26,26-53,-80 53,54 0,-27 79,0-53,26 27,-26 53,53 0,-79 26,79 1,0 25,0-25,0-1,27 0,25 1,28-1,-27 27,26-27,-52-53,-27 1,53-27,-53-1,0-25,0-1,26-26,-26 53,26-53,27 0,0-53</inkml:trace>
  <inkml:trace contextRef="#ctx0" brushRef="#br1" timeOffset="114870.5702">10954 14076,'0'-27,"0"27,0 106,0 0,0 79,0 0,0-53,0 27,0-53,0 0,0-53</inkml:trace>
  <inkml:trace contextRef="#ctx0" brushRef="#br1" timeOffset="115095.5831">10530 15266,'53'0,"0"0,53 0,0 0,53-26,79 26,-53-106,0 106,-79-27,-27 27</inkml:trace>
  <inkml:trace contextRef="#ctx0" brushRef="#br1" timeOffset="115455.6037">11060 15769,'0'-27,"26"27,-26 53,0 0,0 27,0 25,0-25,-53-1,53 1,0-28</inkml:trace>
  <inkml:trace contextRef="#ctx0" brushRef="#br1" timeOffset="115674.6162">10821 15822,'0'-27,"0"27,27 0,52-53,1 53,26-53,26 53,53-79,-53 79,1-53,-28 53</inkml:trace>
  <inkml:trace contextRef="#ctx0" brushRef="#br1" timeOffset="117083.6968">12832 14419,'-26'-52,"-27"52,53 79,-53-26,0 79,0 53,0-26,0-27,53 107,-53-28,53 1,0-27,0-26,80 0,-1-27,27-26,26-27,27 0,0 1,-27-80,0 53,-52-53,-27 0,0 53,-27-53,-26-53,0-27</inkml:trace>
  <inkml:trace contextRef="#ctx0" brushRef="#br1" timeOffset="117562.7242">13732 14419,'0'27,"0"-1,0 27,0 27,0-27,0 0,0-1,-53 1</inkml:trace>
  <inkml:trace contextRef="#ctx0" brushRef="#br1" timeOffset="117825.7393">13441 14446,'26'0,"27"0,27 0,25 0,28-53,-27 53,52-53,-52 53,-53 0</inkml:trace>
  <inkml:trace contextRef="#ctx0" brushRef="#br1" timeOffset="118118.756">13150 15372,'0'0,"53"0,0 0,52 0,28 0,78-53,-25 53,-28-79,-78 79,-27 0,-53-27</inkml:trace>
  <inkml:trace contextRef="#ctx0" brushRef="#br1" timeOffset="118424.7735">13547 15663,'26'0,"27"0,0 0,26 0,-52 53,26 0,-53-27,0 27,0-26,-27 26,1-27,105-52,1 26,-1-53,53 53,-52-106,-27 79</inkml:trace>
  <inkml:trace contextRef="#ctx0" brushRef="#br1" timeOffset="118785.7942">14579 15134,'26'0,"27"0,-27 0,1 0,26 0,-27 0</inkml:trace>
  <inkml:trace contextRef="#ctx0" brushRef="#br1" timeOffset="119107.8126">15081 14711,'0'26,"0"53,0 1,-53 26,53 52,0-25,0 25,27 1,26-53,-53-27,79-26</inkml:trace>
  <inkml:trace contextRef="#ctx0" brushRef="#br1" timeOffset="119370.8276">15372 15081,'0'-27,"27"27,26 0,26 0,0-52,1 52,-27-27</inkml:trace>
  <inkml:trace contextRef="#ctx0" brushRef="#br1" timeOffset="119617.8418">15981 14472,'0'53,"53"0,-53 0,0 0,26 26,-26-26,0-26,0-1</inkml:trace>
  <inkml:trace contextRef="#ctx0" brushRef="#br1" timeOffset="119849.855">15769 14446,'0'0,"0"-27,53 27,-26 0,-1 0,53 0,-26 0,27 0,-1 0,-26 0,0 0</inkml:trace>
  <inkml:trace contextRef="#ctx0" brushRef="#br1" timeOffset="120315.8817">15849 14843,'79'0,"-26"0,0 53,26-53,27 0,53 0,-1-27,-25 27,26-53,-80 53,-53 0,-26 27,0-27</inkml:trace>
  <inkml:trace contextRef="#ctx0" brushRef="#br1" timeOffset="120801.9095">16193 15398,'79'0,"-26"0,0 0,26 0,-52 27,25 26,-52-27,0 1,0 52,-52-26,-1-27,26 27,-26-26,80-27,26 0,52 0,-25 0,26 0,0 0,52-53,-52 53,-53-53</inkml:trace>
  <inkml:trace contextRef="#ctx0" brushRef="#br1" timeOffset="121389.9431">17436 14631,'53'27,"-53"26,0 26,53 80,-53-27,53 0,-53-26,26 26,-26-26,0 0,0-27,0 1,0-27,-26-27,-27 27,26-53</inkml:trace>
  <inkml:trace contextRef="#ctx0" brushRef="#br1" timeOffset="122241.9919">17992 14631,'26'27,"-26"-1,53 27,-53 26,79 27,-26 0,0 53,-53 26,80-26,-80-53,0 26,0-53,-53 1,0-27,26-1,1-52,26 53,-53-53,79 0,1 0</inkml:trace>
  <inkml:trace contextRef="#ctx0" brushRef="#br1" timeOffset="122452.0039">18627 15663,'53'0,"0"0,26-53,-26 53,26 0,27-53,-53 53,-53-26</inkml:trace>
  <inkml:trace contextRef="#ctx0" brushRef="#br1" timeOffset="122768.0219">19579 15398,'0'53,"0"27,0-27,27 26,-27-26,53-27,-1-26,-25 0,-1 0,27 0,-53-26,0-53,0-1,-26 1,-27 26,-26-26,26 52,0 27,0 0,0 0</inkml:trace>
  <inkml:trace contextRef="#ctx0" brushRef="#br1" timeOffset="123338.0546">20479 14234,'0'133,"53"-28,-53 54,0-27,53 80,-53-53,53 79,-53-53,52 0,-52 1,0-1,0-79,0-27,0-26,-26 0,0-27,-27-26</inkml:trace>
  <inkml:trace contextRef="#ctx0" brushRef="#br1" timeOffset="124157.1014">21458 15107,'0'0,"53"0,0 0,26 0,-26 0,0 27,-27-27,27 53,-79-27</inkml:trace>
  <inkml:trace contextRef="#ctx0" brushRef="#br1" timeOffset="124319.1107">21484 15875,'106'0,"-53"0,0 0,-27 0,1 0</inkml:trace>
  <inkml:trace contextRef="#ctx0" brushRef="#br1" timeOffset="125865.1991">24448 13732,'0'-27,"-53"27,53-53,0 106,0 26,0 27,0 53,0 0,0-27,-53 27,53-80</inkml:trace>
  <inkml:trace contextRef="#ctx0" brushRef="#br1" timeOffset="126125.214">23654 15054,'106'0,"-27"0,27 0,79-26,53 26,0 0,27-79,-53 79,26-53,-106 53,0 0,-79 0</inkml:trace>
  <inkml:trace contextRef="#ctx0" brushRef="#br1" timeOffset="126606.2415">24659 15584,'0'53,"0"-53,53 0,53 52,-27-52,1 53,-27-53,-27 27,-26 26,0 0,-26-27,-27 27,0-26,26 25,27 1,0-26,27-27,26 53,53-53,-27 0,53 0,27-27,-27 27,1-79</inkml:trace>
  <inkml:trace contextRef="#ctx0" brushRef="#br1" timeOffset="127221.2767">27040 14949,'0'-27</inkml:trace>
  <inkml:trace contextRef="#ctx0" brushRef="#br0" timeOffset="139739.9927">26432 11112,'0'0,"-79"0,-1 0,27 0,0 0,0 0,27 0,-27 0,27 0,26-26,0-27,0 53,0-53,79 53,0-27,-26 27,0 0,0 0,0 0,0 0,-27 27,-26-1,53 27,-53 0,0 27,-26-1,-27 27,26-27,-52-26,26 0,27-53,-27 26,26-26,-26 0,53 0,-79-26,79-27,0 0,26 53</inkml:trace>
  <inkml:trace contextRef="#ctx0" brushRef="#br0" timeOffset="140175.0176">26882 10901,'0'-27,"26"27,-26-53,27 53,-27 0,0 53,0 26,0 27,0-26,0-1,0 0,0-26,0 0,0 0,0 0,0-26,0 25,53-52</inkml:trace>
  <inkml:trace contextRef="#ctx0" brushRef="#br0" timeOffset="140400.0304">26776 11297,'0'-26,"26"26,27 0,27 0,-54 0,1 0,25 0,-25 0,-1 0,27 0,-26 0</inkml:trace>
  <inkml:trace contextRef="#ctx0" brushRef="#br0" timeOffset="140808.0538">27543 11139,'0'0,"0"53,0-1,53-52,-26 53,25-53,28 0,-27 0,0 0,-27 0,27-26,-53-27,0 27,0-1,-26 27,-1 0,27 27,0-1,0 27,27-27,-27 1,52 26,-52 0,0 0,-79 26,26-79,-26 0,26 26,0-26</inkml:trace>
  <inkml:trace contextRef="#ctx0" brushRef="#br0" timeOffset="140962.0626">27702 10821,'0'-53,"53"53,-53-26,0 79,-27 0</inkml:trace>
  <inkml:trace contextRef="#ctx0" brushRef="#br0" timeOffset="141916.1172">28840 11192,'-53'-53,"26"26,-26 27,0 0,0 0,1 0,-1 27,-27 26,27-27,53 0,0 27,0-26,53 52,27-79,-27 0,-1 0,1-26,27-1,-54-26,-26 27,53-27,-53 79,53-26,-26 53,-1-53,27 53,0-53,0 53,0-53</inkml:trace>
  <inkml:trace contextRef="#ctx0" brushRef="#br0" timeOffset="142358.1424">29422 10477,'0'27,"0"105,0 0,0 53,0-26,0-27,0 54,0-28,0-52,0-26,0-1,0-26,0-27,0-52,0-1,0-25,26-54</inkml:trace>
  <inkml:trace contextRef="#ctx0" brushRef="#br0" timeOffset="142673.1605">29369 10821,'26'-53,"-26"0,27 53,-1 0,-26 27,53 26,-53 0,79 26,-79-26,0-27,0 1,0 26,-26 0,-27-53,0 53,0-53,-26 0,52 0,27 26,27-26</inkml:trace>
  <inkml:trace contextRef="#ctx0" brushRef="#br0" timeOffset="142996.1789">30242 10927,'0'-53,"-27"53,-25 0,-28 27,-26 52,53-26,53 0,-53 0,53-27,0 1,53-27,0 52,-26-52,-1 0,54-26,-54-27,-26 0,53 0,-53-26,0 0,-26 52,-27-26,0 53,53 27,0-1,0 1,0 25,26-52,27 0</inkml:trace>
  <inkml:trace contextRef="#ctx0" brushRef="#br0" timeOffset="143505.208">30401 10874,'0'0,"53"27,-53 52,0-26,0 26,0 1,0-28,-27 1,27 0,0-26,27-27,25-27,-25-52,26 26,-27-26,27 26,-53 0,0 79,0 54,0-27,0-27,27 27,26-27,-27-26,-26 0,53-53,-53 1,0-54,53-27,-53 1,0 53,0 26,0 0,-27 53,27 79,0-26</inkml:trace>
  <inkml:trace contextRef="#ctx0" brushRef="#br0" timeOffset="144802.2822">31036 11006,'-27'0,"-26"0,27 0,26 27,26-27,27 0,-26 0,26 0,-1 0,1 0,27 0,-27 0,-27 0,27 0,-53-53,53 53,-53-27,26 27,-26-26,0 0,27 26,-27-53,0 26,0-26,-27 53,-25 0,25 0,1 0,26 27,-53-1,53 27,-27-53,27 53,0-27,0 1,0 26,0-27,0 1,0-27,0 53,53-53,0 0,-26 0,-1 0,53 0,-26-27,0 27,0-53,26 53,-26 0,-26 0,-27 0,0 27,0 26,0-27,0 1,0 25,53-104,-53-1,0-27,0 27,0 27,0-27,26 53,-26 26,53-26,0 53,-26-53,-1 53,27-53,-27 53,27-53</inkml:trace>
  <inkml:trace contextRef="#ctx0" brushRef="#br0" timeOffset="146309.3684">24289 12382,'0'-53,"26"53,1-53,52 53,-26-53,0-26,0 26,-53 0,26 0,-26 27,-26 26,-1 0,-26 0,27 0,0 26,26 27,0-26,79 26,0 0,54-1,-1 1,-53 0,-26-26,0 26,-79 0,-27-53,-27 0,1 0,26 26,0-26,0 0,80 0,52-53,0 53,1-79,52 26,-53 53,-26-53,0 0,-53 27,0-1,-26 27,26 0,-53 53,53 0,-53 0,53-27,0 27,0-26,0 26,53-1,-27 1,27-53</inkml:trace>
  <inkml:trace contextRef="#ctx0" brushRef="#br0" timeOffset="146476.378">25241 11932,'0'-26,"0"-27,0 106,0-27</inkml:trace>
  <inkml:trace contextRef="#ctx0" brushRef="#br0" timeOffset="147359.4285">25744 12276,'0'-53,"0"1,-53 52,0 0,0 0,0 0,0 26,0 0,1 27,52-26,-27 26,27 0,27-53,-1 0,0 0,54 0,-27-27,0 1,0 26,-53-80,26 80,-26 80,27-27,-27 26,0 0,52 1,-52-27,0 26,0-52,0-1,-52 27,25-53,-52 26,-27-26,53 0,0-26,0-1,53-52,0 26,0 27,79-27,27 53,53-80,0 80,52 0,1 0,-53 0,-106 0,-53 27,26-27,-26 53,0-27,0 27,-53-26,27-27,26 26,-53-26,79-26,1-1,52-52,-26 52,0 27,26-79,-52 79,-27 53,26-27,-26 1,0 26,0-27,0 1,0 26</inkml:trace>
  <inkml:trace contextRef="#ctx0" brushRef="#br0" timeOffset="148057.4684">27173 12647,'0'-27,"0"-52,-53 79,26 0,-26 0,1 0,-28 53,27-27,53 27,0-26,0 26,27-53,26 0,-27 0,1 0,25-80,1 80,0 27,27-27,-1 0,27-27,-27 1,-26-27,27 0,-54-53,-26 0,53-52,-53 52,0 26,0 27,-27 53,-25-26,-1 26,26 0,-26 106,0 0,53-1,0 28,0-27,0-1,0-25,27-1,-27-26,0-26,26-1</inkml:trace>
  <inkml:trace contextRef="#ctx0" brushRef="#br0" timeOffset="148788.5102">27887 12647,'53'0,"0"0,-53 53,26 0,-26 0,0-1,0 28,-26-54,-1-26,27 27</inkml:trace>
  <inkml:trace contextRef="#ctx0" brushRef="#br0" timeOffset="149121.5293">28416 12541,'0'0,"0"53,27 53,-27-53,0 0,0-27,53 27,-53-80,0-25,0-54,0 0,0 26,0 28,0 25,0-26,53 53,-1 0,1 53,53 0,-26-53</inkml:trace>
  <inkml:trace contextRef="#ctx0" brushRef="#br0" timeOffset="149595.5564">29448 12514,'0'-79,"-26"79,-27-53,26 53,-26 0,27 0,-1 0,-25 0,-28 0,54 27,26 52,0-26,53-27,0-26,-1 0,1 0,0 0,0 0,-26 0,-27-26,53 26,-27 0,-26 0,79 0,-79 53,53-53,-53 53,53-53</inkml:trace>
  <inkml:trace contextRef="#ctx0" brushRef="#br0" timeOffset="149893.5734">29871 11959,'0'-27,"0"1,0 52,0 54,0-27,0 0,0 26,0 0,0 1,0-1,0 0,0 1,0-27,0-27,53 27</inkml:trace>
  <inkml:trace contextRef="#ctx0" brushRef="#br0" timeOffset="150637.616">30427 11906,'0'-27,"0"54,0 52,0 27,-26 26,26-26,0 0,0-27,0 1,53-54,26-26,-53 0,27-26,0-80,27 0,-80 27,0 26,0 26,0 80,0 27,105 26,28-27,-1-26,27-53,-27 53,0-53,-52 0,-27-53,0 0,-53 0,0 27,-53-27,-53 26,26-26,28 53,-1-26,53 26,0 26,26 27,80-26,-27 26,1-1,52-52,-79 53,-27-53,-26 0,0-53,0 53,53 0,27 53,-27 0,-1 27,-52-54,27 1,-27 52,0-79,-27 0,27-53,0 27,0-1,0-26,27 27,-27-1,53 27,-53-79,53 79,0 0,-27 0,1 0,25 0,-25 26</inkml:trace>
  <inkml:trace contextRef="#ctx0" brushRef="#br0" timeOffset="151364.6576">29104 12250,'27'0,"52"-53,-26 53,0 0,0 0,26 0,1 0,-1 0,0 0,54 0,-28 0,1 0,-26 26,-1-26,0 53,-26-53,-26 0</inkml:trace>
  <inkml:trace contextRef="#ctx0" brushRef="#br0" timeOffset="152397.7167">25797 13255,'26'-53,"-26"27,27-27,-27 27,0 26,0 79,0 0,0 54,0 52,0-53,0 27,0-53,0 0,53-1,-53-52,26-26,54-27,-54 0</inkml:trace>
  <inkml:trace contextRef="#ctx0" brushRef="#br0" timeOffset="152690.7334">26379 13335,'0'106,"0"-27,0 27,-26 0,26 26,0-53,0 1,26-54,0 27,27-53,0-26,-26-27,26-27,0-52,-53 105,26 27,27 53,-53 27,53-1,-53 1,106 25,-106-78</inkml:trace>
  <inkml:trace contextRef="#ctx0" brushRef="#br0" timeOffset="153402.7742">27570 13811,'0'-27,"0"-25,-53-1,53 26,-53 27,26 0,-52 0,0 27,-54 52,80 0,53 1,0-1,0 1,0-54,53-26,27 0,-1 0,0 0,-26-26,0-1,27-26,-54 0,-26 80,0 26,0 52,0-52,53 0,-53-26,53-27,-27 0,1 0,26 0,-27 0,54-80,-28-25,1 25,0 27,-53 0,27 53,-27-53,0 80,53 26,-53 0,53 0,0-27,-1 27,1-53,27 0,-80-26</inkml:trace>
  <inkml:trace contextRef="#ctx0" brushRef="#br0" timeOffset="154071.8124">25876 13493,'0'-26,"0"-27,27 53,26 0,26 0,0 0,27 0,53 27,-27-27,27 52,0-52</inkml:trace>
  <inkml:trace contextRef="#ctx0" brushRef="#br0" timeOffset="157106.986">28945 13890,'-26'0,"26"0,53 0,-27 0,27 0,-26 0,26-53,0 53,-27-26,27-27,-27 27,-26-1,27 27,-27-53,0 27,0-1,-27 27,-26 0,27 0,-27 80,53-27,0-27,0 27,0-27,0 27,27-26,25-27,1 53,0-53,0 0,0 0,-26-27,-27-26,53 53,-53-26,0 26,0 53,26-53,0 79,54-52,-54-27,27-27,-53-26,0-26,0 26,27-26,-27 52,0 27,0 53,53-27,-1 27,1-26,0-27,0 53,0-53,-26 0,26 0,-53-27,26-52,-26 0,0-1,0 1,0 26,0 26,-26 27,-27 0,0 53,26 27,27-1,0 0,0-26,0 0,0-26,27-27,-1 53,27-53,26 0,-26 0,0-53,0 26,-26-26,-27 27,53 132,-53-27,0-26,0 0,0-27,0 27,0-79,0-1,0-52,26 26,27-26,-27 26,27 26,0-26,0 53,0-26,-26 26,-1 0,53 0,-52 0,26 0,0-79,0-54,26-52,-26 26,-53 106,0 1,0 25,-27 27,-26 0,-26 27,26-1,0 53,0 1,53-1,-53-26,53 26,0-52,0-27,0 53,80-53,-54 53,54-53,-27 0,-1 26,-25-26,-27 27,0 26,0-1,0 1,0 0,-53 27,0-54,-26 27,52-53,1 0,26-53,0-53,79-52,27-28,0 107,-27 0,1 26,-27 26,-27 27,-26-26,26 26,27 0,0 0,-26 0,26 53,0 26,-1-79,-52 27,53-27,0 0,-53-53,53 26,-53-26,53-26,-53 52,0 1,0 26,0 26,0 27,27 53,-27 0,0 53,0-1,79 54,-79-53,0 26,0 0,0 1,0-28,-79-25,26-81,26-52,-26 0,27 0,-54-132,54 26,26-52,-53-28,53 81,0-1,53 53,0 0,0 0,53 27,-27 26,0-53,1 53,-1 0,-26 26,26-26,-52 79,-27-52</inkml:trace>
  <inkml:trace contextRef="#ctx0" brushRef="#br0" timeOffset="158219.0496">27755 15504,'26'-53,"27"53,27-26,78-27,1 0,0-26,-53-1,-80 54,-26-27,0 26,-26 27,-1 0,-26 0,0 0,27 27,26 52,0-26,26 27,54 25,26-25,-54 26,1-27,0 27,-53-53,0 0,0-27,-26 27,-27-53,-26 0,26 0,0 0,53 0,-53-53,53 0,26 0,27 0,27 27,-1 26,27-79,0 79</inkml:trace>
  <inkml:trace contextRef="#ctx0" brushRef="#br0" timeOffset="158414.0608">28998 15504,'27'0,"-27"-53,0 0,0 53,-53 0,53 80,0-1,0 27,0 0,0 0,26 0,-26-54,0-25,0 26,53-80,-53-26</inkml:trace>
  <inkml:trace contextRef="#ctx0" brushRef="#br0" timeOffset="158595.0711">29131 14869,'0'0,"0"80,0-1,-27 0</inkml:trace>
  <inkml:trace contextRef="#ctx0" brushRef="#br0" timeOffset="159567.1267">29607 15425,'0'-27,"0"1,-27 26,1 0,-27 0,-26 0,26 26,0 27,-27-26,54 52,79-79,0 0,0 0,0 0,53-26,-54 26,1-53,0 53,-53 53,-53 26,53 27,-79 106,79-54,-53 1,53-27,0-26,0-53,0-26,-26-27,-54 0,27-27,27-26,-27-53,53 53,0 1,0-1,26-27,27 54,27 26,26-80,-1 80,1 0,0 0,0 0,-27 0,-26 0,-53 27,27-27,-27 53,0-27,0 27,0 27,0-28,0-25,0-1,0-79,53 1,-1-54,28-27,-27 1,26 53,-26 26,-27 53,-26 26,27 54,-27-1,0 0,53-26,-53 0,0-26,0 26,26-53,-26 53</inkml:trace>
  <inkml:trace contextRef="#ctx0" brushRef="#br0" timeOffset="160184.162">31221 16033,'0'-52,"0"-1,-27 26,1 27,-27 0,27 0,-1 53,27 0,0-27,0 1,0-27,0 26,53-26,-27 0,-26-26,53-1,-53-25,27 52,26 79,-27-53,54 54,-1-54,27-26,0 0,26 0,-26 0,0-53,-53-79,52-80,-52 1,0 25,-53 1,0 79,0 27,-53 53,27 26,-54 52,28 54,-1 0,0 106,53-80,-53 53,53-26,0-53,53 0,-27-27,54-26,-28 0,28-53,-1 0</inkml:trace>
  <inkml:trace contextRef="#ctx0" brushRef="#br0" timeOffset="160334.1706">32782 15954,'26'0,"-26"0,-53 27</inkml:trace>
  <inkml:trace contextRef="#ctx0" brushRef="#br0" timeOffset="161594.2427">25638 13441,'27'0,"-1"0,-26-27,27 27,52 0,-53 53,27-27,0-26,0 0,0 0,26 0,-26 0,0 0,0 0,-53-26</inkml:trace>
  <inkml:trace contextRef="#ctx0" brushRef="#br0" timeOffset="162216.2783">26353 13176,'0'-53,"0"106,26-53,-26 53,0-27,0 27,0 0,0 53,0 26,0-79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7T05:48:32.90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31327 6826,'0'0,"0"53,0-27,0 1,0 26,0 26,0-26,0-27,0 1,0 26,0-27,0 27,0 0,0 26,0-52,0-1,0-26,0 53,0-26,0-1,26-26,27 0,-26 0,52 0,-26 0,0-79,-27 52</inkml:trace>
  <inkml:trace contextRef="#ctx0" brushRef="#br0" timeOffset="572.0328">31194 7170,'0'-27,"27"27,-1 0,27 0,-26 0,-1 0,27 0,-26 0,-1 0,0 0,27 0</inkml:trace>
  <inkml:trace contextRef="#ctx0" brushRef="#br0" timeOffset="1732.0991">31036 6905,'0'-26,"0"26,0 53,0-27,0 1,0 26,53 0</inkml:trace>
  <inkml:trace contextRef="#ctx0" brushRef="#br0" timeOffset="3084.1764">31089 6985,'0'-27,"0"-26,0 80,52 26,-52 0,0 0,27-27,-1-26</inkml:trace>
  <inkml:trace contextRef="#ctx0" brushRef="#br0" timeOffset="4102.2347">30427 6932,'0'-27,"-26"27,26-53,-53 53,26 27,27-1,-26-26,26 53,0-26,-53-27,53 26,26 27</inkml:trace>
  <inkml:trace contextRef="#ctx0" brushRef="#br0" timeOffset="5062.2896">30877 7276,'0'26,"0"1,0-1,26-26</inkml:trace>
  <inkml:trace contextRef="#ctx0" brushRef="#br0" timeOffset="5798.3317">31115 7011,'0'0,"-26"0,26 27,0-1,0 27,0 0,26-53,-26 26</inkml:trace>
  <inkml:trace contextRef="#ctx0" brushRef="#br0" timeOffset="7230.4136">29554 6985,'-26'0,"-27"0,53 26,0 54,0-54,0 0,-27-26,27 53,-53 0</inkml:trace>
  <inkml:trace contextRef="#ctx0" brushRef="#br0" timeOffset="8415.4814">31380 8069,'0'0,"53"0,-53 53,0-26,26-1,-26 27,26-53</inkml:trace>
  <inkml:trace contextRef="#ctx0" brushRef="#br0" timeOffset="12463.7129">26564 9154,'0'0,"27"0,26 0,-27 0,0 0,27 0,-26 0,-1 0,27 0,-26 0,-1 0,-26-26,53 26,-26 0,-1 0,0 0,-26-53,0 53,-26 0,0 0,-27 26,26-26,27 27,-53-27,27 0,-1 0</inkml:trace>
  <inkml:trace contextRef="#ctx0" brushRef="#br0" timeOffset="13911.7957">26088 9287,'0'-53,"26"53,27 0,27 0,-54 0,1 0,26 0,-27 0,-26 26</inkml:trace>
  <inkml:trace contextRef="#ctx0" brushRef="#br0" timeOffset="14825.848">27861 9763,'0'0,"26"0,27 0,-53 26</inkml:trace>
  <inkml:trace contextRef="#ctx0" brushRef="#br0" timeOffset="15905.9098">27887 9763,'0'-53,"-26"53,26 26,0 1,0-27,0 26,26 27</inkml:trace>
  <inkml:trace contextRef="#ctx0" brushRef="#br0" timeOffset="16776.9596">27173 9816,'-27'0,"27"0,0 53,0-27,0 1,0-27</inkml:trace>
  <inkml:trace contextRef="#ctx0" brushRef="#br0" timeOffset="17473.9995">27226 9789,'0'0,"-53"0,53 0,0 27,0 26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33:27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21828 3254,'0'-26,"0"52,0 27,0 26,0 1,0-1,0 0,0-26,0 0,0 0,0-26,0-1,0 1,27-27</inkml:trace>
  <inkml:trace contextRef="#ctx0" brushRef="#br0" timeOffset="384">22040 3413,'0'-27,"0"-26,0 27,0 26,0 53,0-27,0 27,0 0,0 0,0 0,0 0,0-27,0 27,0-26,0-1,0 54,0-54</inkml:trace>
  <inkml:trace contextRef="#ctx0" brushRef="#br0" timeOffset="668">21775 3624,'27'0,"26"0,0 0,-27 0,27 0,-53 27,53-27</inkml:trace>
  <inkml:trace contextRef="#ctx0" brushRef="#br0" timeOffset="1105">22410 3360,'-26'0,"-27"0,53 0,-27 53,27-27,0 27,0 27,0-1,0-26,0 0,0 0,0-27,27-26,26 80,-27-80,1 0,26 0,0 0</inkml:trace>
  <inkml:trace contextRef="#ctx0" brushRef="#br0" timeOffset="3052">22569 3545,'0'-26,"26"26,1 0,26 0,26 26,-52 1,-27 25,0 1,0-26,0-1,-53 27,53-26,-27-27,27 53,0 0,0-80,0 1,0-1,0-26,0 27,53-1,-53-26,27 53,-27-53,53 1,-80 52,27 0,-26 52,26 1,-53 0,53 27,0-54,0 27,0 0,26-53,-26 26,53-26,-26 0,-1 0,27 0,-27 0,1-26</inkml:trace>
  <inkml:trace contextRef="#ctx0" brushRef="#br0" timeOffset="3720">22913 3492,'0'-26,"0"-27,-53 79,53 1,-53-27,53 53,-26-53,26 53,0-27,0-26</inkml:trace>
  <inkml:trace contextRef="#ctx0" brushRef="#br0" timeOffset="4260">22728 4021,'-53'0,"26"0,27 27</inkml:trace>
  <inkml:trace contextRef="#ctx0" brushRef="#br0" timeOffset="4756">23125 3439,'26'0,"-26"0,27 80,-27-1,0 0,0 1,0 26,0-53,0-1,0 1,-27 0,27-26,-26-27,26 26,-53-26,0 0</inkml:trace>
  <inkml:trace contextRef="#ctx0" brushRef="#br0" timeOffset="5078">23389 3783,'53'0,"-26"0,-1 0,27 0</inkml:trace>
  <inkml:trace contextRef="#ctx0" brushRef="#br0" timeOffset="5228">23521 3995,'0'0,"80"0,-27 0</inkml:trace>
  <inkml:trace contextRef="#ctx0" brushRef="#br0" timeOffset="6488">23892 3439,'0'-26,"0"52,0 27,0 27,0-1,0 27,0-27,0 1,53-28,-53-25,26 26,27-27,-26-26,-1 0,27 0,-27 0,1 0,26 0,-27-53,-26 27,0-27,0-26,0-1,0 1,-26-27,26 53,-27 53,27-53,-26 27,26-27,0 79,0 27,0-26,0 26</inkml:trace>
  <inkml:trace contextRef="#ctx0" brushRef="#br0" timeOffset="6938">24686 3413,'0'-53,"-53"53,26 0,1 26,-27 27,0 27,27 52,26 27,-53-80,53-26,0 0,0 0,53-27,-27-26,27 53,0-53,0 0,0 0,0-26,-1 26</inkml:trace>
  <inkml:trace contextRef="#ctx0" brushRef="#br0" timeOffset="7667">24818 3624,'0'27,"53"-1,-53 27,26 27,-26-27,0-27,0 1,0 25,0-25,0-54,0-25,53-1,-53-27,27 1,-27 52,53-52,-53 105,0 27,0-26,0 26,0 0,26-27,-26 1,53-27,-53 53,26-53,27 0</inkml:trace>
  <inkml:trace contextRef="#ctx0" brushRef="#br0" timeOffset="7920">25268 3519,'0'-27,"26"27,1 0,-1 27,27-27,-27 79,-26-26,80 26,-80 27,0-26,0-28,-27 1,27 0,-53 0,53-26,-26-27</inkml:trace>
  <inkml:trace contextRef="#ctx0" brushRef="#br0" timeOffset="8280">25718 3783,'0'-53,"26"53,53 0,-52 0,-1 0,27 0,-53 27,27-27,-27 26</inkml:trace>
  <inkml:trace contextRef="#ctx0" brushRef="#br0" timeOffset="8408">25929 3968,'27'0,"26"0,-1 0</inkml:trace>
  <inkml:trace contextRef="#ctx0" brushRef="#br0" timeOffset="11272">26988 3069,'0'0,"-27"0,-26 0,27 0,-1 0,-26 0,53 0,0 53,27 0,-27 26,0-52,0-1,0 27,26-53,-26 26,0 1,0-1,0 27,0-26,0-1,0 53,0-52,0-1,0 27,0 0,0-26,0 26,0 0,0-27,0 0,0 1,0 52,0-26,0 0,0 0,53-53,-79 0,-27 0,26 0,27 53,-53-53,27 26,-1-26,27 27,-52-27,52 53,0-27,26-26,-26 27,53-27,-27 0,1 0,26 0,0 53,0-27,-53 27,0-27,0 1,0-1,0 27,0-26,0 26,0 0,0 26,0-53,0 1,0 26,0-27,0 1,0 26,26-53,1 0,25 0,28 0,-54 0,27 0,-53-27,27 27,26 0</inkml:trace>
  <inkml:trace contextRef="#ctx0" brushRef="#br0" timeOffset="12441">27411 3307,'0'-26,"26"52,-26 0,0 54,0-27,53 0,-53 0,0-1,0-25,27-1,-27 27,0-26,0-1</inkml:trace>
  <inkml:trace contextRef="#ctx0" brushRef="#br0" timeOffset="12746">28046 3651,'53'0,"0"0,-53 53,-27 0,1-27,-27-26</inkml:trace>
  <inkml:trace contextRef="#ctx0" brushRef="#br0" timeOffset="14612">28972 3254,'26'0,"54"79,-54-26,-26 0,53 27,-53-27,0-27,0 0,0 27,0-106,0 27,0-27,53 0,-53-26,53 52,-53 1,0-27,26 53,-26 26,0 1,27-27,-27 53,0-27,53 27,-53-26,0 26,0-27,26 0,27 54,53-80,-53 0</inkml:trace>
  <inkml:trace contextRef="#ctx0" brushRef="#br0" timeOffset="15219">29871 3281,'27'0,"-1"0,27 0,0 52,-26-52,-1 0,27 27,-53-1,0 54,-26-27,-1-53,-26 53,0-53,-26 52,26-52,0 0,0 27,27-27,-1 0,-26 53</inkml:trace>
  <inkml:trace contextRef="#ctx0" brushRef="#br0" timeOffset="15501">30215 3677,'-26'0,"-53"0,52 27,-26 26,-26-53,26 53,26-53,-25 53,25-53</inkml:trace>
  <inkml:trace contextRef="#ctx0" brushRef="#br0" timeOffset="15861">30798 3466,'0'0,"-80"53,27-27,27 27,26-27,-53-26,53 27,26-27,1 53,26-53,53-27,-54 27,-25-53,-27 1,0 25,0 1,0-27,-27 53,1-27,-27 27,27 0,-1 0,-26 0</inkml:trace>
  <inkml:trace contextRef="#ctx0" brushRef="#br0" timeOffset="16627">29660 3201,'26'0,"-26"0,53 53,-26-53,52 0,-26 0,0 0,0 27,0-27,-53 52,53-52,-53 53,0-26</inkml:trace>
  <inkml:trace contextRef="#ctx0" brushRef="#br0" timeOffset="17640">27490 4445,'0'26,"-26"1,26-1,0 27,0-27,0 1,26 26,27-53,-26 0,26-27,-53-26,0 27,0-27,0 27,0-27,-27 53,1 0,26 0</inkml:trace>
  <inkml:trace contextRef="#ctx0" brushRef="#br0" timeOffset="17849">27914 4656,'0'53,"0"27,0-27,0-27</inkml:trace>
  <inkml:trace contextRef="#ctx0" brushRef="#br0" timeOffset="19748">28972 4339,'0'-53,"0"79,26-26,1 53,26-26,-53 26,53-27,-53 54,26-54,-26 0,0 27,0-53,53-26,-53-27,26 0,-26 0,53 0,-53 27,0-1,0 1,0-27,0 79,0 54,0-27,0-27,0 27,0 0,0 0,0-27,0 1,27-27,-27 79,53-79,0 0</inkml:trace>
  <inkml:trace contextRef="#ctx0" brushRef="#br0" timeOffset="20203">29898 4312,'-27'0,"27"0,-52 0,52 27,-27-27,27 79,-26-79,26 27,-53-1,53 27,-27-53,27 0,53 0,0 27,0-27,0 52,0-52,26 0,-52 27,-1-27,54 53</inkml:trace>
  <inkml:trace contextRef="#ctx0" brushRef="#br0" timeOffset="20609">30771 4445,'-26'26,"-1"1,27 26,-79-27,79 27,0 0,79-27,-26-26,0 0,0 0,0 0,-53-26,26 26,-26-80,0 28,-26 25,-1 27,1-53,-27 53,27 0,-1 0,-26 0,53 27,53-27,-26 0</inkml:trace>
  <inkml:trace contextRef="#ctx0" brushRef="#br0" timeOffset="21232">30057 4180,'-27'0,"-26"0,27 0,-1 0,27 27,-53-27,27 52,26 1,-26 0,26-26</inkml:trace>
  <inkml:trace contextRef="#ctx0" brushRef="#br0" timeOffset="21847">31380 4656,'26'0,"27"53,-53-26</inkml:trace>
  <inkml:trace contextRef="#ctx0" brushRef="#br0" timeOffset="22813">29210 4603,'-26'0,"-1"53,-26-26,27 26,-27-53</inkml:trace>
  <inkml:trace contextRef="#ctx0" brushRef="#br0" timeOffset="23700">27596 4392,'-26'0,"-54"0,54 53,-27 0,53-27</inkml:trace>
  <inkml:trace contextRef="#ctx0" brushRef="#br0" timeOffset="89265">12065 13996,'26'0,"-26"27,0 26,27-27,-27 27,0 26,0-26,0 0,0 0,0 0,0-27,0 1,0-1,0 27,0-26,0 26,0-27,0 1,0-1,0 27,0-27,0 27,0 0,0-26,0-1,0 27,0-27,0 1,0-1,0 27,0 0,0 0,0-26,0 26,0-27,0 27,0-27,0 1,0-1,0 27,0-26,0-1,0 27,0-27,0 1,0 26,0-27,0 1,0 26,0-27,0 1,0 26,0-1,0-25,0 26,0 0,0-27,0 1,0-1,0 27,0-27,0 27,0 0,0-26,0-1,0 1,0 26,0-27,0 1,0 25,0-25,0-1,0 27,0-26,0-1,0 27,0-26,0-1,0 27,0-27,53 1,-53 26,0-27,0 1,0 26,0 0,0-27,0 0,0 27,0-26,0-1,0 27,0 0,0 0,26-53,-26 53,0 0,0 26,0-26,0 0,0 0,0 0,0 0,0-27,0 27,0 0,0 0,0-27,0 1,0 26,0-80</inkml:trace>
  <inkml:trace contextRef="#ctx0" brushRef="#br0" timeOffset="92530">12435 14049,'27'0,"26"0,-27 0,1 0,-1 0,27 0,0 0,-27 0,27 0,27 0,-54 0,54 0,-54 0,27 0,-27 0,1 0,26 0,-27 0,1 0,26 0,-27 0,1 0,-1 0,27 0,0 0,-27 0,27 0,0 0,-53 0,53 0,-26 0,25 0,1 0,-26 0,-1 0,54 0,-27 0,-27 0,0 0,27 0,-26 0,-1 0,27 53,-26-53,-1 0,27 0,-26 0,-1 0,27 0,-27 0,1 0,26 0,-27 0,1 0,-1 0,27 0,-27 0,1 0,26 0,-27 0,1 0,26 0,-27 0,1 0,26 0,-27 26,0-26,27 0,-26 0,-1 0,27 0,-26 0,-1 0,27 0,-27 53,1-53,26 0,0 0,0 0,0 0,0 0,26 0,-26 0,0 0,0 0,0 0,-1 0,28 0,-27 0,-27 0,1 0,26 0,0 0,-27 27,27-27,0 0,0 0,-27 0,54 0,-54 0,0 0,27 0,0 0,0 0,0 0,0 0,26 0,-26 0,0 0,0 0,27-53,-1 53,0 0,1 0,-27-53,0 53,26 0,0 0,1 0,25-26,-25 26,-1 0,-26 0,27-53,-1 53,0 0,1 0,-27 0,-1-27,1 27,0 0,27 0,-27 0,0 0,-1 0,-25 0,26 0,-27 0,1 0,26 0,-27 0,53 0,1 0,-54 0,27 0,-26 0,-1 0,54 0,25 0,-78 0,26 0,0 0,0 0,-27 0,0 0,27 0,0 0,-26 0,-1 0,27 0,0 0,0 53,0-53,26 0,-52 0,-1 0,27 0,-26 0,-1 27,27-27,-27 0,54 0,-54 0,27 0,27 0,-1 0,-53 0,1 0,26 0,-27 0,1 0,52 0,-53 0,1 0,26 0,-133-53</inkml:trace>
  <inkml:trace contextRef="#ctx0" brushRef="#br0" timeOffset="98511">12965 15425,'53'-27,"-53"1,0-53,0 26,26 26,-26 1,0-27,0 26,0 1,0-27,0 0,0 0,0 27,0 26,-53 26,53 1,-26 52,26-26,0 0,-53 0,53 26,0-26,0-26,0 25,26 1,27-53,0 0,0 0,0 0,0-26</inkml:trace>
  <inkml:trace contextRef="#ctx0" brushRef="#br0" timeOffset="98870">13414 15187,'0'-27,"0"27,-53 0,53 53,-26 0,26-26,0-1,0 53,0-52,0-27,26 0,27 26,-26-26,-1 0</inkml:trace>
  <inkml:trace contextRef="#ctx0" brushRef="#br0" timeOffset="99037">13547 15028,'0'-53,"26"106,-26 0,0-27</inkml:trace>
  <inkml:trace contextRef="#ctx0" brushRef="#br0" timeOffset="99561">13626 15346,'0'-27,"53"27,-53 27,53-27,0 0,0 0,-27 0,1 0,26 0,-27-53,-26-27,53 54,-53-27,26 53,-26 26,27-26,-27 27,53-27,-27 0,1 0,52 0,-26-80,0 80,-53-53</inkml:trace>
  <inkml:trace contextRef="#ctx0" brushRef="#br0" timeOffset="99808">14526 14763,'26'0,"-26"27,0 26,0 0,27 26,-27-26,0 0,0 0,0 0,0 26,0-26,0 0,0-27</inkml:trace>
  <inkml:trace contextRef="#ctx0" brushRef="#br0" timeOffset="99996">14367 15134,'26'0,"1"0,26 0,-27 0,27 0,0 0,-53 0</inkml:trace>
  <inkml:trace contextRef="#ctx0" brushRef="#br0" timeOffset="102179">12700 15901,'0'-53,"26"53,1 27,26-1,-27 27,27-26,-53-1,0 27,0-27,0 1,0 26,0-106,0 0,27 0,-27 0,53 0,-53 27,53-27,-53 0,0 26,26 27,-26 27,0-1,0 27,0-26,0-1,0 27,0-26,0-1,0 53,0-52,53-27,-27 0</inkml:trace>
  <inkml:trace contextRef="#ctx0" brushRef="#br0" timeOffset="102697">13388 15954,'26'0,"27"0,-26 0,26 0,0 0,26 0,27 0,-27 0,-26 0,-26 0,-54 0</inkml:trace>
  <inkml:trace contextRef="#ctx0" brushRef="#br0" timeOffset="102920">13891 15795,'0'27,"0"52,0-52,0-1,0 27,0-27,0 1,0 26,0 26</inkml:trace>
  <inkml:trace contextRef="#ctx0" brushRef="#br0" timeOffset="103558">14420 15901,'-53'53,"53"-26,-53-27,53 52,-26-52,26 27,-27-27,27-27,0 1,0 0,0-27,0 26,27 27,-1 27,27-1,-27 1,27 25,-26-25,-1-27,-26 53,53-53,-53-53,0 26,0-25,-53-1,53-27,-53 54,27-27,26 79,0 27,0-26</inkml:trace>
  <inkml:trace contextRef="#ctx0" brushRef="#br0" timeOffset="104303">14631 15160,'27'0,"-27"-26,53 26,-27 0,1 0,26 0,0 0,26 0</inkml:trace>
  <inkml:trace contextRef="#ctx0" brushRef="#br0" timeOffset="106269">16140 15689,'0'27,"0"-27,53 0,-53-27,0-25,0 25,0 1,0-27,-27 53,-52 0,52 0,-26 0,0 26,27 1,26 52,-79-26,79 0,0 0,0 0,79-27,-53-26,27 80,27-80,-1 0,0 0,27 0,-53 0,0 0</inkml:trace>
  <inkml:trace contextRef="#ctx0" brushRef="#br0" timeOffset="107153">16219 15663,'0'0,"-79"0,26 0,0 53,26-53</inkml:trace>
  <inkml:trace contextRef="#ctx0" brushRef="#br0" timeOffset="107829">15531 15081,'27'0,"25"0,-25 0,26 0,-27 0,1 0,52 0</inkml:trace>
  <inkml:trace contextRef="#ctx0" brushRef="#br0" timeOffset="108375">16113 14843,'0'-53,"0"26,0 27,-53 0,27 27,-27-27,26 79,27-52,-79 26,79-27,0 27,26-53,1 0,-1 0,54 0,-54 0,1-26,-27-1,53-26,-53 27,0-1,0 54,0-1,0 1,0 26,53-27,-53 27,79-27</inkml:trace>
  <inkml:trace contextRef="#ctx0" brushRef="#br0" timeOffset="108924">16351 14816,'27'0,"-27"53,53 0,-53 27,79-28,-79 28,0-27,0-27,0 1,0 26,0-80,0 1,0-27,0 0,26-27,-26-25,53 78,-53 1,0 52,0 1,0 26,0-1,0-25,0-1,0 27,27-26,-27-1,53 27,0-53</inkml:trace>
  <inkml:trace contextRef="#ctx0" brushRef="#br0" timeOffset="110191">17727 15689,'0'0,"27"0,-1 0,27 0,-27 0,-26 0,53 0,-53-52,0-1,0 26,0-26,-53 53,0 0,-26 0,26 0,-26 0,52 0,27 80,0-27,0-27,0 0,27 27,52-26,1 26,-1-53,0 53,1-53,-27 26,-27-26,27 53</inkml:trace>
  <inkml:trace contextRef="#ctx0" brushRef="#br0" timeOffset="111247">17330 14975,'27'0,"52"0,-26 0,-27 0,1 0,-1 0</inkml:trace>
  <inkml:trace contextRef="#ctx0" brushRef="#br0" timeOffset="111902">17674 14737,'0'0,"0"26,0 27,0-26,0-1,0 27,0-26,0-1,0 27,0 0,27-53,-27 26,53-26,-53-26</inkml:trace>
  <inkml:trace contextRef="#ctx0" brushRef="#br0" timeOffset="112088">17727 14605,'0'-53,"0"0,0 106,0 0,0-27</inkml:trace>
  <inkml:trace contextRef="#ctx0" brushRef="#br0" timeOffset="112927">17886 14869,'0'27,"0"26,0 0,0-27,0 27,0-27,0 1,26-27,-26 79,27-79,26 0,26-26,-79-1,27-52,-27 52,0 1,0 26,0 53,0 26,26-79,27 0,-27 0,-26-26,0-27,0 0,0 27,0-27,0 26,0 1,0 26,0 0</inkml:trace>
  <inkml:trace contextRef="#ctx0" brushRef="#br0" timeOffset="113612">18415 14816,'0'0,"0"27,0 26,0 26,0-26,0 0,0-27,0 27,0-26,26-54,-26-26,53 0,-53 1,27-1,-27 0,53 26,-53 1,0 52,0 27,0 0,0 0,53 26,-27-26,54-53</inkml:trace>
  <inkml:trace contextRef="#ctx0" brushRef="#br0" timeOffset="114877">16060 15637,'-26'26,"26"0,-27 54,27-27</inkml:trace>
  <inkml:trace contextRef="#ctx0" brushRef="#br0" timeOffset="120690">14526 16959,'0'0,"26"0,27 0,-27 0,54 0,-54 0,-26 0,27 0,-27 53</inkml:trace>
  <inkml:trace contextRef="#ctx0" brushRef="#br0" timeOffset="120923">14526 17277,'53'0,"-27"0,27 0,0 0,-27 0,1 0,26 0,-27 0,1 26,26-26</inkml:trace>
  <inkml:trace contextRef="#ctx0" brushRef="#br0" timeOffset="122647">16484 16774,'-27'0,"1"0,26 0,-80 0,80 27,-26-27,26 26,-27 54,27-28,0 1,0 0,80 27,-27-54,-27 27,27-53,-53 27,53-27,-27 0,27 0,0 0,-53 0,53 0,-26 0,-27-53,26 53,-26-27,53 1,-53-27,0 26,0 1,0-27,0 26,0 1,0 0,0 26,0-53,-53 53,27-27,-27 27,53-53,-27 53,1 0,26-26,-27 26,-26 0,27 0,-1 0,-25 0,25 0,1 0,26 26,-53 27,53-26,-27-27</inkml:trace>
  <inkml:trace contextRef="#ctx0" brushRef="#br0" timeOffset="151160">16219 15716,'0'0,"-53"0,27 0,-1 0,-26 0,27 0,-1 0,27 0,-53 0,27 0,-1 0,27 53</inkml:trace>
  <inkml:trace contextRef="#ctx0" brushRef="#br0" timeOffset="152136">17780 15689,'-26'0,"-27"0,26 0,-26 53,53-26,0-1,-26 27</inkml:trace>
  <inkml:trace contextRef="#ctx0" brushRef="#br0" timeOffset="170517">1799 17383,'0'26,"27"-26,26 53,-1-53,1-26,-53-27,27 53,-27-80,0 28,0 52,-53 0,26 0,27 0,-26 0,26 79,0-26,0 0,0 0,0 0,26-53,27 52,-26-52,26 27,-27-27,27 0,0 0,26 0</inkml:trace>
  <inkml:trace contextRef="#ctx0" brushRef="#br0" timeOffset="171251">1429 16827,'-27'0,"27"0,27 0,26 0,-27 0,1 0,26 0,-1 0,-25 0,-1 0</inkml:trace>
  <inkml:trace contextRef="#ctx0" brushRef="#br0" timeOffset="171813">2117 16589,'0'-53,"0"53,0-26,-53 26,26 0,-26 53,27 0,26-1,-53 28,53-54,0 1,0 26,26-53,54 0,-54 0,27-27,-26 1,-27-27,53 26,-53-26,0-26,0 132,53-27,-53 1,0 26,26-27,-26 1,79 26</inkml:trace>
  <inkml:trace contextRef="#ctx0" brushRef="#br0" timeOffset="172211">2672 16483,'0'-26,"0"52,0 27,0 27,-53 25,53-25,-53-1,53 0,-52-26,52 0</inkml:trace>
  <inkml:trace contextRef="#ctx0" brushRef="#br0" timeOffset="172429">2514 16748,'0'26,"52"-26,-25 0,26 27,-27-27,1 0,-1 0,27 26</inkml:trace>
  <inkml:trace contextRef="#ctx0" brushRef="#br0" timeOffset="173428">3016 17092,'27'26,"-27"27,53 53,-53-27,53 1,-53-27,79 0,-53-53,1 52,26-52,-27 0,1 0,26-26,-53-27,0-26,0-1,0-52,0 53,0 26,-27 26,27-26,-26 53,26-26,26 52,1 1,-27 26</inkml:trace>
  <inkml:trace contextRef="#ctx0" brushRef="#br0" timeOffset="173936">3810 17065,'0'0,"0"27,0 26,0 0,0-27,0 27,26 26,-26-26,27-26,-1-27,27 79,-26-79,-1 0</inkml:trace>
  <inkml:trace contextRef="#ctx0" brushRef="#br0" timeOffset="174169">4180 17224,'-26'27,"26"-1,-53 27,53-27,0 1,-26 26</inkml:trace>
  <inkml:trace contextRef="#ctx0" brushRef="#br0" timeOffset="174350">4075 17383,'0'-53,"0"26,-53 27,53-26,-27 26,27 0,0 53,27 26,52-52,-52-27,25 0,1 0,0 0,-26 0,26 0,-53-80</inkml:trace>
  <inkml:trace contextRef="#ctx0" brushRef="#br0" timeOffset="174565">4419 17171,'0'-26,"79"26,-53 0,27 26,-53 27,0 0,0 26,0-26,0 0,0-26</inkml:trace>
  <inkml:trace contextRef="#ctx0" brushRef="#br0" timeOffset="175273">4075 17515,'-27'0,"-26"0,53 0,0 27,0 52,0-53,-26-26</inkml:trace>
  <inkml:trace contextRef="#ctx0" brushRef="#br0" timeOffset="176193">5530 17303,'0'-52,"53"52,0 0,0 0,-1 0,28 0,52 0,-26 0,0-53,26 53,-53 0,-26 0,0-27,-26 27,26 0,-53 0,-27 0</inkml:trace>
  <inkml:trace contextRef="#ctx0" brushRef="#br0" timeOffset="176396">6509 17039,'0'0,"26"53,-26-27,27 27,-27-26,0-1,53 27,-53-27,0 1,-53-27,26 79,-26-79</inkml:trace>
  <inkml:trace contextRef="#ctx0" brushRef="#br0" timeOffset="177086">5556 17092,'0'26,"-26"1,-1 52,-26-26,27 0,26-27,-53 27,53-26,53-27,0 0,0 0,79 0,-26 0,0 53,0 0,-80-53</inkml:trace>
  <inkml:trace contextRef="#ctx0" brushRef="#br0" timeOffset="178001">7938 16245,'0'-26,"0"26,0 79,0 0,0 27,52-26,-52-1,0-26,0 0</inkml:trace>
  <inkml:trace contextRef="#ctx0" brushRef="#br0" timeOffset="178279">7594 16880,'79'0,"0"0,1 0,26 0,-1 0,28-26,-1 26,-26 0,26-80,-26 80,26 0,-79-53,-26 53</inkml:trace>
  <inkml:trace contextRef="#ctx0" brushRef="#br0" timeOffset="179215">7567 17436,'0'-53,"-26"53,26-27,-27 27,-26-53,0 53,0 53,27 27,26-27,-79 0,79-1,0 28,0-54,26-26,1 27,25-27,-25 0,-1 0,54-53,-80 0,0 26,26-25,-26 25,53 54,-53 25,53-25,-53 26,79-27,-26 27,-26-53</inkml:trace>
  <inkml:trace contextRef="#ctx0" brushRef="#br0" timeOffset="179629">7885 17594,'0'-52,"26"52,53 0,-26 0,0-27,0 27,0 0,-53-26,27 26</inkml:trace>
  <inkml:trace contextRef="#ctx0" brushRef="#br0" timeOffset="179869">8043 17383,'0'-53,"0"53,0 53,0 26,0-26,0-26,0-1,0 27,27-27,-27 27</inkml:trace>
  <inkml:trace contextRef="#ctx0" brushRef="#br0" timeOffset="180265">8440 17330,'0'0,"0"53,0-27,53 27,-53 0,53 0,-53 0,0 0,0 26,-26-26,-1-26,-26 26,27-27,-1-26</inkml:trace>
  <inkml:trace contextRef="#ctx0" brushRef="#br0" timeOffset="180439">8493 17118,'0'-79,"0"52,0 54</inkml:trace>
  <inkml:trace contextRef="#ctx0" brushRef="#br0" timeOffset="181375">8731 17409,'0'27,"0"-1,0 27,0 0,27-27,-27 1,26-27,-26 53,27-53,26 0,-27 0,-26-53,26 0,-26 0,0 27,0-27,0 79,0 1,80 26,-80-27,79 27,-52-53,26 53,-27-53,1 0,-27 0,0-80,0 1,0 0,0-1,0 27,0 1,0-1,0 26,-27 27,27-26,0 26,0 53,0-53,0 53</inkml:trace>
  <inkml:trace contextRef="#ctx0" brushRef="#br0" timeOffset="181969">9948 16483,'27'0,"-27"53,0-26</inkml:trace>
  <inkml:trace contextRef="#ctx0" brushRef="#br0" timeOffset="183221">7620 17489,'0'-27,"0"-26,0 80,0 26,0 0,0-1,0 1</inkml:trace>
  <inkml:trace contextRef="#ctx0" brushRef="#br0" timeOffset="200481">6959 317,'0'-53,"-53"53,53 27,0 26,0-27,0 27,0 26,0-26,0 0,0 0,0 0,0 26,0-52,0-1,26 27</inkml:trace>
  <inkml:trace contextRef="#ctx0" brushRef="#br0" timeOffset="200773">7303 0,'0'-27,"0"27,0 53,0 0,0 0,0 0,0 26,0 1,0-1,0 0,0-26,0 0,26 0,-26-26,0-1</inkml:trace>
  <inkml:trace contextRef="#ctx0" brushRef="#br0" timeOffset="201113">7011 635,'-52'0,"52"26,0 1,0-1,52-26,1 0,0-53,0 27,27-27,-54 53,27-53,0 53,-27 0</inkml:trace>
  <inkml:trace contextRef="#ctx0" brushRef="#br0" timeOffset="201759">7620 502,'0'53,"53"0,-53 0,0 0,26 0,-26-27,53 27,0-26,0-27,0-27,-53-26,0 1,0 25,27 27,-27 27,26-27,27 52,-27-52,1 0,26 0,-53-26,0 0,0-27,0 0,0 0,-27 53,27-27,-26 27,-1 0,27 0,27 0,-27-26</inkml:trace>
  <inkml:trace contextRef="#ctx0" brushRef="#br0" timeOffset="201936">8255 555,'53'0,"-27"-53,27 53,-53 27,0-1,0 1</inkml:trace>
  <inkml:trace contextRef="#ctx0" brushRef="#br0" timeOffset="202087">8467 899,'0'0,"0"0</inkml:trace>
  <inkml:trace contextRef="#ctx0" brushRef="#br0" timeOffset="202528">7011 1376,'53'0,"0"0,27-53,-1 53,0 0,1 0,26 0,26 0,-26 0,26-53,-26 53,0 0,-27-27,0 27,-26 0</inkml:trace>
  <inkml:trace contextRef="#ctx0" brushRef="#br0" timeOffset="203241">7355 688,'-26'0,"0"0,26 0,0 53,0-27,79 27</inkml:trace>
  <inkml:trace contextRef="#ctx0" brushRef="#br0" timeOffset="208087">11033 846,'27'0,"26"0,-27 0,-26-26,79 26,-79-79,53 26,-53 26,0 1,27-27,-27 26,0 1,0 26,-27 0,-26 0,27 79,26-26,-53 53,53-27,0 1,0-1,0 0,0 1,0-1,26-26,-26 27,53-54,-53 0,80 27,-80-26,26-27,-26 79,0-52,-26-27</inkml:trace>
  <inkml:trace contextRef="#ctx0" brushRef="#br0" timeOffset="208309">11007 1323,'0'-27,"53"1,-27 26,1-53,25 53,28 0,-1-27,-26 27,0 0,0 0,26 0,-52 0</inkml:trace>
  <inkml:trace contextRef="#ctx0" brushRef="#br0" timeOffset="208651">11800 661,'-26'0,"26"53,-53 26,53-26,0 27,0-1,0 0,0 1,0-27,27 26,-27-26,105-26,-78-27,-1 52,27-52,-26-52</inkml:trace>
  <inkml:trace contextRef="#ctx0" brushRef="#br0" timeOffset="208895">12118 793,'0'-52,"0"104,0 28,0-1,0 1,0-1,0 0,0-26,53-26,-53 26,0-27,26-26</inkml:trace>
  <inkml:trace contextRef="#ctx0" brushRef="#br0" timeOffset="209083">12012 1164,'0'0,"0"0,53-53,-27 53,27-27,27 27,-27-79,0 79,0-79</inkml:trace>
  <inkml:trace contextRef="#ctx0" brushRef="#br0" timeOffset="209299">12330 899,'26'0,"1"0,25 53,1 0,-53 0,0-27,0 27,0 0,-26 27,-27-27,27 0,26-1,-80-25,80-1</inkml:trace>
  <inkml:trace contextRef="#ctx0" brushRef="#br0" timeOffset="209569">12779 1164,'27'0,"-1"0,27 0,-26 0,-27 0</inkml:trace>
  <inkml:trace contextRef="#ctx0" brushRef="#br0" timeOffset="209713">12832 1402,'27'0,"26"-26,26 26</inkml:trace>
  <inkml:trace contextRef="#ctx0" brushRef="#br0" timeOffset="210529">14446 1217,'0'26,"27"-26,-1 27,54-27,-28 0,-25 0,26-53,-53 0,0 26,-27 1,1 26,-1 0,-25 0,-28 0,27 53,0-27,27 27,26-26,0-1,0 27,26-53,27 27,27-27,-1 0,0 0,-26 0,0 0,-26 0</inkml:trace>
  <inkml:trace contextRef="#ctx0" brushRef="#br0" timeOffset="211227">13520 608,'53'0,"-26"0,-1-53,27 53,0 0,-27 0,27 0,0 0,-26 0</inkml:trace>
  <inkml:trace contextRef="#ctx0" brushRef="#br0" timeOffset="211789">14182 370,'0'-26,"0"-1,-27-26,-26 53,27 0,-1 0,27 27,-105-1,78 54,27-28,-53 1,53-26,0 26,27-53,-1 26,27-26,0 0,26 0,-26-26,-26-27,-27 26,53 1,-53-27,0 27,0-1,0 54,0 25,26-52,-26 53,53-53,-53 53,79 0</inkml:trace>
  <inkml:trace contextRef="#ctx0" brushRef="#br0" timeOffset="212366">14737 185,'0'53,"0"0,0 26,0 0,0 1,53-27,-53-27,53-26,-26 80,52-80,-53 0,1 26</inkml:trace>
  <inkml:trace contextRef="#ctx0" brushRef="#br0" timeOffset="212563">14737 555,'0'-26,"27"26,-1-27,1 27,26 0,0-53,-27 53,27 0,0 27</inkml:trace>
  <inkml:trace contextRef="#ctx0" brushRef="#br0" timeOffset="213229">14711 502,'0'0,"-27"0,27 0,-26 0,26 53,0-53,53 27,0-27,0 0</inkml:trace>
  <inkml:trace contextRef="#ctx0" brushRef="#br0" timeOffset="213687">14446 238,'0'0,"80"53,-80 0,26 0,-26 26,79 0,-79-26,53 0,-53 0,27 0,-27-27,0 27,53-53</inkml:trace>
  <inkml:trace contextRef="#ctx0" brushRef="#br0" timeOffset="214158">15266 211,'0'-26,"0"52,0 1,0-1,0 54,0-27,53 26,-53-26,0 26,53-26,-53 27,0-28,0-25,27-27,-27 53</inkml:trace>
  <inkml:trace contextRef="#ctx0" brushRef="#br0" timeOffset="214543">15716 952,'27'0,"26"27,-53 52,0-53,0 1,0-1,-27 27,27-26,-53-27</inkml:trace>
  <inkml:trace contextRef="#ctx0" brushRef="#br0" timeOffset="216755">16457 1111,'0'0,"53"0,26 0,-52 0,-1 0,27 0,-26 0</inkml:trace>
  <inkml:trace contextRef="#ctx0" brushRef="#br0" timeOffset="217385">17092 952,'0'27,"0"-1,0 80,0-80,-26-26,26 53,-27-53,27 27,-26-27,26 0,0-80,0 54,0-53,0 79,26 0,27 0,-26 0,-1 0,27 26,26 27,-52-53,-27-53,0 27,0-1,-27-26,1 53,26-26,-27 26,-26 0,53 0,0 53,0-27,-26-26</inkml:trace>
  <inkml:trace contextRef="#ctx0" brushRef="#br0" timeOffset="217766">17886 741,'0'26,"0"0,-53 27,0-26,0 26,27-27,26 1,-53-27,53 53,0-53,26 0,27 0,-26 0,25 0,-25 26,26-26,-27 53,1-53,26 26</inkml:trace>
  <inkml:trace contextRef="#ctx0" brushRef="#br0" timeOffset="218022">18468 449,'0'27,"0"-1,0 27,0-26,0 26,0 0,0 26,0-26,0 0,26 0,-26 0,53-27</inkml:trace>
  <inkml:trace contextRef="#ctx0" brushRef="#br0" timeOffset="218233">18336 820,'-27'0,"54"0,-1 0,1 0,25 0,1 0,0 0,0 0,0 0,0 0</inkml:trace>
  <inkml:trace contextRef="#ctx0" brushRef="#br0" timeOffset="218607">19182 688,'0'0,"-53"26,0 27,1 0,25 26,-26-52,27-1,-27-26,53 0,0 0,106 0,-53 53,-1-53,1 0,0 0,27 0,-27 0,0 0,-27 0</inkml:trace>
  <inkml:trace contextRef="#ctx0" brushRef="#br0" timeOffset="219125">19817 741,'-26'26,"-27"0,-26 80,26-79,53-1,-53-26,53 53,-27-53,1 0,26-26,0-1,0 1,0-1,53 27,0 0,0 0,-1 0,28 0,-27 0,0 0,-27 0,27 0,-53-26,-26-27,-27 26,0-25,-27 52,27-27,27 27,-27 0,27 0,26 0,26 53,53-53,-52 0</inkml:trace>
  <inkml:trace contextRef="#ctx0" brushRef="#br0" timeOffset="219307">20214 1005,'0'53,"0"0,-26-53,-1 53</inkml:trace>
  <inkml:trace contextRef="#ctx0" brushRef="#br0" timeOffset="221238">21167 820,'-27'-53,"27"0,-53 53,53-26,-26 26,-1 0,-26 0,1 0,52 53,-80-27,80 27,-26-27,26 27,0-26,26-27,1 0,26 0,26 0,-26 0,-27 0,-26-53,27 53,-27-53,0 79,53 27,-27 0,27 0,-26-26</inkml:trace>
  <inkml:trace contextRef="#ctx0" brushRef="#br0" timeOffset="221658">21537 582,'27'0,"-27"0,26 0,27 0,0 0,26 53,-26-53,27 0,-54 0,-26 26,0 1,-26 26,-1-27,-26 27,-26-27,26 27,26-26,-26 26,53-27,-52-26,52 53</inkml:trace>
  <inkml:trace contextRef="#ctx0" brushRef="#br0" timeOffset="222018">22304 714,'-26'53,"-27"0,53-27,-53 1,53 52,0-79,53 27,0-27,0 0,26-27,-52 27,-27-79,0 26,0 0,0 27,-27 26,-26-80,27 80,-27 0,0 53,53-26</inkml:trace>
  <inkml:trace contextRef="#ctx0" brushRef="#br0" timeOffset="224928">26935 106,'0'0,"0"0,0 52,0 1,0 0,26 0,-26-26,0-1,0 27,0-27,0 1,0 26,0-27,0 1,0-1,0 27,0-26,0-1,0 27,0-27,0 1,0 26,0-27,0 27,0 0,0 0,0-27,0 1,0 26,0 0,0 0,53-53,-53 53,0 0,0-1,0-25,0-1,26-26,-26 53,0-26,0-1,0 1,0 26,0-27</inkml:trace>
  <inkml:trace contextRef="#ctx0" brushRef="#br0" timeOffset="226278">25135 952,'27'0,"-1"0,-26 0,53 0,-26 0,26 0,0 0,-27 0,27 0,0 0,-27 0,1 0,26 0,0 0,0 0,-1 0,1 0,27 0,-27 0,0 0,-1 0,1 0,0 0,27 0,-27 0,0 0,-1 0,28 53,-27-53,0 0,0 0,26 0,0 0,-26 0,27 0,-27 0,-1 0,1 0,0 0,27 0,-27 0,-1 0,1 0,0 27,27-27,-27 0,0 0,-1 0,1 0,0 0,-26 0,-1 0,27 52,0-52,0 0,26 0,1 0,-1 0,0 0,27 0,27 0,-28 0,1 0,0 0,26 0,-26 0,-26 0,-1 0,0 0,1 0,-1 0,0 0,1 0,-27 0,26 0,-52 0,25 27,1-27,0 0,-26 0,-1 0,27 0,-26 0,-1 0,-26 0,-26 0</inkml:trace>
  <inkml:trace contextRef="#ctx0" brushRef="#br0" timeOffset="228877">26988 317,'52'0,"-25"0,-27 0,26 0,-26 53,53-53,-26 27,-1-27,-26 52,53-52,-26 0,-27 27,26-27,-26 26,53-26,-53 27,26-27,1 0,-27 53,26-53,27 0,-53 26,27-26,-1 0,27 0,-53 27,27-27,-1 0,27 53,-27-53,1 0,-27 26,53-26,-27 0,-26 27,27-27,52 0,-26 52,-27-52,1 0,26 0,-27 0,27 27,-26-27,-1 0,1 0,25 0,1 53,0-53,0 0,-26 0,-1 0,27 0,26 53,-26-53,-26 0,26 0,0 0,-27 0,-26 26,27-26,25 0,-25 0,-27 27,26-27,27 0,-26 0,-1 0,1 0,26 0,-27 0,0 0,27 0,0 0,-26 0,26 0,26 0,-52 0,-1 0,0 0,27 0,-26 0,26 0,-27 0,-26 0,-53 0</inkml:trace>
  <inkml:trace contextRef="#ctx0" brushRef="#br0" timeOffset="231626">26829 370,'0'0,"0"0,-53 27,26-27,27 26,-26-26,26 26,-53-26,27 53,-1-53,27 27,-53-27,27 26,-27-26,53 53,-27-53,1 0,-1 0,27 27,-52-27,25 0,1 0,-27 0,26 26,-26-26,27 0,-1 0,-26 53,27-53,0 0,-27 0,26 0,1 27,-27-27,26 0,1 0,-27 0,53 52,-26-52,-1 0,1 0,-27 0,26 0,1 0,-27 0,53 27,-27-27,1 0,-27 0,27 0,-1 0,-26 0,27 0,-1 0,1 0,-27 0,26 0,1 0,-27 0,27 0,-1 0,-26 0,133 53,-27-53</inkml:trace>
  <inkml:trace contextRef="#ctx0" brushRef="#br0" timeOffset="232908">26988 344,'0'-27,"-27"27,1 0,-27 53,53-26,-27-27</inkml:trace>
  <inkml:trace contextRef="#ctx0" brushRef="#br0" timeOffset="233104">26855 397,'0'0,"0"0</inkml:trace>
  <inkml:trace contextRef="#ctx0" brushRef="#br0" timeOffset="254437">22701 952,'53'0,"-26"0,-27 27,0 26,0-27,0 0,-27 54,1-80,-27 26,26-26</inkml:trace>
  <inkml:trace contextRef="#ctx0" brushRef="#br0" timeOffset="256288">23363 132,'26'0,"1"0,26-53,-27 53,0 0,27 0,-53 27,27-27,-27 52,0-25,0-1,-27 27,-26-26,27 26,-27-53,53 26,-26-26,26 0,53 0,-27 0,0 0,54 0,-54 0,27 0</inkml:trace>
  <inkml:trace contextRef="#ctx0" brushRef="#br0" timeOffset="256984">23998 185,'0'-27,"-53"27,26 0,27 27,-53 26,1 0,52 0,0-27,79-26,-26-26,-27-27,-26 26,53 27,-26 0,-27 0,26 0,-26 27,0 26,0 0</inkml:trace>
  <inkml:trace contextRef="#ctx0" brushRef="#br0" timeOffset="257728">23257 635,'0'-27,"-27"27,27 0,53 0,53 0,53 0,26 0,0 0,-26 0,0 0,-53 0,-27 0,0 0,-52 0,-1 53,-26-26</inkml:trace>
  <inkml:trace contextRef="#ctx0" brushRef="#br0" timeOffset="260284">23178 1164,'0'-27,"0"1,-27 26,27-27,-26 27,-1 0,27 0,-53 27,53 26,0-27,0 1,0 26,0-27,27-26,52 0,-52 0,-27-53,0 27,0-27,0 0,26 26,-26 27,79 53,-79 0,27-26,-27 26,0-27,0 1,0 52,53-53</inkml:trace>
  <inkml:trace contextRef="#ctx0" brushRef="#br0" timeOffset="260921">23257 846,'0'0,"0"-26,53 26,-27 0,1 0,-27 26,0 27,-27-53,27 53,0-26,27-27,26 0,-27 0,1 0,25 0</inkml:trace>
  <inkml:trace contextRef="#ctx0" brushRef="#br0" timeOffset="261453">23548 1190,'0'0,"26"0,27 0,-26 0,-1 0,1 0,26 0,-27 0</inkml:trace>
  <inkml:trace contextRef="#ctx0" brushRef="#br0" timeOffset="261717">23680 1058,'-26'0,"26"0,0 79,0-79,0 53,0 0,0-26,0 26,0-27</inkml:trace>
  <inkml:trace contextRef="#ctx0" brushRef="#br0" timeOffset="262317">23918 1032,'0'52,"-26"1,26-26,0 26,0 0,26-27,1-26,-1 0,27 0,-53-53,0 0,-26 53,26 27,0-1,26-26,1 53,26-53,-27 0,0 53,54-53,-80-53,0 27,0-1,0 1,0-27,-27 26,27-26,-26 27,26-27,0 0,0 53</inkml:trace>
  <inkml:trace contextRef="#ctx0" brushRef="#br0" timeOffset="262918">24342 767,'53'0,"-27"0,-26 0,0 79,0-52,0-1,-26 27,-27 0,106-53,26 0,-26 0,0 0,0 0,-27 0,-26 27</inkml:trace>
  <inkml:trace contextRef="#ctx0" brushRef="#br0" timeOffset="263929">20929 1746,'52'0,"1"0,-26 0,-1 0,54 0,26 0,-27 0,27 0,0 0,-1 0,54 0,-53 0,0 0,0 0,-27 0,27 0,-53 0,-27 0,1 0,-27 0,53 0</inkml:trace>
  <inkml:trace contextRef="#ctx0" brushRef="#br0" timeOffset="264431">22834 1746,'26'53,"27"-53,-27 0,1 0,26 0,0 0,26 0,0 0,1-27,-1 27,-26 0,26-53,-26 53,0 0,-26 0,26 0,-27 0</inkml:trace>
  <inkml:trace contextRef="#ctx0" brushRef="#br0" timeOffset="264830">24236 1693,'79'0,"1"0,-27 0,-1 0,1-53,27 53,-27 0,-27 0,1 0,25 0,-25 0,-1 0,27 0,-106 0</inkml:trace>
  <inkml:trace contextRef="#ctx0" brushRef="#br0" timeOffset="265797">18177 1719,'53'0,"0"0,0 0,-27 0,27 0,0 0,0 53,-27-53,1 0</inkml:trace>
  <inkml:trace contextRef="#ctx0" brushRef="#br0" timeOffset="266134">19050 1799,'53'0,"26"0,-26 0,0 0,0 0,0 0,-27 0,1 0,-1 0,27 0,-26 0,26 0,26 0,-26 0,0 0,0 0,0 0</inkml:trace>
  <inkml:trace contextRef="#ctx0" brushRef="#br0" timeOffset="266397">20373 1799,'26'0,"27"-27,0 27,-26 0,-1 0,27 0,-26 0,25 0,-25 0,26 0,-27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5:39:36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14473 11853,'0'-26,"-27"26,27-27,0 1,0 26,53 0,-26 0,-1 0,53 26,-79 27,0 0,0 26,-26-26,26 0,-26-26,26 26,0-27,0 0,26-26,27 0,0 0,0 0,26 0,-52 0,26 0,-1 0</inkml:trace>
  <inkml:trace contextRef="#ctx0" brushRef="#br0" timeOffset="795">15478 11562,'0'-53,"-26"27,-27 26,26 0,-26 0,0 0,1 53,25-27,27 0,-53 27,53 0,27 0,-1-53,53 27,1-27,-1 53,1-53,-54 52,-26 1,0 0,0-26,0-1,-26 27,-27-26,0-27,26 79,-26-79</inkml:trace>
  <inkml:trace contextRef="#ctx0" brushRef="#br0" timeOffset="1403">15743 11747,'0'-26,"-27"26,27 53,0 0,0 26,0-26,0-27,0 1,0 26,0-27,0 1,53 52</inkml:trace>
  <inkml:trace contextRef="#ctx0" brushRef="#br0" timeOffset="1614">15769 11721,'0'-27,"0"27,27 0</inkml:trace>
  <inkml:trace contextRef="#ctx0" brushRef="#br0" timeOffset="1927">16060 12303,'0'79,"27"-79,-1-53,54 0,-54 0,27 53,-27 0,1 0,26 0,-53 0,26 53,-26 0,0-26,0-1</inkml:trace>
  <inkml:trace contextRef="#ctx0" brushRef="#br0" timeOffset="2694">15875 11483,'26'-53,"1"53,-27 0,0 0,0 79,-27-79</inkml:trace>
  <inkml:trace contextRef="#ctx0" brushRef="#br0" timeOffset="3774">16828 12012,'-27'0,"27"0,0 26,0 27,0-26,0-1,0 27,0-53,0 53,53-53,-53 26,53-26,-27 0,1 0,-27-53,0 1,0 25,53 27,-53 0,53 0,-27 53,53-53,-79-53,0 0,0 0,0 0,0 27,-26 26,52 0,1 0,26 0,-27 0</inkml:trace>
  <inkml:trace contextRef="#ctx0" brushRef="#br0" timeOffset="4263">17595 11853,'0'0,"0"26,0 27,0-26,0-1,0 27,0-26,0-1,0 27</inkml:trace>
  <inkml:trace contextRef="#ctx0" brushRef="#br0" timeOffset="4500">17277 11641,'0'-26,"0"26,27 0,26 0,0 0,0-53,-1 53,28 0,-1 0,1 0,-28 0,-25 0</inkml:trace>
  <inkml:trace contextRef="#ctx0" brushRef="#br0" timeOffset="5648">15055 12673,'0'-53,"53"53,0 0,26 0,0 0,27 0,106 0,79 0,0-53,26 53,-25-53,-28 53,-52-52,-27 52,-26 0,-53 0,-27 0,-26 0,0 0,-27 0,1 0,-27 0</inkml:trace>
  <inkml:trace contextRef="#ctx0" brushRef="#br0" timeOffset="6323">16325 12964,'-53'53,"53"0,0 0,0-27,26-26,1 27,-1-27,27 0,-26 0,26-53,-53 0,26 53,-26 27,26-27,54 26,-54-26,1 0,26 0,-27 0,-26 0,0-53,0 0,0 27,0-1,0-26,0 27</inkml:trace>
  <inkml:trace contextRef="#ctx0" brushRef="#br0" timeOffset="7019">16536 13017,'0'-53,"0"80,0-27,0 53</inkml:trace>
  <inkml:trace contextRef="#ctx0" brushRef="#br0" timeOffset="10431">18124 12012,'26'0,"1"0,26 0,-27 0,1 0</inkml:trace>
  <inkml:trace contextRef="#ctx0" brushRef="#br0" timeOffset="10606">18124 12223,'53'0,"-27"0,1 0,-27 27,53-27</inkml:trace>
  <inkml:trace contextRef="#ctx0" brushRef="#br0" timeOffset="12240">18600 11641,'0'-26,"0"26,27-27,26 27,-27 0,1 0,52 0,-79 53,0 0,0-26,0-1,-27 27,27 0,0-27,27-26,-1 0,27 0,0 53,27-53,-28 0,-25 0,-1 0</inkml:trace>
  <inkml:trace contextRef="#ctx0" brushRef="#br0" timeOffset="12659">19288 11615,'0'-27,"27"27,-27 53,0-26,0-1,0 1,0 26,0 0,26-27,-26 27</inkml:trace>
  <inkml:trace contextRef="#ctx0" brushRef="#br0" timeOffset="13005">19182 11562,'0'-26,"53"26,0 0,0 0,0 0,0 0,26 0,-26 0,-26 0</inkml:trace>
  <inkml:trace contextRef="#ctx0" brushRef="#br0" timeOffset="14445">20426 11324,'0'-27,"0"1,-27 26,-26 0,1 0,25 0,-26 53,53-27,0 1,27 26,-1-53,1 26,25-26,-52 53,53-53,-53 27,0 25,0-25,-53 26,-26-53,26 53,27-53</inkml:trace>
  <inkml:trace contextRef="#ctx0" brushRef="#br0" timeOffset="14776">20558 11377,'0'0,"53"0,-53 53,0 53,27-80,-27 0,0 27,0-26,0-1</inkml:trace>
  <inkml:trace contextRef="#ctx0" brushRef="#br0" timeOffset="14969">20664 11377,'0'-53,"0"106</inkml:trace>
  <inkml:trace contextRef="#ctx0" brushRef="#br0" timeOffset="15291">20849 11668,'0'53,"0"-27,0 1,27 26,26-53,-27 0,27-27,-53 1,53-27,-53 0,0 26,53 27,-53 0,26 0,-26 53,53-53,-26 106</inkml:trace>
  <inkml:trace contextRef="#ctx0" brushRef="#br0" timeOffset="16738">21511 11377,'-27'0,"27"26,0 1,0-1,0 27,0-26,0-1,0 27,0-27,53 27,0-53,-27 0,-26-53,27 27,-27-1,0-25,53 52,-53 52,53-25,0 26,0 0,-27-53,27 0,-53-27,0-26,0-26,0 26,0 0,0 0,0 0,0 106,0-26,26-27,-26 26,53-26</inkml:trace>
  <inkml:trace contextRef="#ctx0" brushRef="#br0" timeOffset="17068">22199 11403,'0'27,"0"26,0-27,0 27,0-27,0 1,0 26,0 0</inkml:trace>
  <inkml:trace contextRef="#ctx0" brushRef="#br0" timeOffset="17278">22093 11350,'26'0,"27"0,0 0,0 0,0 0</inkml:trace>
  <inkml:trace contextRef="#ctx0" brushRef="#br0" timeOffset="18209">20346 12012,'0'0,"53"0,27 0,26 0,52 0,54 0,106 0,-1-80,-52 80,-1-53,-79 53,-52-52,-54 52,-52 0,-1 0,-26 0,0 26,53-26</inkml:trace>
  <inkml:trace contextRef="#ctx0" brushRef="#br0" timeOffset="19005">20796 12223,'0'-26,"0"26,0 53,0-27,0 1,53 26,-53-27,27 27,26 0,-1-53,1 0,0-26,-53-54,27 80,-27 53,26-53,-26 27,53-27,0 0,-53 0,0-53,0 0,0 26,0-26,0 27,0 26,27 0</inkml:trace>
  <inkml:trace contextRef="#ctx0" brushRef="#br0" timeOffset="19280">21802 12223,'0'27,"26"52,-26-52,0-1,0 27,0-26,53-1,-53 53</inkml:trace>
  <inkml:trace contextRef="#ctx0" brushRef="#br0" timeOffset="19507">21696 12276,'0'-53,"0"53,26 0,54 0,-1 0,0 0,-26 0,-26 0</inkml:trace>
  <inkml:trace contextRef="#ctx0" brushRef="#br0" timeOffset="20745">18918 13070,'0'0,"26"0,1 0,26 0,-27 0,0 0,-26 0</inkml:trace>
  <inkml:trace contextRef="#ctx0" brushRef="#br0" timeOffset="20895">18891 13414,'53'0,"0"0,-26-26,-1 26,27 0</inkml:trace>
  <inkml:trace contextRef="#ctx0" brushRef="#br0" timeOffset="22379">19870 13123,'27'-53,"52"53,-26 0,0 0,0 0,-53 27,26-1,-26 0,0 27,0 27,0-27,0-27,-53-26,53 53,0 0,27-53,-1 0,27 0,0 0,26 0,27-26,-26 26,-27 0,-53-27</inkml:trace>
  <inkml:trace contextRef="#ctx0" brushRef="#br0" timeOffset="22700">20849 13123,'0'53,"0"-27,0 1,0 26,0-27,0 27,27 0,-27 0,0 0</inkml:trace>
  <inkml:trace contextRef="#ctx0" brushRef="#br0" timeOffset="22989">20690 13097,'0'-27,"27"27,26 0,26 0,1 0,-1 0,0 0,-26 0,0 0</inkml:trace>
  <inkml:trace contextRef="#ctx0" brushRef="#br0" timeOffset="24012">21722 12991,'-26'0,"-54"0,54 0,0 0,-27 79,26-52,-26-1,53 27,-26-27,26 27,0-53,53 53,0-53,0 27,26-27,-26 0,0 53,-27-53,-26 26,-79 53,-27-52,0-27,-26 79,26-79,53 53</inkml:trace>
  <inkml:trace contextRef="#ctx0" brushRef="#br0" timeOffset="24651">21960 13070,'0'-26,"0"79,0 26,0 0,0 1,0-1,0-26,0-27,53 1,-53 26,27-53</inkml:trace>
  <inkml:trace contextRef="#ctx0" brushRef="#br0" timeOffset="24844">22040 13017,'0'-53,"0"80</inkml:trace>
  <inkml:trace contextRef="#ctx0" brushRef="#br0" timeOffset="25206">22146 13467,'26'0,"-26"26,53-26,-53 53,26-53,-26 53,27-53,-27 53,53-53,-27 0,-26-53,53-26,-53 26,0 0,0 27,0-27,27 53,-27 26,26-26,-26 27,27-27,-27 53,53-1,-53-25</inkml:trace>
  <inkml:trace contextRef="#ctx0" brushRef="#br0" timeOffset="25626">22807 13176,'0'-27,"-26"27,-1 0,-26 53,27 0,-27 27,53-27,-27 0,27-1,0-25,0-1,53-26,0 53,0-53,27 0,-1 0,0 0,-52 0</inkml:trace>
  <inkml:trace contextRef="#ctx0" brushRef="#br0" timeOffset="26497">23363 13149,'53'0,"-53"0,0 53,0-26,26-1,-26 27,0 0,0-26,27-27,-27 53,52-53,-25 0,-1 0,-26-53,53 0,-53 0,0 26,0 27,27 27,52 52,-52-79,-1 0,27 0,-27-79,-26 26,0 0,0 26,0-25,-52 25,52 54,26-1,0-26</inkml:trace>
  <inkml:trace contextRef="#ctx0" brushRef="#br0" timeOffset="26751">24156 13123,'0'0,"0"79,0-52,27-1,-27 54,0-54,0 1,0 26,0-27</inkml:trace>
  <inkml:trace contextRef="#ctx0" brushRef="#br0" timeOffset="26990">23971 13097,'0'-27,"53"27,0 0,-26-53,25 53,1 0,27 0,-54 0</inkml:trace>
  <inkml:trace contextRef="#ctx0" brushRef="#br0" timeOffset="27217">24606 12858,'27'27,"-27"26,0 0,0 26,0 0,0 27,0 0,0-26,-53 25,0-52,-26 0,-1 0,27-53</inkml:trace>
  <inkml:trace contextRef="#ctx0" brushRef="#br0" timeOffset="27883">23310 12938,'-27'0,"27"79,-53 1,53-28,-52 1,52 0,0 53,0 0,26-53,27 0,53 0,-27-53,0 0</inkml:trace>
  <inkml:trace contextRef="#ctx0" brushRef="#br0" timeOffset="28580">22886 13176,'0'0,"-26"0,26 53,0-27</inkml:trace>
  <inkml:trace contextRef="#ctx0" brushRef="#br0" timeOffset="30620">22119 12991,'-53'0</inkml:trace>
  <inkml:trace contextRef="#ctx0" brushRef="#br0" timeOffset="33731">21749 13044,'0'-27,"-27"27,27 27,0 52</inkml:trace>
  <inkml:trace contextRef="#ctx0" brushRef="#br0" timeOffset="34931">21669 12276,'-26'0,"-1"0,27-53,27 53,26 0</inkml:trace>
  <inkml:trace contextRef="#ctx0" brushRef="#br0" timeOffset="37189">20638 13308,'0'0,"0"53,0-26,0-1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20T06:32:13.7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26749 14261,'0'-53,"0"26,0 27,0 53,0 0,0 27,0-54,0 27,0-27,0 1,0 26,0-27,0 1,0 26,-53-27,53 1,0 25,0-25,0-1,0 27,0-26,0 26,-26 0,26 26,0-26,-53-27,53 27,0-26,0 26,0-27,0 27,0 0,0 0,0 0,0 0,0 26,0-53,0 1,0 26,0-27,0 1,0-1,0 27,0-26,0-1,0 27,27 0,-27 0,0 0,0-27,0 1,0-1,0 27,0-27,0 1,26 26,-26-27,0 1,0 26,0-27,0 1,0 26,0-27,0 0,0 27,0-26,0-1,0 27,0 0,0-26,53 25,-53 1,0-26,0 26,0 0,0 0,0-27,0 1,0 25,0 1,0-26,0-1,0 27,0-26,0 26,0-1,0-25,0-1,0 1,0 26</inkml:trace>
  <inkml:trace contextRef="#ctx0" brushRef="#br0" timeOffset="2430">21537 16616,'27'0,"-1"0,0 0,54 0,-54 0,1 0,26 0,0 0,0 0,-1 0,-25 0,26 0,0 0,-27 0,27 0,26 0,-26 0,0 0,-26 0,52 26,-52-26,-1 0,27 26,0-26,0 0,0 53,26-53,-26 0,-27 0,27 27,27-27,-27 0,0 0,0 0,-1 0,1 0,27 0,-27 0,0 0,26 0,-26 0,26 0,1 0,-27 0,-1 53,28-53,-1 0,1 0,-28 0,28 0,-1 0,-26 0,27-27,-1 27,0 0,1 0,-1 0,0 0,27-53,-26 53,-1 0,0 0,1-26,-27 26,26 0,-26 0,0 0,26 0,1-53,-1 53,0 0,1 0,26-26,-27 26,0 0,-26 0,0-53,0 53,53 0,-27 0,1 0,-1 0,0-53,1 53,-1 0,1 0,-1-27,27 27,-27 0,0 0,1 0,-1 0,1 0,-1 0,0 0,1 0,-1 0,0 0,1 0,-1 0,1 0,-1 0,0 0,27 0,-26 0,-1 0,0 0,1 0,26 0,26 0,0 0,-26 0,0 0,53-53,-1 53,-25 0,25-53,-52 53,53 0,-53 0,-27 0,0-53,54 53,-27 0,-1 0,-25 0,-1 0,1 0,-1 0,0 0,1 0,-1 0,-26 0,0 0,0 0,0 0,0 0,26 0,-26 0,0 0,-27 0,54-26,-54 26,1 0,26 0,26 0,-26 0,0-53,-27 53,54 0,-28 0,1 0,0 0,27-26,-54 26,1 0,26 0,-1 0,1-53,-26 53,26 0,-27 0,1 0,26 0,-53-27,52 27,-25 0,-1 0,54 0,-27 0,-27 0,-26 0,-26 0</inkml:trace>
  <inkml:trace contextRef="#ctx0" brushRef="#br0" timeOffset="2670">33232 15928,'26'26,"-26"1,0 25,0 1,0 27,0-54,0 1,0 26,-26-53,26 52</inkml:trace>
  <inkml:trace contextRef="#ctx0" brushRef="#br0" timeOffset="3644">33232 16589,'-53'0,"53"27,0 25,0 1,0 0,-27 53,27-27,0-26,0 27,0-54,0 1,0-27,53 0,-53-27,53-52,-53 26,27 26,-27-25,0 104,53 28,-53-54,26 27,27-26,-27-27,1 0,-27-53,53-27,-53-78,0 25,0 1,53 79,-53 27,0-27,-27 106,27-27,0 27,27-53</inkml:trace>
  <inkml:trace contextRef="#ctx0" brushRef="#br0" timeOffset="5001">26696 14076,'-52'0,"52"-27,-80 54,54 25,26-25,-80 26,80-27,-26 27,26 0,-53-53</inkml:trace>
  <inkml:trace contextRef="#ctx0" brushRef="#br0" timeOffset="5206">26564 14128,'53'0,"0"0,-27 27,27-27,-26 0,-1 53,54-53,-27 0,0 0,-1 0</inkml:trace>
  <inkml:trace contextRef="#ctx0" brushRef="#br0" timeOffset="5842">27093 13335,'0'-53,"0"79,0 1,0 26,0 0,-26 26,26-26,0 0,0 0,0 0,0-27,-27 0,-25 27</inkml:trace>
  <inkml:trace contextRef="#ctx0" brushRef="#br0" timeOffset="6128">27226 13255,'53'-53,"-1"53,-25 0,52 0,-79 53,0-26</inkml:trace>
  <inkml:trace contextRef="#ctx0" brushRef="#br0" timeOffset="6339">27093 13493,'0'0,"27"0,26 53,0-53,0 0,-1 0,1 0,-26 0,-1 0</inkml:trace>
  <inkml:trace contextRef="#ctx0" brushRef="#br0" timeOffset="6782">27808 13229,'0'-27,"-27"27,27 0,0 53,0 0,0 27,0-1,0-26,0 0,0-27,0 27,0 0,53-53,-53 27,80-27,-1 0,27-27,26 1,-53-27</inkml:trace>
  <inkml:trace contextRef="#ctx0" brushRef="#br0" timeOffset="7132">28601 13070,'0'-26,"-26"26,26 53,0-1,0 1,0 0,26 27,-26-27,27 0,-27-27,0 27,0-27,0 1,-53 52,0-79,-26 0</inkml:trace>
  <inkml:trace contextRef="#ctx0" brushRef="#br0" timeOffset="7273">28681 12964,'0'-26</inkml:trace>
  <inkml:trace contextRef="#ctx0" brushRef="#br0" timeOffset="7754">29025 13388,'0'26,"0"53,0-52,0-1,0 27,26-53,54 0,-54 0,1 0,25-26,-25-27,-27 0,0 79,53-26,-53 27,53-27,-53 26,53-26,0 0,0 0,-53-26,0-53,0 26,0 0,0 0,0 26,-53 27</inkml:trace>
  <inkml:trace contextRef="#ctx0" brushRef="#br0" timeOffset="7988">29819 13070,'0'0,"79"53,-53-27,-26 54,53-27,-53 26,0 1,-53-1,-26 53,0 0,-27-26,0-53</inkml:trace>
  <inkml:trace contextRef="#ctx0" brushRef="#br1" timeOffset="17659">26696 15028,'0'0,"-26"0,-27 0,27 0,-1 0,-26 0,53 26,-26-26,-1 0,-26 0,53 27,-26-27,0 0,26 26,-53-26,26 0,27 53,-26-53,26 27,-27-27,-26 26,27-26,26 53,-53-53,53 27,-53-27,53 26,-26-26,26 53,-27-53,27 26,-53-26,53 27,-26-27,26 53,-53 26,0-26,53-26,-53-27,53 79,-53-79,53 53,-53-53,53 53,-26 0,26-27,-27-26,27 80,-53-80,53 52,-26-52,26 27,-27 26,27-27,-53 1,53 52,0-52,-26-27,26 26,0 27,0-27,-53 1,53 26,0 0,-26-53,26 26,0 1,0 26,-27-53,27 26,0 0,-53 27,53-26,-26-27,26 26,0-26,0-53,0-52</inkml:trace>
  <inkml:trace contextRef="#ctx0" brushRef="#br1" timeOffset="20209">26696 15028,'0'0,"53"0,-26 0,-1 0,27 0,-26 0,-1 0,27 0,-26 0,-1 0,27 0,0 0,-53 0,26 0,1 0,-27 26,53-26,-27 53,1-26,25 26,-25-27,26 1,-27 26,-26-27,80-26,-80 53,26-53,-26 53,27 0,-27 0,53-53,-53 79,26-26,-26-27,26-26,-26 27,53 26,-26-27,26 27,-27-26,27 26,-53-27,27-26,-27 27,26 25,-26-25,53-27,-53 26,26-26,-26 53,27-53,-27 27,53-27,-27 26,27 27,-53-26,27-27,-27 52,26-52,-26 27,53-27,-53 26,26-26,-26 27,-26-27</inkml:trace>
  <inkml:trace contextRef="#ctx0" brushRef="#br1" timeOffset="21834">28284 16404,'0'26,"0"1,53-1,-53 27,0-26,26-1,-26 27,0 0,53-27,-53 54,27-54,-27 1,26-27,-26 53,53-53,-53 26,27-26,-27 53,52-53,-52 26,53-26,27 53,-54-53,27 0,-53 27,53-27,-26 0,-27 53,26-53,0 0,54 0,-27 0,-27 0,27 0,-53-27,53 27,-27-26,1 26,-27-27,53 27,-53-53,26 53,1-26,26-27,-27 53,-26-26,53 26,-26 0,-27-27,26 27,-26-53,26 53,-26-26,53 26,-53-27,27 27,-27-53,53 27,-53-1,0-25,26 52,-26-53,0 26</inkml:trace>
  <inkml:trace contextRef="#ctx0" brushRef="#br1" timeOffset="23269">29792 16510,'0'-53,"0"26,27-26,-27 27,52 26,-52-53,27 53,-27-53,26 53,-26-53,53 0,-26 27,26 26,-53-53,26 53,1-27,26-25,-27 52,-26-27,26 27,27 0,-53-26,27 26,-1 0,54 0,-54-53,1 53,25 0,-25 0,-1 0,27 0,-26 0,-1 0,1 0,26 0,-27 0,1 0,25 0,-25 0,-1 0,27 0,-53 26,53-26,-26 27,26 26,-53-27,26-26,-26 26,26-26,-26 53,53-53,-26 27,-27-1,26-26,-26 53,0-26,53-27,-53 26,27-26,-27 0,0-26,0-27</inkml:trace>
  <inkml:trace contextRef="#ctx0" brushRef="#br1" timeOffset="24804">31327 16245,'0'0,"0"27,0-27,0 52,26-52,-26 53,53-26,-53 26,27-27,-27 27,0 0,52-53,-52 27,27-1,-1 27,27-53,-53 26,53-26,-26 0,-27 27,53-27,-27 0,0 53,27-53,0 0,0 0,-26 0,26 0,-53 0,26 0,1 0,25 0,-52-53,27 53,-27-27,26 27,-26-26,53-27,-53 27,27 26,-27-27,0-26,26 53,-26-26,0-1,53 27,-53-53,53 27,-27-27,27 53,-53-27,0 1</inkml:trace>
  <inkml:trace contextRef="#ctx0" brushRef="#br1" timeOffset="26942">25321 16748,'0'0,"0"26,0 27,-27-53,27 53,-79 26,26-26,0 0,27 0,-27-26,0 26,0-27,0 27,26-53,27 26,-26-26,-27 0,27 27,-27-27,0 0,-27 0,54 0,-1 0,-25 0,25 0,1 0,-1 0,27 0,-53 0,27-27,-27-25,53 25,0 1,-27 26,27-53,0 26,-26 27,26-26,0-27,-53 53,53-27,-26 1,26-27,-53 53,53-26,-53 26,26-53,1 53,26-27,-53 1,53-27,-27 53,27-27,-26 27,-27 0,27 0,26-26,0 26,53 0,-27 0</inkml:trace>
  <inkml:trace contextRef="#ctx0" brushRef="#br1" timeOffset="28030">23971 16695,'-26'-27,"-1"27,27-52,-53 52,27 0,26-27,-26 27,26-26,-53-54,53 54,-27 26,27-53,-79 53,26-53,26 53,-26-53,27 53,0-26,-54 26,80-53,-53 53,27 0,-27-27,-26 27,52 0,1 0,-27 0,26 0,1 0,-1 0,-26 0,27 0,-1 0,-25 0,25 0,27 0,-53 0,53 53,-53-53,53 53,-79-53,79 53,-53-27,27 27,26-26,-53-27,53 53,-53-53,53 53,-27-53,27 26,0-26,53 27</inkml:trace>
  <inkml:trace contextRef="#ctx0" brushRef="#br1" timeOffset="29373">22437 16668,'0'0,"-27"0,27 27,-26 26,-27 0,26 0,-26 0,27-53,26 26,-26-26,-54 53,54-53,26 26,-53-26,53 27,-53-27,0 53,0-53,27 0,-27 0,0 0,26 0,-26 0,53 26,-26-26,-27 0,27 0,-1 0,27-53,-79 53,79-26,-27 26,27-27,-26 27,26-53,0 27,-53 26,53-26,0-27,-27 53,27-27,-26 1,26-27,-53 0,53 0,0 0,0 27,0-27,0 26,0-26,-26 53,52 27,-26-1,53 27</inkml:trace>
  <inkml:trace contextRef="#ctx0" brushRef="#br1" timeOffset="30678">19817 16536,'53'0,"-26"53,52-53,-52 0,25 27,-25-27,26 0,-27 0,1 0,26 52,0-52,-27 0,53 0,-52 0,26 27,-27-27,27 0,-26 0,-1 0,1 0,25 0,-25 0,26 0,0 0,26 0,-52 0,-1 0,27 0,-27 0,27 0,0 0,0 0,0 0,-26 0,25 0,1 0,53 0,-79 0,26 0,-27 0,27 0,0 0,-27 0,27 0,-26 0,-1 0,27 0,-26 0,-27 0</inkml:trace>
  <inkml:trace contextRef="#ctx0" brushRef="#br1" timeOffset="31974">26511 16827,'0'0,"-53"27,53 26,-26-1,26-25,0 26,0 0,0-53,53 0,0 0,-53-27,0-26,0 27,0-27,0 27,-27 26</inkml:trace>
  <inkml:trace contextRef="#ctx0" brushRef="#br1" timeOffset="34311">26988 14552,'26'0,"0"0,27 0,0 0,-53 0,0 26,0 27,0-26,-26 26,26-1,0-25,26-1,1-26,26 0,-27 0,1 0,-1 0,53 0,1 0</inkml:trace>
  <inkml:trace contextRef="#ctx0" brushRef="#br1" timeOffset="34689">27755 14472,'-27'0,"1"80,26-27,-53 0,53 0,0-1,0-25,0-1,0 27,0 0</inkml:trace>
  <inkml:trace contextRef="#ctx0" brushRef="#br1" timeOffset="34965">27464 14446,'26'0,"1"0,-1 26,54-26,-28 0,28 0,-1 0,-26 27,0-27,-53 79</inkml:trace>
  <inkml:trace contextRef="#ctx0" brushRef="#br1" timeOffset="38154">12171 17356,'0'27,"0"-1,0 1,0 26,0 0,0-1,0 1,0 0,53 0,-27-53,27 27,-26-27,-1 0,27 0,-53-27,53-26,-53 0,26 0,-26 27,0-27,0 80,53-27,-53 26,53-26,-53 26,80-26,-54 0,53 0,-79 0,0-26,0-27,0 0,0 0,-26 0,26 27,0-1,0 27,0 27</inkml:trace>
  <inkml:trace contextRef="#ctx0" brushRef="#br1" timeOffset="38560">13229 17409,'0'0,"0"27,-26 26,26 0,0-27,0 27,0-27,0 1,0 26,0 0</inkml:trace>
  <inkml:trace contextRef="#ctx0" brushRef="#br1" timeOffset="38806">12938 17383,'0'-27,"53"27,26 0,-52 0,-1 0,27 0,-26 0,-1 0,27 0,-26 0,-1 0,27 0,-53 0</inkml:trace>
  <inkml:trace contextRef="#ctx0" brushRef="#br1" timeOffset="39062">13573 17436,'0'-27,"80"27,-54 0,0 0,27 0,-26 0,-1 27</inkml:trace>
  <inkml:trace contextRef="#ctx0" brushRef="#br1" timeOffset="39203">13573 17780,'53'0,"0"-27,-27 27,27 0,-26 0</inkml:trace>
  <inkml:trace contextRef="#ctx0" brushRef="#br1" timeOffset="39999">14235 17251,'0'26,"0"53,0 27,0 0,-27 26,27-52,0-1,0-26,0-27,27-78,-27-28,26-26,-26 27,53-27,-53 27,0 26,26 26,27 27,-53 0,53 53,-53-26,53-1,-53 27,80-26,-80 25,26-52,-26 27,26-1,-26 54</inkml:trace>
  <inkml:trace contextRef="#ctx0" brushRef="#br1" timeOffset="40283">14870 17462,'0'27,"0"52,0-53,26 27,-26 0,0 0,53-26</inkml:trace>
  <inkml:trace contextRef="#ctx0" brushRef="#br1" timeOffset="40485">15161 17489,'0'0,"0"26,0 27,0-27,26 1,-26 26,53 0</inkml:trace>
  <inkml:trace contextRef="#ctx0" brushRef="#br1" timeOffset="40862">15346 17224,'0'0,"0"27,-27-27,-78 52,78-52,-26 0,0-26,-26 0,52-27,-25 26,25 27,1-53,-27 53,0 0,26 27,27 26,0 0,0-1,0-25</inkml:trace>
  <inkml:trace contextRef="#ctx0" brushRef="#br1" timeOffset="41859">15743 17436,'0'-27,"0"27,53 0,0 0,-27 0,0 0,27 0,-53 0</inkml:trace>
  <inkml:trace contextRef="#ctx0" brushRef="#br1" timeOffset="42016">15769 17594,'53'0,"-26"-26,-1 26,27 0,-53-26,53 26,-27 0</inkml:trace>
  <inkml:trace contextRef="#ctx0" brushRef="#br1" timeOffset="42208">16219 17330,'26'0,"27"0,-53 79,0-26,-53 0,27 0,-27 26,27 1,26-54</inkml:trace>
  <inkml:trace contextRef="#ctx0" brushRef="#br1" timeOffset="43600">16616 17383,'0'26,"0"1,0 26,0-27,0 1,0 25,0-25,0 26,53-53,26 0,-79 0,27-53,-27 26,0 1,0-27,0 80,0-1,26-26,-26 53,53-53,-53 53,53-53,-27 0,1 0,-27-53,53 26,-53 1,0-27,0 0,-27 0,27 27,-26 26,26 0,53 0,-27 0</inkml:trace>
  <inkml:trace contextRef="#ctx0" brushRef="#br1" timeOffset="44019">17224 17436,'27'0,"-1"-27,27 27,27 0,-27 0,-53 27</inkml:trace>
  <inkml:trace contextRef="#ctx0" brushRef="#br1" timeOffset="44170">17383 17647,'0'0,"53"0,0 0</inkml:trace>
  <inkml:trace contextRef="#ctx0" brushRef="#br1" timeOffset="45106">17780 16933,'0'53,"0"26,0 1,0 26,0-54,0-25,0-1,0-26,0 53,0-106,0 27,0-1,26-25,-26 25,53 27,-53-53,27 53,26-53,-27 53,27 53,-53 0,0 0,0-27,0 54,0-27,0 0,53-53</inkml:trace>
  <inkml:trace contextRef="#ctx0" brushRef="#br1" timeOffset="45369">18309 17277,'0'-53,"0"80,0-1,0 53,0-26,0 0,0 27</inkml:trace>
  <inkml:trace contextRef="#ctx0" brushRef="#br1" timeOffset="45593">18547 17303,'0'-26,"0"52,0 1,0 26,0-27,0 1,27 26,-27 0,26-53</inkml:trace>
  <inkml:trace contextRef="#ctx0" brushRef="#br1" timeOffset="45954">18759 16933,'0'0,"0"26,-53-26,0 0,0 0,27 0,-1 0,-26 0,-26 0,53 0,26 0,-27 0,27 53,0-26,0-1,0 27,-53-53</inkml:trace>
  <inkml:trace contextRef="#ctx0" brushRef="#br1" timeOffset="46485">17833 17621,'26'0,"1"0,-1 0,27 0,0 0,0 0,26 0,1 0,-1 0,1 0,-1 26,-53-26,-26 27,27 26,-27-27,-27-26</inkml:trace>
  <inkml:trace contextRef="#ctx0" brushRef="#br1" timeOffset="46777">17992 17991,'0'0,"0"53,0-26,0-1,0 54,0-54,0 0,0 27,0-26,53-1</inkml:trace>
  <inkml:trace contextRef="#ctx0" brushRef="#br1" timeOffset="47004">17833 17965,'0'-53,"0"53,53 0,26 0,-26 0,27 0,-1 0,0 0,1 0,-54 0</inkml:trace>
  <inkml:trace contextRef="#ctx0" brushRef="#br1" timeOffset="50759">28390 16351,'0'-27,"-27"27,1 0,-53 27,52 79,27-80,0 1,-53 26,53 0,0-1,-26-52</inkml:trace>
  <inkml:trace contextRef="#ctx0" brushRef="#br1" timeOffset="51838">28258 15425,'0'-27,"0"54,0 52,0-52,52 26,-52 0,27-53,-27 26,26-26</inkml:trace>
  <inkml:trace contextRef="#ctx0" brushRef="#br1" timeOffset="52087">28496 15478,'0'0,"0"0,0 26,0 54,0-27,53-53</inkml:trace>
  <inkml:trace contextRef="#ctx0" brushRef="#br1" timeOffset="52454">28681 15187,'0'0,"0"26,-27 1,-26-27,27 0,0 0,-27-27,26 27,-26-53,27 53,-27 0,0 0,0 0,53 53,0-26,0-1,27-26</inkml:trace>
  <inkml:trace contextRef="#ctx0" brushRef="#br1" timeOffset="53046">28178 15795,'0'-26,"0"26,0-53,80 53,-28 0,-25 0,26-27,0 27,0 0,-27 0,1 0,25 0,1 53,0-26</inkml:trace>
  <inkml:trace contextRef="#ctx0" brushRef="#br1" timeOffset="53370">28363 16007,'0'0,"0"26,0 1,0 52,0-52,0-1,0-26</inkml:trace>
  <inkml:trace contextRef="#ctx0" brushRef="#br1" timeOffset="53609">28152 15928,'0'-27,"26"27,27 0,-26 0,25 0,28 0,-27 0,-27 0,1 0,-27 27</inkml:trace>
  <inkml:trace contextRef="#ctx0" brushRef="#br1" timeOffset="54726">29845 16245,'-26'0,"-1"0,27-26,-53 26,27-53,26 79,53 1,-27 26,27 26,-53-53,26 1,-26 26,53-27,-53 27,53 27,0-28,-26-52</inkml:trace>
  <inkml:trace contextRef="#ctx0" brushRef="#br1" timeOffset="55802">29580 14975,'0'27,"27"-1,-27 0,0 27,0-26,26 26,-26 0,53-53</inkml:trace>
  <inkml:trace contextRef="#ctx0" brushRef="#br1" timeOffset="56106">29792 15054,'0'-52,"0"78,0 0,0 1,0 26,27-53,-27 26,26 1</inkml:trace>
  <inkml:trace contextRef="#ctx0" brushRef="#br1" timeOffset="57598">29342 15002,'0'-27,"0"27,0 27,27-27,-27 52,53-25,-53 26,-27 0,-26-27,27-26,26 0,26 0,27 0,-26 0,-1 0,27 0,-26 0</inkml:trace>
  <inkml:trace contextRef="#ctx0" brushRef="#br1" timeOffset="58018">29951 14763,'0'-52,"0"52,-53 52,-26-52,52 53,-26-53,27 27,-1-27,-26 0,53 0,0-27,-26 27,26 27,-53 26,53 0,0-27</inkml:trace>
  <inkml:trace contextRef="#ctx0" brushRef="#br1" timeOffset="58867">29395 15425,'0'-27,"0"1,0 26,53 0,-26-26,-1 26,27 0,0 0,-27 0,1 0,26 0,0 0,-53 0,53 0,-1 0</inkml:trace>
  <inkml:trace contextRef="#ctx0" brushRef="#br1" timeOffset="59189">29580 15531,'0'53,"0"0,27-1,-27 1,0 0,26-53</inkml:trace>
  <inkml:trace contextRef="#ctx0" brushRef="#br1" timeOffset="59453">29475 15557,'0'0,"53"0,-27 0,53 0,-26 0,27 0,-1 0,-26-53</inkml:trace>
  <inkml:trace contextRef="#ctx0" brushRef="#br1" timeOffset="60508">31485 16192,'0'-26,"0"-27,-26 53,0 26,-27-26,53 53,-53-26,0 52,53-26,0-27,-27 27</inkml:trace>
  <inkml:trace contextRef="#ctx0" brushRef="#br1" timeOffset="61852">31221 14922,'0'-53,"0"27,0 26,53 0,0 0,-27 0,-26 0,0 53,0-27,0 1,0-27,0 53,0-27,0 0,0-26,53 80,-26-80,-27 53,26-53,-26 53,0-27,0-26,-53 53,0-53,27 0,-1 0,-26 0,27-26,26 52,53-26</inkml:trace>
  <inkml:trace contextRef="#ctx0" brushRef="#br1" timeOffset="62286">31776 14949,'-52'0,"52"0,26 53,-26-27,0 27,0 0,0-27,0 1,0-1,26-26</inkml:trace>
  <inkml:trace contextRef="#ctx0" brushRef="#br1" timeOffset="62504">31962 15028,'0'53,"0"-27,0 27,0 0,0-26,0-27</inkml:trace>
  <inkml:trace contextRef="#ctx0" brushRef="#br1" timeOffset="62826">32120 14816,'0'27,"-52"-27,52 26,-53-26,-27 0,54 0,-27 0,0-26,26-27,27 26,-52 27,25 27,27 26,0 26,0-26,0-26</inkml:trace>
  <inkml:trace contextRef="#ctx0" brushRef="#br1" timeOffset="63441">31221 15504,'26'0,"27"-53,-26 53,52 0,0 0,27 0,0 0,0 0,0 0,-27 0,-26 0,-53 0,27 0,-27 53,-27-53</inkml:trace>
  <inkml:trace contextRef="#ctx0" brushRef="#br1" timeOffset="63695">31697 15637,'0'0,"0"79,0-26,0 0,0 0</inkml:trace>
  <inkml:trace contextRef="#ctx0" brushRef="#br1" timeOffset="63958">31565 15610,'-27'0,"80"0,0 0,0 0,0 0,0 0,-27 0,27 27</inkml:trace>
  <inkml:trace contextRef="#ctx0" brushRef="#br1" timeOffset="65438">25268 16483,'0'-26,"0"-1,0-26,-27 53,27-26,-26 26,26 0,0 0,0 53,0-27,26 1,-26 26,0 0,0 0,0-1,80 28,-54-27,27 0,-27 0,27-1,0-52,0 27</inkml:trace>
  <inkml:trace contextRef="#ctx0" brushRef="#br1" timeOffset="66447">24342 15266,'26'0,"27"0,0 0,-27 0,80 53,-79-53</inkml:trace>
  <inkml:trace contextRef="#ctx0" brushRef="#br1" timeOffset="66771">24765 15240,'0'0,"53"79,-53-52,0-1,0 27,26-53,-26 53,27-53,26 0</inkml:trace>
  <inkml:trace contextRef="#ctx0" brushRef="#br1" timeOffset="67003">25056 15213,'0'27,"0"26,0-53,0 53,27 26,-27-53,52-26</inkml:trace>
  <inkml:trace contextRef="#ctx0" brushRef="#br1" timeOffset="67355">25241 14975,'0'0,"0"27,-26-27,26 52,-53-52,26 0,-25 0,-1 0,0 0,0 0,0-52,0 25,0-26,0 53,53 27,-26-1,26 1,0 52,-27-53,27 1,0 26</inkml:trace>
  <inkml:trace contextRef="#ctx0" brushRef="#br1" timeOffset="67934">24686 15689,'26'-26,"27"26,-27-26,1 26,26 0,0-53,-27 53,27 0,0 0,-26 0,25 0,28 26,-27-26</inkml:trace>
  <inkml:trace contextRef="#ctx0" brushRef="#br1" timeOffset="68248">25056 15822,'-26'0,"26"26,0 27,0-26,0-1,0 27,0 0,0-27</inkml:trace>
  <inkml:trace contextRef="#ctx0" brushRef="#br1" timeOffset="68498">24844 15795,'0'0,"27"0,52-53,-26 53,0 0,0 0,26-26,-52 26,-27 0</inkml:trace>
  <inkml:trace contextRef="#ctx0" brushRef="#br1" timeOffset="69364">23971 16483,'0'27,"0"-1,-79 27,79-26,-53 25,53 1,-53 0,53 0,0-26,-53-27</inkml:trace>
  <inkml:trace contextRef="#ctx0" brushRef="#br1" timeOffset="70355">23151 15663,'0'-26,"53"26,0 0,0 0,-27 0</inkml:trace>
  <inkml:trace contextRef="#ctx0" brushRef="#br1" timeOffset="70857">23416 15557,'0'-26,"0"26,26 0,27 0,0 0,0 0,-27 0,27 0,-53 26,27-26,-27 53,-27 0,-52 0,26-53,53 26,0-26,53 0,0 0,0 0</inkml:trace>
  <inkml:trace contextRef="#ctx0" brushRef="#br1" timeOffset="71157">23813 15637,'0'0,"26"52,-26 1,0 0</inkml:trace>
  <inkml:trace contextRef="#ctx0" brushRef="#br1" timeOffset="71385">23945 15716,'0'-27,"0"54,0 26,53-53,-53 79,0-52</inkml:trace>
  <inkml:trace contextRef="#ctx0" brushRef="#br1" timeOffset="71743">24104 15531,'0'0,"0"53,0-53,-53 26,26-26,1 0,-27 0,26 0,-26-79,27 79,26 53,0-27,-26 1</inkml:trace>
  <inkml:trace contextRef="#ctx0" brushRef="#br1" timeOffset="72267">23733 15901,'53'0,"-53"0,53 0,-27 0,27 0,27 0,-1 0,0 0,-52 0,-1 0,-26 27</inkml:trace>
  <inkml:trace contextRef="#ctx0" brushRef="#br1" timeOffset="72584">23945 16166,'0'0,"0"53,0-27,0 1,0 25,0-25,0-1,0 27</inkml:trace>
  <inkml:trace contextRef="#ctx0" brushRef="#br1" timeOffset="72829">23786 16139,'0'-53,"0"53,27 0,52 0,-53 0,27 0,0 0,0 0,0 0,-53 27</inkml:trace>
  <inkml:trace contextRef="#ctx0" brushRef="#br1" timeOffset="73783">22278 16536,'0'-26,"-27"26,-25 0,52-27,26 27,-26-53,26 53,-26 27,0-1,27 1,-27 26,53-27,-27 27,27 26,-26-26,26 0,-53 0,53-26,-53-1,0 53</inkml:trace>
  <inkml:trace contextRef="#ctx0" brushRef="#br1" timeOffset="74780">21722 15637,'27'0,"26"0,-27 0,1 0,26 0</inkml:trace>
  <inkml:trace contextRef="#ctx0" brushRef="#br1" timeOffset="75298">21960 15425,'0'-27,"53"27,0 0,-26 53,-27-26,0-1,0-26,0 53,0-53,106 27,-80-27,-26 53,26-53,-26 52,0-25,-52 26,-1-53,0 26,26-26,1 0,-27 0,79 0</inkml:trace>
  <inkml:trace contextRef="#ctx0" brushRef="#br1" timeOffset="75679">22463 15531,'-53'0,"0"0,53 26,-26-26,26 53,0-26,0-1,0-26,0 53,53-53</inkml:trace>
  <inkml:trace contextRef="#ctx0" brushRef="#br1" timeOffset="75905">22490 15531,'0'0,"26"53,-26-27,0 27,0 0,27-53</inkml:trace>
  <inkml:trace contextRef="#ctx0" brushRef="#br1" timeOffset="76265">22675 15372,'0'-53,"0"80,0-1,-53-26,53 26,-53-26,27 0,-1 0,-26 0,27 0,-27-26,0-27,26 106,27-27,0 1,0 26,0-27</inkml:trace>
  <inkml:trace contextRef="#ctx0" brushRef="#br1" timeOffset="76849">22199 15875,'0'-27,"26"27,0-26,27 26,0 0,0-53,0 53,0 0,-26 0,-1 26,-26 54</inkml:trace>
  <inkml:trace contextRef="#ctx0" brushRef="#br1" timeOffset="77113">22437 16007,'-27'0,"27"53,0 0,0-27,0 1,0 26,0-27</inkml:trace>
  <inkml:trace contextRef="#ctx0" brushRef="#br1" timeOffset="77337">22251 15981,'0'0,"27"0,52 0,-26-27,0 27,-26 0,26 0</inkml:trace>
  <inkml:trace contextRef="#ctx0" brushRef="#br1" timeOffset="78169">21352 16563,'0'-53,"0"53,-53 0,53 26,-26-26,26 80,-27-80,27 52,0-25,0 26,0 26,-53 1</inkml:trace>
  <inkml:trace contextRef="#ctx0" brushRef="#br1" timeOffset="79316">20029 15795,'0'-53,"26"53,27 0,-26 0,26 0,0 0,0-26</inkml:trace>
  <inkml:trace contextRef="#ctx0" brushRef="#br1" timeOffset="79826">20426 15398,'0'53,"0"-26,0-1,0 27,0-26,0 26,26-53,-26 52,53-52,-26 0,52 0,-79-26,27 26,-27-79,26 52,-26-26,0 80,0-1,0 27,0 0,0-27,0 1,0 52,0-26</inkml:trace>
  <inkml:trace contextRef="#ctx0" brushRef="#br1" timeOffset="80126">20929 15557,'0'27,"0"-1,0 1,0 25,0 1,0-26,26-27</inkml:trace>
  <inkml:trace contextRef="#ctx0" brushRef="#br1" timeOffset="80352">20981 15584,'0'26,"0"1,0-1,0 0,53 54,-53-54,27-26,26 0</inkml:trace>
  <inkml:trace contextRef="#ctx0" brushRef="#br1" timeOffset="80719">21246 15319,'0'0,"0"27,0-27,0 79,-26-79,-27 0,26 0,27-27,-53 27,53-52,-26 52,-27 0,26 0,27 26,-26 27,26-27</inkml:trace>
  <inkml:trace contextRef="#ctx0" brushRef="#br1" timeOffset="81468">20876 15557,'0'-26,"0"26,0 79,0-52,0 25,0 1,0 27,0-27</inkml:trace>
  <inkml:trace contextRef="#ctx0" brushRef="#br1" timeOffset="81964">20558 16007,'0'-26,"53"26,0 0,26-53,1 53,-1 0,0 0,1 0,-54 0,1 0,26 26,-53 1</inkml:trace>
  <inkml:trace contextRef="#ctx0" brushRef="#br1" timeOffset="82294">20849 16166,'0'53,"0"0,0-1,0-25,0 26,0 0</inkml:trace>
  <inkml:trace contextRef="#ctx0" brushRef="#br1" timeOffset="82580">20611 16192,'0'-53,"53"53,26 0,-52 0,26 27,0-27,-27 0,1 0,25 0</inkml:trace>
  <inkml:trace contextRef="#ctx0" brushRef="#br1" timeOffset="83457">20929 16139,'52'0,"1"0,0 0,0 0,0 0,-53 0</inkml:trace>
  <inkml:trace contextRef="#ctx0" brushRef="#br1" timeOffset="86706">16087 17198,'79'0,"-79"0,27 0,-27 26,52-26,-52 53,53-53,-53 26,53-26,-53 27,0 26,0-27,0 1,-26-27,26 53,0 0,-27-27,-26 27,53 0,-26-53,26 53,-26-53,26 53,-53-53,53 26,-27 54,27-54</inkml:trace>
  <inkml:trace contextRef="#ctx0" brushRef="#br1" timeOffset="87289">15663 17383,'0'-53,"-26"0,26 79,0 1,0-27,26 0,27 0,-26 0,-1 0,54 0,-28 0,-25 0,-1 0,27 0,-53 26,27-26</inkml:trace>
  <inkml:trace contextRef="#ctx0" brushRef="#br1" timeOffset="87724">15690 17621,'26'0,"27"0,0 0,-26 0,-1 0,27 0,-27 0,1 0,26 0,-27 0</inkml:trace>
  <inkml:trace contextRef="#ctx0" brushRef="#br1" timeOffset="97444">26670 14102,'0'-26,"53"26,-27 0,27 0,0 26,0-26,-26 0,-27 26,26-26,27 0,-53 27,26-27,1 0,26 53,-80-53,1 0,-1 0,1 0,-27-27,27 27,-27 0,53-26,-27 26,1 0,-1 0,27-27,-53 27,27 0,-1 0,27-52,-52 52,25-27,1 27,26-26,-53 26,79 0,-26 26</inkml:trace>
  <inkml:trace contextRef="#ctx0" brushRef="#br1" timeOffset="100640">26617 14023,'0'0,"0"0,0 53,0-27,-53 27,53-27,-26 27,26-26,-53-1,26 54,1-80,26-27,0 1,0-1,0-26,0 0,53 27,-27-27,1 53,-27-26,53-27,-53 79,0-26,0 27,-53 25,0 28,53-54,-27-26,27 27,-26-27,26 53,0-80,53 27,-53-26,26 26,-26-27,0-52,27 79,-27-27,53 27,-27 0,1 0,-1 0,27 0,0 0,26 0,-52 0,26 27,-53-1,26-26,-26 27,27-27,25 0,-25 0,-27 26,0-26,-53 0,27 0,-1 0,-26 0,27 0,26 0,-27 0,1 0,26 0,53 0,-27 0,27 0,-26 0,-1 0,-26 0,0 0,0 0,-26 0,26-26,-53 26,26 0,1 0,-27 0,26 0,27-27,-26 27,-27 0,26 0,27 27,0-27</inkml:trace>
  <inkml:trace contextRef="#ctx0" brushRef="#br1" timeOffset="102919">29342 15028,'0'0,"0"0,-26 0,26-26,-53 26,26 0,27-53,-26 53,26 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819D3-5CB3-4934-BD8E-96CC83ABFD6E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C9F09-D9AF-4209-9647-EEF276D09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C9F09-D9AF-4209-9647-EEF276D09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/>
              <a:pPr/>
              <a:t>8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/>
              <a:pPr/>
              <a:t>9</a:t>
            </a:fld>
            <a:endParaRPr lang="en-US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1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20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7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5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6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7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Math for CS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9B501-5548-4731-9EB5-63DF5D2C9ED8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Outline:</a:t>
            </a:r>
          </a:p>
          <a:p>
            <a:r>
              <a:rPr lang="en-US"/>
              <a:t>Central Scientific Problem – Artificial Intelligence</a:t>
            </a:r>
          </a:p>
          <a:p>
            <a:r>
              <a:rPr lang="en-US"/>
              <a:t>Machine Learning: </a:t>
            </a:r>
          </a:p>
          <a:p>
            <a:r>
              <a:rPr lang="en-US"/>
              <a:t>Definition</a:t>
            </a:r>
          </a:p>
          <a:p>
            <a:r>
              <a:rPr lang="en-US"/>
              <a:t>Specifics</a:t>
            </a:r>
          </a:p>
          <a:p>
            <a:r>
              <a:rPr lang="en-US"/>
              <a:t>Requirements</a:t>
            </a:r>
          </a:p>
          <a:p>
            <a:r>
              <a:rPr lang="en-US"/>
              <a:t>Existing Solutions and their limitations</a:t>
            </a:r>
          </a:p>
          <a:p>
            <a:r>
              <a:rPr lang="en-US"/>
              <a:t>Multiresolution Approximation: Limitation</a:t>
            </a:r>
          </a:p>
          <a:p>
            <a:r>
              <a:rPr lang="en-US"/>
              <a:t>Our Approach. Results. Binarization. Plans.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87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27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11556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04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2012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240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32808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569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0281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16106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02639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3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748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4815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1787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3942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584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6163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24616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3862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1506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902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659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5971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94528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42638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96697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60807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89201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9883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59805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79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22438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73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831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0106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208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7284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644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527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4261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06349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01836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73440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194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99409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0182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607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93245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5732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8149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0021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5703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26903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4116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16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94584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3501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31058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1881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6848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3330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44485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6050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1946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110149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160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98971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78102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3893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91033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8742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171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6387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981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56571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96415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315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07067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968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5180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4266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0847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9894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3667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6347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35518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78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66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423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6196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34665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7241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682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00200"/>
            <a:ext cx="56896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038600"/>
            <a:ext cx="5689600" cy="228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477001"/>
            <a:ext cx="3860800" cy="24447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477001"/>
            <a:ext cx="2844800" cy="244475"/>
          </a:xfrm>
        </p:spPr>
        <p:txBody>
          <a:bodyPr/>
          <a:lstStyle>
            <a:lvl1pPr>
              <a:defRPr/>
            </a:lvl1pPr>
          </a:lstStyle>
          <a:p>
            <a:fld id="{4B71F420-3996-4673-9C89-6FAF435AE244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26682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52880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74945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3282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5607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89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72270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6261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84406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19778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40795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52109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16309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14080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3915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4474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87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1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7099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76879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7065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5552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93459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239679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6804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9498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74735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4010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0210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3481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2643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59285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263619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20108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45987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4184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9257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41073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0277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234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7696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44020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71762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33596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0487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684830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87928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943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3165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37809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6309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111459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1372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242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4692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617935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8702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068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0341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465535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27861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394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277611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232353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075574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4751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70629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29495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050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4397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509574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15094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610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8903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650929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8245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79669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94221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47869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3852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47611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2887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620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089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90894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05080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62520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96098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17636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74142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21196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139120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8193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969572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73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068247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93327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4257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56397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335856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772387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881416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4126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1257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27475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937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609770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34380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476995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49818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3123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38754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18289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28056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44341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38745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2079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9836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759838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4052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1328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9039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44344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454516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938785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52963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00257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22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890651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667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220148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3600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8192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00517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9002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4428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40095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774502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875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268784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2170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10681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23073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060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71153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7756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43681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46481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202336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579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662601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663338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89564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01416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453482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5272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71737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80874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81415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21388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3345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12216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637241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01043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60471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5810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321397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9075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08973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04638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0493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5896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4924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87131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11862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709946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25012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903440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9496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749195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5843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79849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226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73102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09494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97909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50838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92819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51004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88748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881075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1958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973858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7777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533755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754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9700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326433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44475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906553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024679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28163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30710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630986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09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31153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1916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96006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713434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78656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359060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537633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7780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44203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5385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6532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858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57466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57768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842983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46151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08920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732574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27363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86194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68102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759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53701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911110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20806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2526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395404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65799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93012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2440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523437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35404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327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9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48194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857701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63399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76681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547129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670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587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1180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03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0925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6806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7125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047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0439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91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8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685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6049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489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0379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1848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980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1620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510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4102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598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7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180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1094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1257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346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8880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7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2256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594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42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82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28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776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9197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71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4622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20078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0339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2014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4971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8757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26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353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4591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66571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9014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29776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74356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6141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14048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84055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27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5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101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4332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9329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1348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22294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2671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53541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5290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84467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6893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03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98.xml"/><Relationship Id="rId7" Type="http://schemas.openxmlformats.org/officeDocument/2006/relationships/slideLayout" Target="../slideLayouts/slideLayout202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7.xml"/><Relationship Id="rId1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4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13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7.xml"/><Relationship Id="rId3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6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244.xml"/><Relationship Id="rId10" Type="http://schemas.openxmlformats.org/officeDocument/2006/relationships/slideLayout" Target="../slideLayouts/slideLayout249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8.xml"/><Relationship Id="rId3" Type="http://schemas.openxmlformats.org/officeDocument/2006/relationships/slideLayout" Target="../slideLayouts/slideLayout253.xml"/><Relationship Id="rId7" Type="http://schemas.openxmlformats.org/officeDocument/2006/relationships/slideLayout" Target="../slideLayouts/slideLayout257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52.xml"/><Relationship Id="rId1" Type="http://schemas.openxmlformats.org/officeDocument/2006/relationships/slideLayout" Target="../slideLayouts/slideLayout251.xml"/><Relationship Id="rId6" Type="http://schemas.openxmlformats.org/officeDocument/2006/relationships/slideLayout" Target="../slideLayouts/slideLayout256.xml"/><Relationship Id="rId11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55.xml"/><Relationship Id="rId10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4.xml"/><Relationship Id="rId9" Type="http://schemas.openxmlformats.org/officeDocument/2006/relationships/slideLayout" Target="../slideLayouts/slideLayout259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264.xml"/><Relationship Id="rId7" Type="http://schemas.openxmlformats.org/officeDocument/2006/relationships/slideLayout" Target="../slideLayouts/slideLayout268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7.xml"/><Relationship Id="rId11" Type="http://schemas.openxmlformats.org/officeDocument/2006/relationships/slideLayout" Target="../slideLayouts/slideLayout272.xml"/><Relationship Id="rId5" Type="http://schemas.openxmlformats.org/officeDocument/2006/relationships/slideLayout" Target="../slideLayouts/slideLayout266.xml"/><Relationship Id="rId10" Type="http://schemas.openxmlformats.org/officeDocument/2006/relationships/slideLayout" Target="../slideLayouts/slideLayout271.xml"/><Relationship Id="rId4" Type="http://schemas.openxmlformats.org/officeDocument/2006/relationships/slideLayout" Target="../slideLayouts/slideLayout265.xml"/><Relationship Id="rId9" Type="http://schemas.openxmlformats.org/officeDocument/2006/relationships/slideLayout" Target="../slideLayouts/slideLayout270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3" Type="http://schemas.openxmlformats.org/officeDocument/2006/relationships/slideLayout" Target="../slideLayouts/slideLayout275.xml"/><Relationship Id="rId7" Type="http://schemas.openxmlformats.org/officeDocument/2006/relationships/slideLayout" Target="../slideLayouts/slideLayout279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82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3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90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85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93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97.xml"/><Relationship Id="rId7" Type="http://schemas.openxmlformats.org/officeDocument/2006/relationships/slideLayout" Target="../slideLayouts/slideLayout301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6.xml"/><Relationship Id="rId1" Type="http://schemas.openxmlformats.org/officeDocument/2006/relationships/slideLayout" Target="../slideLayouts/slideLayout295.xml"/><Relationship Id="rId6" Type="http://schemas.openxmlformats.org/officeDocument/2006/relationships/slideLayout" Target="../slideLayouts/slideLayout300.xml"/><Relationship Id="rId11" Type="http://schemas.openxmlformats.org/officeDocument/2006/relationships/slideLayout" Target="../slideLayouts/slideLayout305.xml"/><Relationship Id="rId5" Type="http://schemas.openxmlformats.org/officeDocument/2006/relationships/slideLayout" Target="../slideLayouts/slideLayout299.xml"/><Relationship Id="rId10" Type="http://schemas.openxmlformats.org/officeDocument/2006/relationships/slideLayout" Target="../slideLayouts/slideLayout304.xml"/><Relationship Id="rId4" Type="http://schemas.openxmlformats.org/officeDocument/2006/relationships/slideLayout" Target="../slideLayouts/slideLayout298.xml"/><Relationship Id="rId9" Type="http://schemas.openxmlformats.org/officeDocument/2006/relationships/slideLayout" Target="../slideLayouts/slideLayout303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12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7.xml"/><Relationship Id="rId1" Type="http://schemas.openxmlformats.org/officeDocument/2006/relationships/slideLayout" Target="../slideLayouts/slideLayout306.xml"/><Relationship Id="rId6" Type="http://schemas.openxmlformats.org/officeDocument/2006/relationships/slideLayout" Target="../slideLayouts/slideLayout311.xml"/><Relationship Id="rId11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310.xml"/><Relationship Id="rId10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09.xml"/><Relationship Id="rId9" Type="http://schemas.openxmlformats.org/officeDocument/2006/relationships/slideLayout" Target="../slideLayouts/slideLayout314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4.xml"/><Relationship Id="rId3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3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8.xml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1.xml"/><Relationship Id="rId10" Type="http://schemas.openxmlformats.org/officeDocument/2006/relationships/slideLayout" Target="../slideLayouts/slideLayout326.xml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5.xml"/><Relationship Id="rId3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334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9.xml"/><Relationship Id="rId1" Type="http://schemas.openxmlformats.org/officeDocument/2006/relationships/slideLayout" Target="../slideLayouts/slideLayout328.xml"/><Relationship Id="rId6" Type="http://schemas.openxmlformats.org/officeDocument/2006/relationships/slideLayout" Target="../slideLayouts/slideLayout333.xml"/><Relationship Id="rId11" Type="http://schemas.openxmlformats.org/officeDocument/2006/relationships/slideLayout" Target="../slideLayouts/slideLayout338.xml"/><Relationship Id="rId5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337.xml"/><Relationship Id="rId4" Type="http://schemas.openxmlformats.org/officeDocument/2006/relationships/slideLayout" Target="../slideLayouts/slideLayout331.xml"/><Relationship Id="rId9" Type="http://schemas.openxmlformats.org/officeDocument/2006/relationships/slideLayout" Target="../slideLayouts/slideLayout336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6.xml"/><Relationship Id="rId3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45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40.xml"/><Relationship Id="rId1" Type="http://schemas.openxmlformats.org/officeDocument/2006/relationships/slideLayout" Target="../slideLayouts/slideLayout339.xml"/><Relationship Id="rId6" Type="http://schemas.openxmlformats.org/officeDocument/2006/relationships/slideLayout" Target="../slideLayouts/slideLayout344.xml"/><Relationship Id="rId11" Type="http://schemas.openxmlformats.org/officeDocument/2006/relationships/slideLayout" Target="../slideLayouts/slideLayout349.xml"/><Relationship Id="rId5" Type="http://schemas.openxmlformats.org/officeDocument/2006/relationships/slideLayout" Target="../slideLayouts/slideLayout343.xml"/><Relationship Id="rId10" Type="http://schemas.openxmlformats.org/officeDocument/2006/relationships/slideLayout" Target="../slideLayouts/slideLayout348.xml"/><Relationship Id="rId4" Type="http://schemas.openxmlformats.org/officeDocument/2006/relationships/slideLayout" Target="../slideLayouts/slideLayout342.xml"/><Relationship Id="rId9" Type="http://schemas.openxmlformats.org/officeDocument/2006/relationships/slideLayout" Target="../slideLayouts/slideLayout347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7.xml"/><Relationship Id="rId3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56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51.xml"/><Relationship Id="rId1" Type="http://schemas.openxmlformats.org/officeDocument/2006/relationships/slideLayout" Target="../slideLayouts/slideLayout350.xml"/><Relationship Id="rId6" Type="http://schemas.openxmlformats.org/officeDocument/2006/relationships/slideLayout" Target="../slideLayouts/slideLayout355.xml"/><Relationship Id="rId11" Type="http://schemas.openxmlformats.org/officeDocument/2006/relationships/slideLayout" Target="../slideLayouts/slideLayout360.xml"/><Relationship Id="rId5" Type="http://schemas.openxmlformats.org/officeDocument/2006/relationships/slideLayout" Target="../slideLayouts/slideLayout354.xml"/><Relationship Id="rId10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53.xml"/><Relationship Id="rId9" Type="http://schemas.openxmlformats.org/officeDocument/2006/relationships/slideLayout" Target="../slideLayouts/slideLayout358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9.xml"/><Relationship Id="rId3" Type="http://schemas.openxmlformats.org/officeDocument/2006/relationships/slideLayout" Target="../slideLayouts/slideLayout374.xml"/><Relationship Id="rId7" Type="http://schemas.openxmlformats.org/officeDocument/2006/relationships/slideLayout" Target="../slideLayouts/slideLayout378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73.xml"/><Relationship Id="rId1" Type="http://schemas.openxmlformats.org/officeDocument/2006/relationships/slideLayout" Target="../slideLayouts/slideLayout372.xml"/><Relationship Id="rId6" Type="http://schemas.openxmlformats.org/officeDocument/2006/relationships/slideLayout" Target="../slideLayouts/slideLayout377.xml"/><Relationship Id="rId11" Type="http://schemas.openxmlformats.org/officeDocument/2006/relationships/slideLayout" Target="../slideLayouts/slideLayout382.xml"/><Relationship Id="rId5" Type="http://schemas.openxmlformats.org/officeDocument/2006/relationships/slideLayout" Target="../slideLayouts/slideLayout376.xml"/><Relationship Id="rId10" Type="http://schemas.openxmlformats.org/officeDocument/2006/relationships/slideLayout" Target="../slideLayouts/slideLayout381.xml"/><Relationship Id="rId4" Type="http://schemas.openxmlformats.org/officeDocument/2006/relationships/slideLayout" Target="../slideLayouts/slideLayout375.xml"/><Relationship Id="rId9" Type="http://schemas.openxmlformats.org/officeDocument/2006/relationships/slideLayout" Target="../slideLayouts/slideLayout380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85.xml"/><Relationship Id="rId7" Type="http://schemas.openxmlformats.org/officeDocument/2006/relationships/slideLayout" Target="../slideLayouts/slideLayout389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84.xml"/><Relationship Id="rId1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93.xml"/><Relationship Id="rId5" Type="http://schemas.openxmlformats.org/officeDocument/2006/relationships/slideLayout" Target="../slideLayouts/slideLayout387.xml"/><Relationship Id="rId10" Type="http://schemas.openxmlformats.org/officeDocument/2006/relationships/slideLayout" Target="../slideLayouts/slideLayout392.xml"/><Relationship Id="rId4" Type="http://schemas.openxmlformats.org/officeDocument/2006/relationships/slideLayout" Target="../slideLayouts/slideLayout386.xml"/><Relationship Id="rId9" Type="http://schemas.openxmlformats.org/officeDocument/2006/relationships/slideLayout" Target="../slideLayouts/slideLayout391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1.xml"/><Relationship Id="rId3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400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95.xml"/><Relationship Id="rId1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397.xml"/><Relationship Id="rId9" Type="http://schemas.openxmlformats.org/officeDocument/2006/relationships/slideLayout" Target="../slideLayouts/slideLayout40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2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71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77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99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12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5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2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541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5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30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83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97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6" r:id="rId2"/>
    <p:sldLayoutId id="2147483887" r:id="rId3"/>
    <p:sldLayoutId id="2147483888" r:id="rId4"/>
    <p:sldLayoutId id="2147483889" r:id="rId5"/>
    <p:sldLayoutId id="2147483890" r:id="rId6"/>
    <p:sldLayoutId id="2147483891" r:id="rId7"/>
    <p:sldLayoutId id="2147483892" r:id="rId8"/>
    <p:sldLayoutId id="2147483893" r:id="rId9"/>
    <p:sldLayoutId id="2147483894" r:id="rId10"/>
    <p:sldLayoutId id="21474838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37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54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23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163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7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27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8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14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097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8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88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32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96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6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44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45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04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214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03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5/27/2021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84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0.emf"/><Relationship Id="rId5" Type="http://schemas.openxmlformats.org/officeDocument/2006/relationships/customXml" Target="../ink/ink7.xml"/><Relationship Id="rId4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image" Target="../media/image70.png"/><Relationship Id="rId7" Type="http://schemas.openxmlformats.org/officeDocument/2006/relationships/customXml" Target="../ink/ink9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emf"/><Relationship Id="rId5" Type="http://schemas.openxmlformats.org/officeDocument/2006/relationships/customXml" Target="../ink/ink8.xml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emf"/><Relationship Id="rId4" Type="http://schemas.openxmlformats.org/officeDocument/2006/relationships/customXml" Target="../ink/ink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customXml" Target="../ink/ink19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4.xml"/><Relationship Id="rId6" Type="http://schemas.openxmlformats.org/officeDocument/2006/relationships/customXml" Target="../ink/ink26.xml"/><Relationship Id="rId5" Type="http://schemas.openxmlformats.org/officeDocument/2006/relationships/image" Target="../media/image25.png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5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3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6.xml"/><Relationship Id="rId6" Type="http://schemas.openxmlformats.org/officeDocument/2006/relationships/customXml" Target="../ink/ink27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2.xml"/><Relationship Id="rId6" Type="http://schemas.openxmlformats.org/officeDocument/2006/relationships/customXml" Target="../ink/ink29.xml"/><Relationship Id="rId5" Type="http://schemas.openxmlformats.org/officeDocument/2006/relationships/image" Target="../media/image34.emf"/><Relationship Id="rId4" Type="http://schemas.openxmlformats.org/officeDocument/2006/relationships/customXml" Target="../ink/ink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8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112.xml"/><Relationship Id="rId6" Type="http://schemas.openxmlformats.org/officeDocument/2006/relationships/customXml" Target="../ink/ink32.xml"/><Relationship Id="rId5" Type="http://schemas.openxmlformats.org/officeDocument/2006/relationships/image" Target="../media/image37.emf"/><Relationship Id="rId4" Type="http://schemas.openxmlformats.org/officeDocument/2006/relationships/customXml" Target="../ink/ink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1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1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4.xml"/><Relationship Id="rId5" Type="http://schemas.openxmlformats.org/officeDocument/2006/relationships/image" Target="../media/image42.emf"/><Relationship Id="rId4" Type="http://schemas.openxmlformats.org/officeDocument/2006/relationships/customXml" Target="../ink/ink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43.emf"/><Relationship Id="rId4" Type="http://schemas.openxmlformats.org/officeDocument/2006/relationships/customXml" Target="../ink/ink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5.emf"/><Relationship Id="rId5" Type="http://schemas.openxmlformats.org/officeDocument/2006/relationships/customXml" Target="../ink/ink39.xml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1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41.xml"/><Relationship Id="rId1" Type="http://schemas.openxmlformats.org/officeDocument/2006/relationships/slideLayout" Target="../slideLayouts/slideLayout1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0.xml"/><Relationship Id="rId5" Type="http://schemas.openxmlformats.org/officeDocument/2006/relationships/image" Target="../media/image31.emf"/><Relationship Id="rId4" Type="http://schemas.openxmlformats.org/officeDocument/2006/relationships/customXml" Target="../ink/ink4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2.xml"/><Relationship Id="rId5" Type="http://schemas.openxmlformats.org/officeDocument/2006/relationships/image" Target="../media/image32.emf"/><Relationship Id="rId4" Type="http://schemas.openxmlformats.org/officeDocument/2006/relationships/customXml" Target="../ink/ink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4.xml"/><Relationship Id="rId5" Type="http://schemas.openxmlformats.org/officeDocument/2006/relationships/image" Target="../media/image46.emf"/><Relationship Id="rId4" Type="http://schemas.openxmlformats.org/officeDocument/2006/relationships/customXml" Target="../ink/ink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20.png"/><Relationship Id="rId7" Type="http://schemas.openxmlformats.org/officeDocument/2006/relationships/customXml" Target="../ink/ink4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7.xml"/><Relationship Id="rId6" Type="http://schemas.openxmlformats.org/officeDocument/2006/relationships/image" Target="../media/image48.emf"/><Relationship Id="rId5" Type="http://schemas.openxmlformats.org/officeDocument/2006/relationships/customXml" Target="../ink/ink45.xml"/><Relationship Id="rId4" Type="http://schemas.microsoft.com/office/2007/relationships/hdphoto" Target="../media/hdphoto7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8.xml"/><Relationship Id="rId5" Type="http://schemas.openxmlformats.org/officeDocument/2006/relationships/image" Target="../media/image50.emf"/><Relationship Id="rId4" Type="http://schemas.openxmlformats.org/officeDocument/2006/relationships/customXml" Target="../ink/ink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20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208.xml"/><Relationship Id="rId5" Type="http://schemas.openxmlformats.org/officeDocument/2006/relationships/image" Target="../media/image53.emf"/><Relationship Id="rId4" Type="http://schemas.openxmlformats.org/officeDocument/2006/relationships/customXml" Target="../ink/ink5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56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9.xml"/><Relationship Id="rId6" Type="http://schemas.openxmlformats.org/officeDocument/2006/relationships/customXml" Target="../ink/ink52.xml"/><Relationship Id="rId5" Type="http://schemas.openxmlformats.org/officeDocument/2006/relationships/image" Target="../media/image55.emf"/><Relationship Id="rId4" Type="http://schemas.openxmlformats.org/officeDocument/2006/relationships/customXml" Target="../ink/ink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0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1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2.xml"/><Relationship Id="rId4" Type="http://schemas.openxmlformats.org/officeDocument/2006/relationships/image" Target="../media/image5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3.xml"/><Relationship Id="rId4" Type="http://schemas.microsoft.com/office/2007/relationships/hdphoto" Target="../media/hdphoto9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8.xml"/><Relationship Id="rId5" Type="http://schemas.microsoft.com/office/2007/relationships/hdphoto" Target="../media/hdphoto11.wdp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90.xml"/><Relationship Id="rId5" Type="http://schemas.openxmlformats.org/officeDocument/2006/relationships/image" Target="../media/image7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5.emf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56.xml"/><Relationship Id="rId5" Type="http://schemas.openxmlformats.org/officeDocument/2006/relationships/image" Target="../media/image64.emf"/><Relationship Id="rId4" Type="http://schemas.openxmlformats.org/officeDocument/2006/relationships/customXml" Target="../ink/ink5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2" Type="http://schemas.openxmlformats.org/officeDocument/2006/relationships/customXml" Target="../ink/ink57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59.xml"/><Relationship Id="rId5" Type="http://schemas.openxmlformats.org/officeDocument/2006/relationships/image" Target="../media/image67.emf"/><Relationship Id="rId4" Type="http://schemas.openxmlformats.org/officeDocument/2006/relationships/customXml" Target="../ink/ink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2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3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62.xml"/><Relationship Id="rId1" Type="http://schemas.openxmlformats.org/officeDocument/2006/relationships/slideLayout" Target="../slideLayouts/slideLayout3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34.xml"/><Relationship Id="rId4" Type="http://schemas.microsoft.com/office/2007/relationships/hdphoto" Target="../media/hdphoto12.wdp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customXml" Target="../ink/ink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35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8.xml"/><Relationship Id="rId6" Type="http://schemas.microsoft.com/office/2007/relationships/hdphoto" Target="../media/hdphoto14.wdp"/><Relationship Id="rId5" Type="http://schemas.openxmlformats.org/officeDocument/2006/relationships/image" Target="../media/image57.png"/><Relationship Id="rId4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84.xml"/><Relationship Id="rId4" Type="http://schemas.openxmlformats.org/officeDocument/2006/relationships/image" Target="../media/image59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9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39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39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395.xml"/><Relationship Id="rId5" Type="http://schemas.openxmlformats.org/officeDocument/2006/relationships/image" Target="../media/image70.emf"/><Relationship Id="rId4" Type="http://schemas.openxmlformats.org/officeDocument/2006/relationships/customXml" Target="../ink/ink6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emf"/><Relationship Id="rId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l1">
            <a:extLst>
              <a:ext uri="{FF2B5EF4-FFF2-40B4-BE49-F238E27FC236}">
                <a16:creationId xmlns:a16="http://schemas.microsoft.com/office/drawing/2014/main" xmlns="" id="{EA7F5A5A-6888-4B77-A174-2C2CA665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6" y="228600"/>
            <a:ext cx="10614991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xmlns="" id="{E02FE19C-5A25-4815-970F-5D3E581A2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705" y="2027582"/>
            <a:ext cx="240339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602080D1-C900-4841-BD15-29F2CCF6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869" y="2828370"/>
            <a:ext cx="42757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Fourier Transform</a:t>
            </a:r>
            <a:endParaRPr lang="en-US" altLang="en-US" sz="4000" b="1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" name="Group 5">
            <a:extLst>
              <a:ext uri="{FF2B5EF4-FFF2-40B4-BE49-F238E27FC236}">
                <a16:creationId xmlns:a16="http://schemas.microsoft.com/office/drawing/2014/main" xmlns="" id="{8872ABD3-E8FF-49D9-AC6C-B9762E7484DB}"/>
              </a:ext>
            </a:extLst>
          </p:cNvPr>
          <p:cNvGrpSpPr>
            <a:grpSpLocks/>
          </p:cNvGrpSpPr>
          <p:nvPr/>
        </p:nvGrpSpPr>
        <p:grpSpPr bwMode="auto">
          <a:xfrm>
            <a:off x="5724096" y="3937887"/>
            <a:ext cx="6335713" cy="838200"/>
            <a:chOff x="734" y="1296"/>
            <a:chExt cx="3991" cy="528"/>
          </a:xfrm>
        </p:grpSpPr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xmlns="" id="{17C5C49A-1F14-4184-BE79-1556C11FD7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296"/>
              <a:ext cx="1680" cy="5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" name="Line 7">
              <a:extLst>
                <a:ext uri="{FF2B5EF4-FFF2-40B4-BE49-F238E27FC236}">
                  <a16:creationId xmlns:a16="http://schemas.microsoft.com/office/drawing/2014/main" xmlns="" id="{8E58C418-7BD7-47F7-AF41-F499B53D2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53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>
              <a:extLst>
                <a:ext uri="{FF2B5EF4-FFF2-40B4-BE49-F238E27FC236}">
                  <a16:creationId xmlns:a16="http://schemas.microsoft.com/office/drawing/2014/main" xmlns="" id="{5973FBB3-4423-46D1-9469-CB32350E62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53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Box 9">
                  <a:extLst>
                    <a:ext uri="{FF2B5EF4-FFF2-40B4-BE49-F238E27FC236}">
                      <a16:creationId xmlns:a16="http://schemas.microsoft.com/office/drawing/2014/main" xmlns="" id="{8413FC0F-F18E-49A2-8734-06DDD0482BE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34" y="1415"/>
                  <a:ext cx="47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𝒇</m:t>
                        </m:r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2000" b="1" i="1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 Box 9">
                  <a:extLst>
                    <a:ext uri="{FF2B5EF4-FFF2-40B4-BE49-F238E27FC236}">
                      <a16:creationId xmlns:a16="http://schemas.microsoft.com/office/drawing/2014/main" xmlns="" id="{8413FC0F-F18E-49A2-8734-06DDD0482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34" y="1415"/>
                  <a:ext cx="478" cy="25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6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xmlns="" id="{75E4121A-E386-4C12-90D9-E722D7363D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5" y="1416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b="1" i="1">
                  <a:cs typeface="Arial" panose="020B0604020202020204" pitchFamily="34" charset="0"/>
                </a:rPr>
                <a:t>F(</a:t>
              </a:r>
              <a:r>
                <a:rPr lang="en-US" altLang="en-US" sz="2000" b="1" i="1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en-US" sz="2000" b="1" i="1"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3" name="Text Box 11">
              <a:extLst>
                <a:ext uri="{FF2B5EF4-FFF2-40B4-BE49-F238E27FC236}">
                  <a16:creationId xmlns:a16="http://schemas.microsoft.com/office/drawing/2014/main" xmlns="" id="{51CF0789-72DB-4F49-99DB-CCCA78248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7" y="1352"/>
              <a:ext cx="7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cs typeface="Arial" panose="020B0604020202020204" pitchFamily="34" charset="0"/>
                </a:rPr>
                <a:t>Fourier </a:t>
              </a:r>
            </a:p>
            <a:p>
              <a:pPr algn="ctr"/>
              <a:r>
                <a:rPr lang="en-US" altLang="en-US" sz="1800" dirty="0">
                  <a:cs typeface="Arial" panose="020B0604020202020204" pitchFamily="34" charset="0"/>
                </a:rPr>
                <a:t>Transform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xmlns="" id="{E2B1F15B-BEBA-4AB5-8AA7-6DA6E717D200}"/>
              </a:ext>
            </a:extLst>
          </p:cNvPr>
          <p:cNvGrpSpPr>
            <a:grpSpLocks/>
          </p:cNvGrpSpPr>
          <p:nvPr/>
        </p:nvGrpSpPr>
        <p:grpSpPr bwMode="auto">
          <a:xfrm>
            <a:off x="5753827" y="5404293"/>
            <a:ext cx="6411912" cy="838200"/>
            <a:chOff x="734" y="1296"/>
            <a:chExt cx="4039" cy="528"/>
          </a:xfrm>
        </p:grpSpPr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xmlns="" id="{A82467EB-2F9C-46E2-A4F0-91299194A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1296"/>
              <a:ext cx="1680" cy="52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xmlns="" id="{BAD0A93D-A925-4B16-B367-AA6315EBF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53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5">
              <a:extLst>
                <a:ext uri="{FF2B5EF4-FFF2-40B4-BE49-F238E27FC236}">
                  <a16:creationId xmlns:a16="http://schemas.microsoft.com/office/drawing/2014/main" xmlns="" id="{D4F4F267-FD78-431C-9522-E3B8AFCD6A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53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16">
              <a:extLst>
                <a:ext uri="{FF2B5EF4-FFF2-40B4-BE49-F238E27FC236}">
                  <a16:creationId xmlns:a16="http://schemas.microsoft.com/office/drawing/2014/main" xmlns="" id="{631B94AE-2510-424D-A143-35F391A32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" y="1413"/>
              <a:ext cx="43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 b="1" i="1" dirty="0" smtClean="0">
                  <a:cs typeface="Arial" panose="020B0604020202020204" pitchFamily="34" charset="0"/>
                </a:rPr>
                <a:t>F(</a:t>
              </a:r>
              <a:r>
                <a:rPr lang="en-US" altLang="en-US" sz="2000" b="1" i="1" dirty="0" smtClean="0">
                  <a:latin typeface="Symbol" panose="05050102010706020507" pitchFamily="18" charset="2"/>
                  <a:cs typeface="Arial" panose="020B0604020202020204" pitchFamily="34" charset="0"/>
                </a:rPr>
                <a:t>w</a:t>
              </a:r>
              <a:r>
                <a:rPr lang="en-US" altLang="en-US" sz="2000" b="1" i="1" dirty="0" smtClean="0">
                  <a:cs typeface="Arial" panose="020B0604020202020204" pitchFamily="34" charset="0"/>
                </a:rPr>
                <a:t>)</a:t>
              </a:r>
              <a:endParaRPr lang="en-US" altLang="en-US" sz="2000" b="1" i="1" dirty="0"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17">
                  <a:extLst>
                    <a:ext uri="{FF2B5EF4-FFF2-40B4-BE49-F238E27FC236}">
                      <a16:creationId xmlns:a16="http://schemas.microsoft.com/office/drawing/2014/main" xmlns="" id="{BA335022-6788-465B-A2C5-112DE9C60E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95" y="1418"/>
                  <a:ext cx="478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𝒇</m:t>
                        </m:r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altLang="en-US" sz="2000" b="1" i="1" dirty="0" smtClean="0">
                            <a:latin typeface="Cambria Math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2400" b="1" i="1" dirty="0"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 Box 17">
                  <a:extLst>
                    <a:ext uri="{FF2B5EF4-FFF2-40B4-BE49-F238E27FC236}">
                      <a16:creationId xmlns:a16="http://schemas.microsoft.com/office/drawing/2014/main" xmlns="" id="{BA335022-6788-465B-A2C5-112DE9C60E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95" y="1418"/>
                  <a:ext cx="478" cy="25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666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 Box 18">
              <a:extLst>
                <a:ext uri="{FF2B5EF4-FFF2-40B4-BE49-F238E27FC236}">
                  <a16:creationId xmlns:a16="http://schemas.microsoft.com/office/drawing/2014/main" xmlns="" id="{57565844-E370-4288-A2F6-5CB478126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" y="1352"/>
              <a:ext cx="112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cs typeface="Arial" panose="020B0604020202020204" pitchFamily="34" charset="0"/>
                </a:rPr>
                <a:t>Inverse Fourier </a:t>
              </a:r>
            </a:p>
            <a:p>
              <a:pPr algn="ctr"/>
              <a:r>
                <a:rPr lang="en-US" altLang="en-US" sz="1800" dirty="0">
                  <a:cs typeface="Arial" panose="020B0604020202020204" pitchFamily="34" charset="0"/>
                </a:rPr>
                <a:t>Transform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569884B4-D0FF-40E6-8521-940B8361A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5084" y="228599"/>
            <a:ext cx="7324725" cy="264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Calibri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597570"/>
                <a:ext cx="11848564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solidFill>
                      <a:prstClr val="black"/>
                    </a:solidFill>
                  </a:rPr>
                  <a:t>Find the Fourier transform of the one-sided exponential function </a:t>
                </a:r>
                <a14:m>
                  <m:oMath xmlns:m="http://schemas.openxmlformats.org/officeDocument/2006/math">
                    <m:r>
                      <a:rPr lang="fr-FR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3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3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p>
                    </m:sSup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fr-FR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300" dirty="0">
                  <a:solidFill>
                    <a:prstClr val="black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is the Heaviside unit step function.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597570"/>
                <a:ext cx="11848564" cy="800219"/>
              </a:xfrm>
              <a:prstGeom prst="rect">
                <a:avLst/>
              </a:prstGeom>
              <a:blipFill>
                <a:blip r:embed="rId2"/>
                <a:stretch>
                  <a:fillRect l="-720" t="-5344" b="-16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92B47C0-8B2A-44C1-B713-23C386567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463" y="2383138"/>
            <a:ext cx="4091819" cy="3738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CA63678B-1B20-473A-A8C5-BF73DC04EE35}"/>
                  </a:ext>
                </a:extLst>
              </p:cNvPr>
              <p:cNvSpPr/>
              <p:nvPr/>
            </p:nvSpPr>
            <p:spPr>
              <a:xfrm>
                <a:off x="171718" y="1448077"/>
                <a:ext cx="7567392" cy="4552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solidFill>
                      <a:srgbClr val="0070C0"/>
                    </a:solidFill>
                  </a:rPr>
                  <a:t>Solution: </a:t>
                </a:r>
                <a:r>
                  <a:rPr lang="en-US" sz="2300" dirty="0">
                    <a:solidFill>
                      <a:prstClr val="black"/>
                    </a:solidFill>
                  </a:rPr>
                  <a:t>The one-sided exponential function is given by:</a:t>
                </a:r>
                <a:endParaRPr lang="en-US" sz="2300" b="1" dirty="0">
                  <a:solidFill>
                    <a:srgbClr val="0070C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3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23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3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3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3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sup>
                            </m:sSup>
                            <m:r>
                              <a:rPr lang="en-US" sz="2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 </m:t>
                            </m:r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≥</m:t>
                            </m:r>
                            <m:r>
                              <a:rPr lang="en-US" sz="2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3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3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      </m:t>
                            </m:r>
                            <m:r>
                              <m:rPr>
                                <m:nor/>
                              </m:rPr>
                              <a:rPr lang="en-US" sz="2300" dirty="0">
                                <a:solidFill>
                                  <a:prstClr val="black"/>
                                </a:solidFill>
                              </a:rPr>
                              <m:t>otherwise</m:t>
                            </m:r>
                            <m:r>
                              <a:rPr lang="en-US" sz="2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300" dirty="0">
                  <a:solidFill>
                    <a:prstClr val="black"/>
                  </a:solidFill>
                </a:endParaRPr>
              </a:p>
              <a:p>
                <a:endParaRPr lang="en-US" sz="1050" dirty="0">
                  <a:solidFill>
                    <a:prstClr val="black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Using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−(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 </m:t>
                      </m:r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A63678B-1B20-473A-A8C5-BF73DC04E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1448077"/>
                <a:ext cx="7567392" cy="4552400"/>
              </a:xfrm>
              <a:prstGeom prst="rect">
                <a:avLst/>
              </a:prstGeom>
              <a:blipFill rotWithShape="1">
                <a:blip r:embed="rId4"/>
                <a:stretch>
                  <a:fillRect l="-1127" t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E6284E3-2916-48FB-BE95-52FDA8DC5F9F}"/>
              </a:ext>
            </a:extLst>
          </p:cNvPr>
          <p:cNvSpPr/>
          <p:nvPr/>
        </p:nvSpPr>
        <p:spPr>
          <a:xfrm>
            <a:off x="7928463" y="6222424"/>
            <a:ext cx="399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one-sided decaying exponential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04720" y="-9720"/>
              <a:ext cx="10820880" cy="6601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360" y="-19080"/>
                <a:ext cx="10839600" cy="66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3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65622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+mn-lt"/>
              </a:rPr>
              <a:t>Example-1: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585457"/>
                <a:ext cx="11848564" cy="781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Find the Fourier transform of rectangular pulse signal: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3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300" i="1" dirty="0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300" b="0" i="1" dirty="0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300" b="0" i="1" dirty="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;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300" b="0" i="1" dirty="0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300" b="0" i="0" dirty="0" smtClean="0">
                                <a:latin typeface="Cambria Math" panose="02040503050406030204" pitchFamily="18" charset="0"/>
                              </a:rPr>
                              <m:t>0;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300" i="1" dirty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3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3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sz="2300" dirty="0"/>
              </a:p>
              <a:p>
                <a:endParaRPr lang="en-US" sz="1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585457"/>
                <a:ext cx="11848564" cy="781048"/>
              </a:xfrm>
              <a:prstGeom prst="rect">
                <a:avLst/>
              </a:prstGeom>
              <a:blipFill rotWithShape="1">
                <a:blip r:embed="rId2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0E5D80C-F848-42EA-9F7E-C0031CCA1158}"/>
              </a:ext>
            </a:extLst>
          </p:cNvPr>
          <p:cNvSpPr/>
          <p:nvPr/>
        </p:nvSpPr>
        <p:spPr>
          <a:xfrm>
            <a:off x="9310614" y="4071921"/>
            <a:ext cx="2353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raphTimesMathPS"/>
              </a:rPr>
              <a:t>The rectangular pulse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7274DAF-5902-4517-8EEA-5F310A9ECA8F}"/>
                  </a:ext>
                </a:extLst>
              </p:cNvPr>
              <p:cNvSpPr/>
              <p:nvPr/>
            </p:nvSpPr>
            <p:spPr>
              <a:xfrm>
                <a:off x="188570" y="1449641"/>
                <a:ext cx="9122044" cy="4629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 smtClean="0">
                    <a:solidFill>
                      <a:srgbClr val="0070C0"/>
                    </a:solidFill>
                  </a:rPr>
                  <a:t>Solution:</a:t>
                </a:r>
              </a:p>
              <a:p>
                <a:r>
                  <a:rPr lang="en-US" sz="2300" dirty="0"/>
                  <a:t>Using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2300" dirty="0"/>
                  <a:t>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func>
                        </m:num>
                        <m:den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func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</a:endParaRPr>
              </a:p>
              <a:p>
                <a:endParaRPr lang="en-US" sz="2000" dirty="0"/>
              </a:p>
              <a:p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3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300" b="0" i="1" dirty="0" smtClean="0">
                        <a:latin typeface="Cambria Math"/>
                      </a:rPr>
                      <m:t> </m:t>
                    </m:r>
                    <m:r>
                      <a:rPr lang="en-US" sz="23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300" dirty="0" smtClean="0"/>
                  <a:t> </a:t>
                </a:r>
                <a:r>
                  <a:rPr lang="en-US" sz="2300" dirty="0"/>
                  <a:t>is defined,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func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                 (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≠0)</m:t>
                              </m:r>
                            </m:e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1;                 </m:t>
                              </m:r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7274DAF-5902-4517-8EEA-5F310A9EC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0" y="1449641"/>
                <a:ext cx="9122044" cy="4629985"/>
              </a:xfrm>
              <a:prstGeom prst="rect">
                <a:avLst/>
              </a:prstGeom>
              <a:blipFill rotWithShape="1">
                <a:blip r:embed="rId3"/>
                <a:stretch>
                  <a:fillRect l="-1003" t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485" y="1526258"/>
            <a:ext cx="2762250" cy="223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200560" y="4057560"/>
              <a:ext cx="3667680" cy="876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91200" y="4048200"/>
                <a:ext cx="368640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4381560" y="4657680"/>
              <a:ext cx="7706160" cy="1943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72200" y="4648320"/>
                <a:ext cx="7724880" cy="19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2895480" y="276120"/>
              <a:ext cx="9106560" cy="5820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6120" y="266760"/>
                <a:ext cx="9125280" cy="58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6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7040" y="0"/>
              <a:ext cx="11611440" cy="6610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80" y="-9360"/>
                <a:ext cx="1163016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53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90400" y="85680"/>
              <a:ext cx="9849240" cy="1381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76320"/>
                <a:ext cx="9867960" cy="14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61960" y="1562040"/>
              <a:ext cx="11477880" cy="4562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600" y="1552680"/>
                <a:ext cx="11496600" cy="458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81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6440" y="66600"/>
              <a:ext cx="11420640" cy="5924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080" y="57240"/>
                <a:ext cx="1143936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89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57040" y="95040"/>
              <a:ext cx="10887480" cy="364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680" y="85680"/>
                <a:ext cx="10906200" cy="36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45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A5D0636-EEBB-4393-A6C1-04356F58798A}"/>
              </a:ext>
            </a:extLst>
          </p:cNvPr>
          <p:cNvSpPr/>
          <p:nvPr/>
        </p:nvSpPr>
        <p:spPr>
          <a:xfrm>
            <a:off x="351692" y="207890"/>
            <a:ext cx="117277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Table: A brief table of Fourier transforms.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48B6425-20CF-4033-8D22-7F26114C9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2695" y="854221"/>
            <a:ext cx="8102991" cy="563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8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65622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+mn-lt"/>
              </a:rPr>
              <a:t>Example-2: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585457"/>
                <a:ext cx="11848564" cy="1016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/>
                  <a:t>Consider </a:t>
                </a:r>
                <a:r>
                  <a:rPr lang="en-US" sz="2200" dirty="0"/>
                  <a:t>the signal whose Fourier transform is:</a:t>
                </a:r>
                <a:r>
                  <a:rPr lang="en-US" sz="22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;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𝑊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0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0;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𝑊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200" dirty="0"/>
                  <a:t> </a:t>
                </a:r>
                <a:endParaRPr lang="en-US" sz="2200" dirty="0" smtClean="0"/>
              </a:p>
              <a:p>
                <a:r>
                  <a:rPr lang="en-US" sz="2200" dirty="0" smtClean="0"/>
                  <a:t>Determine </a:t>
                </a:r>
                <a:r>
                  <a:rPr lang="en-US" sz="2200" dirty="0"/>
                  <a:t>the original signal in time-domain. </a:t>
                </a:r>
                <a:endParaRPr lang="en-US" sz="22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585457"/>
                <a:ext cx="11848564" cy="1016368"/>
              </a:xfrm>
              <a:prstGeom prst="rect">
                <a:avLst/>
              </a:prstGeom>
              <a:blipFill rotWithShape="1">
                <a:blip r:embed="rId2"/>
                <a:stretch>
                  <a:fillRect l="-617" b="-10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299" y="1302996"/>
            <a:ext cx="2899701" cy="198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4252845"/>
            <a:ext cx="4328160" cy="167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7274DAF-5902-4517-8EEA-5F310A9ECA8F}"/>
                  </a:ext>
                </a:extLst>
              </p:cNvPr>
              <p:cNvSpPr/>
              <p:nvPr/>
            </p:nvSpPr>
            <p:spPr>
              <a:xfrm>
                <a:off x="188570" y="1449641"/>
                <a:ext cx="10433710" cy="4586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 smtClean="0">
                    <a:solidFill>
                      <a:srgbClr val="0070C0"/>
                    </a:solidFill>
                  </a:rPr>
                  <a:t>Solution:</a:t>
                </a:r>
              </a:p>
              <a:p>
                <a:r>
                  <a:rPr lang="en-US" sz="2300" dirty="0"/>
                  <a:t>Using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dirty="0" smtClean="0">
                        <a:latin typeface="Cambria Math"/>
                      </a:rPr>
                      <m:t>∗</m:t>
                    </m:r>
                    <m:r>
                      <a:rPr lang="en-US" sz="2300" i="1" dirty="0">
                        <a:latin typeface="Cambria Math" panose="02040503050406030204" pitchFamily="18" charset="0"/>
                      </a:rPr>
                      <m:t>∗)</m:t>
                    </m:r>
                  </m:oMath>
                </a14:m>
                <a:r>
                  <a:rPr lang="en-US" sz="2300" dirty="0"/>
                  <a:t>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300" i="1" dirty="0">
                              <a:solidFill>
                                <a:srgbClr val="D60093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D60093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300" i="1" dirty="0">
                          <a:solidFill>
                            <a:srgbClr val="D60093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𝑊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𝑊</m:t>
                          </m:r>
                        </m:sub>
                        <m:sup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𝑊</m:t>
                          </m:r>
                        </m:sup>
                      </m:sSubSup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3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𝑊𝑡</m:t>
                                  </m:r>
                                </m:sup>
                              </m:sSup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𝑖𝑊𝑡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𝑊𝑡</m:t>
                              </m:r>
                            </m:e>
                          </m:func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d>
                        <m:dPr>
                          <m:ctrlPr>
                            <a:rPr lang="en-US" sz="23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𝑊𝑡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𝑊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𝑊𝑡</m:t>
                          </m:r>
                        </m:e>
                      </m:func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</a:endParaRPr>
              </a:p>
              <a:p>
                <a:endParaRPr lang="en-US" sz="2000" dirty="0"/>
              </a:p>
              <a:p>
                <a:r>
                  <a:rPr lang="en-US" sz="23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dirty="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23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300" b="0" i="1" dirty="0" smtClean="0">
                        <a:latin typeface="Cambria Math"/>
                      </a:rPr>
                      <m:t> </m:t>
                    </m:r>
                    <m:r>
                      <a:rPr lang="en-US" sz="2300" b="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𝑊𝑡</m:t>
                    </m:r>
                  </m:oMath>
                </a14:m>
                <a:r>
                  <a:rPr lang="en-US" sz="2300" dirty="0" smtClean="0"/>
                  <a:t> </a:t>
                </a:r>
                <a:r>
                  <a:rPr lang="en-US" sz="2300" dirty="0"/>
                  <a:t>is defined,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b="0" i="1" dirty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𝑊𝑡</m:t>
                          </m:r>
                        </m:e>
                      </m:func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300" b="0" i="1" dirty="0" smtClean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𝑊𝑡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3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𝑊𝑡</m:t>
                                  </m:r>
                                </m:den>
                              </m:f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                 (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≠0)</m:t>
                              </m:r>
                            </m:e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1;                 </m:t>
                              </m:r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7274DAF-5902-4517-8EEA-5F310A9EC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0" y="1449641"/>
                <a:ext cx="10433710" cy="4586897"/>
              </a:xfrm>
              <a:prstGeom prst="rect">
                <a:avLst/>
              </a:prstGeom>
              <a:blipFill rotWithShape="1">
                <a:blip r:embed="rId5"/>
                <a:stretch>
                  <a:fillRect l="-876" t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52280" y="5000400"/>
              <a:ext cx="10058760" cy="1857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920" y="4991040"/>
                <a:ext cx="10077480" cy="18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70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1AA8DDF3-C524-4399-8FAA-ACECBE08F854}"/>
              </a:ext>
            </a:extLst>
          </p:cNvPr>
          <p:cNvSpPr/>
          <p:nvPr/>
        </p:nvSpPr>
        <p:spPr>
          <a:xfrm>
            <a:off x="628357" y="358529"/>
            <a:ext cx="11047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Relationship between the Fourier transform pairs </a:t>
            </a:r>
            <a:r>
              <a:rPr lang="en-US" sz="2400" dirty="0" smtClean="0"/>
              <a:t>of examples (1) and (2)</a:t>
            </a:r>
            <a:endParaRPr lang="en-US" sz="23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769" y="820194"/>
            <a:ext cx="9101383" cy="5641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62000" y="923760"/>
              <a:ext cx="11582640" cy="452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40" y="914400"/>
                <a:ext cx="11601360" cy="45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33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28E7BEA-ABB8-4337-AE01-FB7BEE6CA3B5}"/>
              </a:ext>
            </a:extLst>
          </p:cNvPr>
          <p:cNvSpPr/>
          <p:nvPr/>
        </p:nvSpPr>
        <p:spPr>
          <a:xfrm>
            <a:off x="193619" y="121307"/>
            <a:ext cx="7149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Properties </a:t>
            </a:r>
            <a:r>
              <a:rPr lang="en-US" sz="3600" b="1" dirty="0">
                <a:solidFill>
                  <a:srgbClr val="0070C0"/>
                </a:solidFill>
              </a:rPr>
              <a:t>of the Fourier Transform 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142755"/>
                <a:ext cx="12054840" cy="49238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/>
                <a:r>
                  <a:rPr lang="en-US" sz="2300" dirty="0" smtClean="0"/>
                  <a:t>By </a:t>
                </a:r>
                <a:r>
                  <a:rPr lang="en-US" sz="2300" dirty="0"/>
                  <a:t>comparing the transform and inverse transform relations given in </a:t>
                </a:r>
                <a:r>
                  <a:rPr lang="en-US" sz="2300" dirty="0" smtClean="0"/>
                  <a:t>examples (1) </a:t>
                </a:r>
                <a:r>
                  <a:rPr lang="en-US" sz="2300" dirty="0"/>
                  <a:t>and </a:t>
                </a:r>
                <a:r>
                  <a:rPr lang="en-US" sz="2300" dirty="0" smtClean="0"/>
                  <a:t>(2), we observe </a:t>
                </a:r>
                <a:r>
                  <a:rPr lang="en-US" sz="2300" dirty="0"/>
                  <a:t>that these equations are similar, but not quite identical, in form. This </a:t>
                </a:r>
                <a:r>
                  <a:rPr lang="en-US" sz="2300" dirty="0" smtClean="0"/>
                  <a:t>symmetry leads </a:t>
                </a:r>
                <a:r>
                  <a:rPr lang="en-US" sz="2300" dirty="0"/>
                  <a:t>to a property of the Fourier transform referred to as </a:t>
                </a:r>
                <a:r>
                  <a:rPr lang="en-US" sz="2300" i="1" dirty="0"/>
                  <a:t>duality. </a:t>
                </a:r>
                <a:r>
                  <a:rPr lang="en-US" sz="2300" dirty="0"/>
                  <a:t>In </a:t>
                </a:r>
                <a:r>
                  <a:rPr lang="en-US" sz="2300" dirty="0" smtClean="0"/>
                  <a:t>example (1), we alluded </a:t>
                </a:r>
                <a:r>
                  <a:rPr lang="en-US" sz="2300" dirty="0"/>
                  <a:t>to duality when we noted the relationship that exists between the Fourier </a:t>
                </a:r>
                <a:r>
                  <a:rPr lang="en-US" sz="2300" dirty="0" smtClean="0"/>
                  <a:t>transform pairs </a:t>
                </a:r>
                <a:r>
                  <a:rPr lang="en-US" sz="2300" dirty="0"/>
                  <a:t>of </a:t>
                </a:r>
                <a:r>
                  <a:rPr lang="en-US" sz="2300" dirty="0" smtClean="0"/>
                  <a:t>examples (1) </a:t>
                </a:r>
                <a:r>
                  <a:rPr lang="en-US" sz="2300" dirty="0"/>
                  <a:t>and </a:t>
                </a:r>
                <a:r>
                  <a:rPr lang="en-US" sz="2300" dirty="0" smtClean="0"/>
                  <a:t>(2). </a:t>
                </a:r>
                <a:r>
                  <a:rPr lang="en-US" sz="2300" dirty="0"/>
                  <a:t>The symmetry exhibited by these two examples extends to Fourier transforms </a:t>
                </a:r>
                <a:r>
                  <a:rPr lang="en-US" sz="2300" dirty="0" smtClean="0"/>
                  <a:t>in general. Specifically</a:t>
                </a:r>
                <a:r>
                  <a:rPr lang="en-US" sz="2300" dirty="0"/>
                  <a:t>, because of the symmetry between examples (1) and (2</a:t>
                </a:r>
                <a:r>
                  <a:rPr lang="en-US" sz="2300" dirty="0" smtClean="0"/>
                  <a:t>), for any transform </a:t>
                </a:r>
                <a:r>
                  <a:rPr lang="en-US" sz="2300" dirty="0"/>
                  <a:t>pair, there is a dual pair with the time and frequency variables interchanged</a:t>
                </a:r>
                <a:r>
                  <a:rPr lang="en-US" sz="2300" dirty="0" smtClean="0"/>
                  <a:t>. This property is formally defined as:</a:t>
                </a:r>
              </a:p>
              <a:p>
                <a:r>
                  <a:rPr lang="en-US" sz="2300" dirty="0" smtClean="0"/>
                  <a:t>		  If </a:t>
                </a:r>
                <a:r>
                  <a:rPr lang="en-US" sz="2300" dirty="0"/>
                  <a:t>the function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/>
                      </a:rPr>
                      <m:t>𝑓</m:t>
                    </m:r>
                    <m:r>
                      <a:rPr lang="en-US" sz="2300" i="1" dirty="0">
                        <a:latin typeface="Cambria Math"/>
                      </a:rPr>
                      <m:t>(</m:t>
                    </m:r>
                    <m:r>
                      <a:rPr lang="en-US" sz="2300" i="1" dirty="0">
                        <a:latin typeface="Cambria Math"/>
                      </a:rPr>
                      <m:t>𝑡</m:t>
                    </m:r>
                    <m:r>
                      <a:rPr lang="en-US" sz="23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/>
                  <a:t> has a Fourier transform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/>
                      </a:rPr>
                      <m:t>𝐹</m:t>
                    </m:r>
                    <m:r>
                      <a:rPr lang="en-US" sz="2300" i="1" dirty="0">
                        <a:latin typeface="Cambria Math"/>
                      </a:rPr>
                      <m:t>(</m:t>
                    </m:r>
                    <m:r>
                      <a:rPr lang="en-US" sz="2300" i="1" dirty="0" err="1">
                        <a:latin typeface="Cambria Math"/>
                      </a:rPr>
                      <m:t>𝜔</m:t>
                    </m:r>
                    <m:r>
                      <a:rPr lang="en-US" sz="23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ctrlP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 dirty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sz="2300" i="1"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300" i="1">
                        <a:latin typeface="Cambria Math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300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300" dirty="0"/>
                  <a:t> i.e., </a:t>
                </a:r>
                <a:r>
                  <a:rPr lang="en-US" sz="2300" dirty="0" smtClean="0"/>
                  <a:t>		  </a:t>
                </a:r>
                <a14:m>
                  <m:oMath xmlns:m="http://schemas.openxmlformats.org/officeDocument/2006/math">
                    <m:r>
                      <a:rPr lang="en-US" altLang="en-US" sz="230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altLang="en-US" sz="2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00" i="1">
                        <a:latin typeface="Cambria Math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00" i="1">
                        <a:latin typeface="Cambria Math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altLang="en-US" sz="2300" i="1">
                        <a:latin typeface="Cambria Math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en-US" sz="2300" b="0" i="0" smtClean="0">
                        <a:latin typeface="Cambria Math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 smtClean="0"/>
                  <a:t>then:</a:t>
                </a:r>
              </a:p>
              <a:p>
                <a:endParaRPr lang="en-US" sz="1000" i="1" dirty="0" smtClean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i="1">
                                  <a:solidFill>
                                    <a:srgbClr val="0070C0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dirty="0">
                          <a:solidFill>
                            <a:srgbClr val="0070C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or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    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−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𝜔</m:t>
                          </m:r>
                        </m:e>
                      </m:d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2400" dirty="0">
                  <a:solidFill>
                    <a:srgbClr val="0070C0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endParaRPr lang="en-US" sz="2300" dirty="0"/>
              </a:p>
              <a:p>
                <a:pPr lvl="1" algn="just"/>
                <a:endParaRPr lang="en-US" sz="23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2755"/>
                <a:ext cx="12054840" cy="4923848"/>
              </a:xfrm>
              <a:prstGeom prst="rect">
                <a:avLst/>
              </a:prstGeom>
              <a:blipFill rotWithShape="1">
                <a:blip r:embed="rId2"/>
                <a:stretch>
                  <a:fillRect t="-866" r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-95090" y="687458"/>
            <a:ext cx="7727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70C0"/>
                </a:solidFill>
              </a:rPr>
              <a:t>9.	 </a:t>
            </a:r>
            <a:r>
              <a:rPr lang="en-US" sz="2400" b="1" dirty="0" smtClean="0">
                <a:solidFill>
                  <a:srgbClr val="0070C0"/>
                </a:solidFill>
              </a:rPr>
              <a:t>    Duality (Symmetry Property)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676440" y="5238720"/>
              <a:ext cx="8191800" cy="110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080" y="5229360"/>
                <a:ext cx="8210520" cy="11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4019400" y="5200560"/>
              <a:ext cx="3819960" cy="1476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0040" y="5191200"/>
                <a:ext cx="3838680" cy="14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608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xmlns="" id="{920C2659-0782-4AF8-9938-D31077F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003" y="434731"/>
            <a:ext cx="11397803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/>
            <a:r>
              <a:rPr lang="en-US" altLang="en-US" sz="25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Book: </a:t>
            </a:r>
            <a:r>
              <a:rPr lang="en-US" sz="2500" dirty="0">
                <a:solidFill>
                  <a:srgbClr val="0070C0"/>
                </a:solidFill>
                <a:latin typeface="+mn-lt"/>
              </a:rPr>
              <a:t>Advanced Modern Engineering Mathematics (4</a:t>
            </a:r>
            <a:r>
              <a:rPr lang="en-US" sz="2500" baseline="30000" dirty="0">
                <a:solidFill>
                  <a:srgbClr val="0070C0"/>
                </a:solidFill>
                <a:latin typeface="+mn-lt"/>
              </a:rPr>
              <a:t>th</a:t>
            </a:r>
            <a:r>
              <a:rPr lang="en-US" sz="2500" dirty="0">
                <a:solidFill>
                  <a:srgbClr val="0070C0"/>
                </a:solidFill>
                <a:latin typeface="+mn-lt"/>
              </a:rPr>
              <a:t> Edition)  by Glyn James </a:t>
            </a:r>
          </a:p>
          <a:p>
            <a:pPr marL="1657350" lvl="3" indent="-342900">
              <a:buFont typeface="Arial" pitchFamily="34" charset="0"/>
              <a:buChar char="•"/>
            </a:pPr>
            <a:r>
              <a:rPr lang="en-US" altLang="en-US" sz="25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Chapter: 8 </a:t>
            </a:r>
          </a:p>
          <a:p>
            <a:pPr marL="2571750" lvl="5" indent="-342900">
              <a:buFont typeface="Arial" pitchFamily="34" charset="0"/>
              <a:buChar char="•"/>
            </a:pPr>
            <a:r>
              <a:rPr lang="en-US" altLang="en-US" sz="25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Sections: 8.3</a:t>
            </a:r>
          </a:p>
          <a:p>
            <a:pPr marL="2571750" lvl="5" indent="-342900">
              <a:buFont typeface="Arial" pitchFamily="34" charset="0"/>
              <a:buChar char="•"/>
            </a:pPr>
            <a:endParaRPr lang="en-US" altLang="en-US" sz="2500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  <a:p>
            <a:pPr marL="457200" lvl="1" indent="0"/>
            <a:r>
              <a:rPr lang="en-US" altLang="en-US" sz="25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Book: </a:t>
            </a:r>
            <a:r>
              <a:rPr lang="en-US" sz="2500" dirty="0">
                <a:solidFill>
                  <a:srgbClr val="0070C0"/>
                </a:solidFill>
                <a:latin typeface="+mn-lt"/>
              </a:rPr>
              <a:t>Signals and Systems (2</a:t>
            </a:r>
            <a:r>
              <a:rPr lang="en-US" sz="2500" baseline="30000" dirty="0">
                <a:solidFill>
                  <a:srgbClr val="0070C0"/>
                </a:solidFill>
                <a:latin typeface="+mn-lt"/>
              </a:rPr>
              <a:t>nd</a:t>
            </a:r>
            <a:r>
              <a:rPr lang="en-US" sz="2500" dirty="0">
                <a:solidFill>
                  <a:srgbClr val="0070C0"/>
                </a:solidFill>
                <a:latin typeface="+mn-lt"/>
              </a:rPr>
              <a:t> Edition)</a:t>
            </a:r>
            <a:r>
              <a:rPr lang="en-US" sz="2500" b="1" dirty="0">
                <a:solidFill>
                  <a:srgbClr val="0070C0"/>
                </a:solidFill>
                <a:latin typeface="+mn-lt"/>
              </a:rPr>
              <a:t> </a:t>
            </a:r>
            <a:r>
              <a:rPr lang="en-US" sz="2500" dirty="0">
                <a:solidFill>
                  <a:srgbClr val="0070C0"/>
                </a:solidFill>
                <a:latin typeface="+mn-lt"/>
              </a:rPr>
              <a:t>by Alan V. Oppenheim, Alan S. </a:t>
            </a:r>
            <a:r>
              <a:rPr lang="en-US" sz="2500" dirty="0" err="1">
                <a:solidFill>
                  <a:srgbClr val="0070C0"/>
                </a:solidFill>
                <a:latin typeface="+mn-lt"/>
              </a:rPr>
              <a:t>Willsky</a:t>
            </a:r>
            <a:r>
              <a:rPr lang="en-US" sz="2500" dirty="0">
                <a:solidFill>
                  <a:srgbClr val="0070C0"/>
                </a:solidFill>
                <a:latin typeface="+mn-lt"/>
              </a:rPr>
              <a:t>, and 	     S. Hamid </a:t>
            </a:r>
            <a:r>
              <a:rPr lang="en-US" sz="2500" dirty="0" err="1">
                <a:solidFill>
                  <a:srgbClr val="0070C0"/>
                </a:solidFill>
                <a:latin typeface="+mn-lt"/>
              </a:rPr>
              <a:t>Nawab</a:t>
            </a:r>
            <a:endParaRPr lang="en-US" sz="2500" dirty="0">
              <a:solidFill>
                <a:srgbClr val="0070C0"/>
              </a:solidFill>
              <a:latin typeface="+mn-lt"/>
            </a:endParaRPr>
          </a:p>
          <a:p>
            <a:pPr marL="1657350" lvl="3" indent="-342900">
              <a:buFont typeface="Arial" pitchFamily="34" charset="0"/>
              <a:buChar char="•"/>
            </a:pPr>
            <a:r>
              <a:rPr lang="en-US" altLang="en-US" sz="25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Chapter: 4 </a:t>
            </a:r>
          </a:p>
          <a:p>
            <a:pPr marL="2571750" lvl="5" indent="-342900">
              <a:buFont typeface="Arial" pitchFamily="34" charset="0"/>
              <a:buChar char="•"/>
            </a:pPr>
            <a:r>
              <a:rPr lang="en-US" altLang="en-US" sz="25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Sections: 4.1, 4.3</a:t>
            </a:r>
          </a:p>
          <a:p>
            <a:pPr marL="2571750" lvl="5" indent="-342900">
              <a:buFont typeface="Arial" pitchFamily="34" charset="0"/>
              <a:buChar char="•"/>
            </a:pPr>
            <a:endParaRPr lang="en-US" altLang="en-US" sz="2500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  <a:p>
            <a:pPr marL="457200" lvl="1" indent="0" eaLnBrk="1" hangingPunct="1"/>
            <a:endParaRPr lang="en-US" altLang="en-US" sz="2500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0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04760" y="-28800"/>
              <a:ext cx="11697120" cy="639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400" y="-38160"/>
                <a:ext cx="11715840" cy="641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6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47680" y="75960"/>
              <a:ext cx="11840040" cy="5982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320" y="66600"/>
                <a:ext cx="11858760" cy="60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649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72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62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33200" y="-19080"/>
              <a:ext cx="11697120" cy="659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840" y="-28440"/>
                <a:ext cx="11715840" cy="66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43080" y="47520"/>
              <a:ext cx="11620800" cy="595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720" y="38160"/>
                <a:ext cx="11639520" cy="59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48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09520" y="28440"/>
              <a:ext cx="11354040" cy="6210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19080"/>
                <a:ext cx="11372760" cy="62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01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4920" y="66600"/>
              <a:ext cx="11516040" cy="642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60" y="57240"/>
                <a:ext cx="11534760" cy="64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7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65622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+mn-lt"/>
              </a:rPr>
              <a:t>Example-3:</a:t>
            </a:r>
            <a:endParaRPr lang="en-US" sz="36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585457"/>
                <a:ext cx="11848564" cy="8917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/>
                  <a:t>Determine the  </a:t>
                </a:r>
                <a:r>
                  <a:rPr lang="en-US" sz="2200" dirty="0"/>
                  <a:t>Fourier transform </a:t>
                </a:r>
                <a:r>
                  <a:rPr lang="en-US" sz="2200" dirty="0" smtClean="0"/>
                  <a:t> of the signal: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70C0"/>
                        </a:solidFill>
                        <a:latin typeface="Cambria Math"/>
                        <a:ea typeface="Cambria Math" panose="02040503050406030204" pitchFamily="18" charset="0"/>
                      </a:rPr>
                      <m:t>𝐶</m:t>
                    </m:r>
                    <m:func>
                      <m:funcPr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fName>
                      <m:e>
                        <m:r>
                          <a:rPr lang="en-US" sz="2000" b="0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func>
                    <m:r>
                      <a:rPr 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𝐶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000" b="0" i="1" dirty="0" smtClean="0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  <m:r>
                                      <a:rPr lang="en-US" sz="2000" i="1" dirty="0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000" b="0" i="1" dirty="0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sz="2000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den>
                            </m:f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         (</m:t>
                            </m:r>
                            <m:r>
                              <a:rPr lang="en-US" sz="2000" b="0" i="1" dirty="0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≠0)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</m:t>
                            </m:r>
                            <m:r>
                              <a:rPr lang="en-US" sz="2000" b="0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         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200" dirty="0" smtClean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585457"/>
                <a:ext cx="11848564" cy="891719"/>
              </a:xfrm>
              <a:prstGeom prst="rect">
                <a:avLst/>
              </a:prstGeom>
              <a:blipFill rotWithShape="1">
                <a:blip r:embed="rId2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E7274DAF-5902-4517-8EEA-5F310A9ECA8F}"/>
                  </a:ext>
                </a:extLst>
              </p:cNvPr>
              <p:cNvSpPr/>
              <p:nvPr/>
            </p:nvSpPr>
            <p:spPr>
              <a:xfrm>
                <a:off x="171718" y="1484383"/>
                <a:ext cx="11848564" cy="5302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sz="2300" dirty="0"/>
                  <a:t>We know that if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3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3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300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300" i="1" dirty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3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3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;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3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≤</m:t>
                            </m:r>
                            <m:r>
                              <a:rPr lang="en-US" sz="23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3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30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0;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300" i="1" dirty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300" b="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3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300" dirty="0" smtClean="0">
                    <a:solidFill>
                      <a:schemeClr val="tx1"/>
                    </a:solidFill>
                  </a:rPr>
                  <a:t>, a rectangular pulse, then</a:t>
                </a:r>
                <a:endParaRPr lang="en-US" sz="2300" dirty="0" smtClean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sz="2300" dirty="0" smtClean="0"/>
                  <a:t>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𝐴𝑇</m:t>
                    </m:r>
                    <m:func>
                      <m:func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fName>
                      <m:e>
                        <m:r>
                          <a:rPr lang="en-US" sz="23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300" dirty="0" smtClean="0">
                    <a:solidFill>
                      <a:srgbClr val="0070C0"/>
                    </a:solidFill>
                  </a:rPr>
                  <a:t>   where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fName>
                      <m:e>
                        <m:r>
                          <a:rPr lang="en-US" sz="23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23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func>
                                  <m:funcPr>
                                    <m:ctrlPr>
                                      <a:rPr lang="en-US" sz="2300" i="1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30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2300" i="1" dirty="0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𝜔</m:t>
                                    </m:r>
                                    <m:r>
                                      <a:rPr lang="en-US" sz="23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func>
                              </m:num>
                              <m:den>
                                <m:r>
                                  <a:rPr lang="en-US" sz="2300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  <m:r>
                                  <a:rPr lang="en-US" sz="2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den>
                            </m:f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                 (</m:t>
                            </m:r>
                            <m:r>
                              <a:rPr lang="en-US" sz="2300" i="1" dirty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≠0)</m:t>
                            </m:r>
                          </m:e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1;                 </m:t>
                            </m:r>
                            <m:d>
                              <m:dPr>
                                <m:ctrlPr>
                                  <a:rPr lang="en-US" sz="2300" i="1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i="1" dirty="0">
                                    <a:solidFill>
                                      <a:srgbClr val="0070C0"/>
                                    </a:solidFill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  <m:r>
                                  <a:rPr lang="en-US" sz="23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</m:e>
                        </m:eqArr>
                      </m:e>
                    </m:d>
                  </m:oMath>
                </a14:m>
                <a:endParaRPr lang="en-US" sz="2300" dirty="0"/>
              </a:p>
              <a:p>
                <a:r>
                  <a:rPr lang="en-US" sz="2300" dirty="0" smtClean="0"/>
                  <a:t>Since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𝐴𝑇</m:t>
                    </m:r>
                    <m:func>
                      <m:func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fName>
                      <m:e>
                        <m:r>
                          <a:rPr lang="en-US" sz="2300" i="1" dirty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30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⇒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𝐴𝑇</m:t>
                    </m:r>
                    <m:func>
                      <m:func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3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fName>
                      <m:e>
                        <m:r>
                          <a:rPr lang="en-US" sz="2300" b="0" i="1" dirty="0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300" dirty="0" smtClean="0"/>
                  <a:t> Choosing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𝑇</m:t>
                    </m:r>
                    <m:r>
                      <a:rPr lang="en-US" sz="2300" b="0" i="1" smtClean="0">
                        <a:latin typeface="Cambria Math"/>
                      </a:rPr>
                      <m:t>=</m:t>
                    </m:r>
                    <m:r>
                      <a:rPr lang="en-US" sz="2300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3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𝐴</m:t>
                    </m:r>
                    <m:r>
                      <a:rPr lang="en-US" sz="23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en-US" sz="2300" b="0" i="1" smtClean="0">
                            <a:latin typeface="Cambria Math"/>
                          </a:rPr>
                          <m:t>2</m:t>
                        </m:r>
                        <m:r>
                          <a:rPr lang="en-US" sz="2300" b="0" i="1" smtClean="0">
                            <a:latin typeface="Cambria Math"/>
                          </a:rPr>
                          <m:t>𝑎</m:t>
                        </m:r>
                      </m:den>
                    </m:f>
                    <m:r>
                      <a:rPr lang="en-US" sz="23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300" dirty="0" smtClean="0"/>
                  <a:t> we have:</a:t>
                </a:r>
              </a:p>
              <a:p>
                <a:endParaRPr lang="en-US" sz="23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>
                          <a:latin typeface="Cambria Math"/>
                        </a:rPr>
                        <m:t>=</m:t>
                      </m:r>
                      <m:r>
                        <a:rPr lang="en-US" sz="2300" b="0" i="1" smtClean="0">
                          <a:latin typeface="Cambria Math"/>
                          <a:ea typeface="Cambria Math" panose="02040503050406030204" pitchFamily="18" charset="0"/>
                        </a:rPr>
                        <m:t>𝐶</m:t>
                      </m:r>
                      <m:func>
                        <m:funcPr>
                          <m:ctrlPr>
                            <a:rPr lang="en-US" sz="23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300" i="1" dirty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func>
                      <m:r>
                        <a:rPr lang="en-US" sz="23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b="0" i="1" smtClean="0">
                          <a:latin typeface="Cambria Math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3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300" b="0" i="1" smtClean="0">
                          <a:latin typeface="Cambria Math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300" b="0" dirty="0" smtClean="0">
                  <a:ea typeface="Cambria Math" panose="02040503050406030204" pitchFamily="18" charset="0"/>
                </a:endParaRPr>
              </a:p>
              <a:p>
                <a:r>
                  <a:rPr lang="en-US" sz="2300" dirty="0" smtClean="0"/>
                  <a:t>Now</a:t>
                </a:r>
                <a:endParaRPr lang="en-US" sz="2300" b="0" i="0" dirty="0" smtClean="0">
                  <a:solidFill>
                    <a:srgbClr val="0070C0"/>
                  </a:solidFill>
                  <a:latin typeface="Cambria Math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0" i="0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𝑓</m:t>
                      </m:r>
                      <m:d>
                        <m:dPr>
                          <m:ctrlP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3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   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using</m:t>
                          </m:r>
                          <m:r>
                            <a:rPr lang="en-US" sz="2300" b="0" i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b="0" i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duality</m:t>
                          </m:r>
                          <m:r>
                            <a:rPr lang="en-US" sz="2300" b="0" i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b="0" i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property</m:t>
                          </m:r>
                        </m:e>
                      </m:d>
                    </m:oMath>
                  </m:oMathPara>
                </a14:m>
                <a:endParaRPr lang="en-US" sz="2300" b="0" dirty="0" smtClean="0">
                  <a:solidFill>
                    <a:srgbClr val="0070C0"/>
                  </a:solidFill>
                  <a:ea typeface="Cambria Math"/>
                </a:endParaRPr>
              </a:p>
              <a:p>
                <a:endParaRPr lang="en-US" sz="1000" dirty="0" smtClean="0"/>
              </a:p>
              <a:p>
                <a:r>
                  <a:rPr lang="en-US" sz="23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/>
                      </a:rPr>
                      <m:t>𝑓</m:t>
                    </m:r>
                    <m:r>
                      <a:rPr lang="en-US" sz="2300" b="0" i="1" smtClean="0">
                        <a:latin typeface="Cambria Math"/>
                      </a:rPr>
                      <m:t>(</m:t>
                    </m:r>
                    <m:r>
                      <a:rPr lang="en-US" sz="2300" b="0" i="1" smtClean="0">
                        <a:latin typeface="Cambria Math"/>
                      </a:rPr>
                      <m:t>𝑡</m:t>
                    </m:r>
                    <m:r>
                      <a:rPr lang="en-US" sz="23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 smtClean="0"/>
                  <a:t> is the rectangular pulse. Since,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00" b="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3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300" i="1" dirty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300" dirty="0" smtClean="0"/>
                  <a:t> so we have: </a:t>
                </a:r>
              </a:p>
              <a:p>
                <a:endParaRPr lang="en-US" sz="1200" i="1" dirty="0" smtClean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𝐶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/2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;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30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300" b="0" i="0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     </m:t>
                              </m:r>
                              <m:r>
                                <m:rPr>
                                  <m:nor/>
                                </m:rPr>
                                <a:rPr lang="en-US" sz="23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0;      </m:t>
                              </m:r>
                              <m:r>
                                <m:rPr>
                                  <m:nor/>
                                </m:rPr>
                                <a:rPr lang="en-US" sz="23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</m:d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300" b="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eqAr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𝐶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/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;   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≤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m:rPr>
                                      <m:nor/>
                                    </m:rPr>
                                    <a:rPr lang="en-US" sz="2300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    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30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0;       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</m:d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 </m:t>
                                  </m:r>
                                </m:e>
                              </m:eqArr>
                            </m:e>
                          </m:d>
                        </m:e>
                      </m:d>
                    </m:oMath>
                  </m:oMathPara>
                </a14:m>
                <a:endParaRPr lang="en-US" sz="23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7274DAF-5902-4517-8EEA-5F310A9EC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1484383"/>
                <a:ext cx="11848564" cy="5302221"/>
              </a:xfrm>
              <a:prstGeom prst="rect">
                <a:avLst/>
              </a:prstGeom>
              <a:blipFill rotWithShape="1">
                <a:blip r:embed="rId3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193619" y="121307"/>
            <a:ext cx="6120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The continuous Fourier spectra</a:t>
            </a:r>
            <a:endParaRPr lang="en-US" sz="3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id="{C856F4F8-C2B4-4843-A0A8-D29D62E4C74D}"/>
                  </a:ext>
                </a:extLst>
              </p:cNvPr>
              <p:cNvSpPr/>
              <p:nvPr/>
            </p:nvSpPr>
            <p:spPr>
              <a:xfrm>
                <a:off x="387238" y="908314"/>
                <a:ext cx="11563024" cy="4363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300" dirty="0">
                    <a:solidFill>
                      <a:prstClr val="black"/>
                    </a:solidFill>
                  </a:rPr>
                  <a:t>From the brief table of Fourier transforms, it is clear that Fourier transforms are generally complex-valued functions of the real frequency variable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ℱ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)}=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is the Fourier transform of the signal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is also known as the </a:t>
                </a:r>
                <a:r>
                  <a:rPr lang="en-US" sz="2300" b="1" dirty="0">
                    <a:solidFill>
                      <a:prstClr val="black"/>
                    </a:solidFill>
                  </a:rPr>
                  <a:t>(complex) frequency spectrum </a:t>
                </a:r>
                <a:r>
                  <a:rPr lang="en-US" sz="2300" dirty="0">
                    <a:solidFill>
                      <a:prstClr val="black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. Writing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in the exponential form:</a:t>
                </a:r>
              </a:p>
              <a:p>
                <a:pPr algn="just"/>
                <a:endParaRPr lang="en-US" sz="23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l-GR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l-GR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el-GR" sz="230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</m:d>
                            </m:e>
                          </m:func>
                        </m:sup>
                      </m:sSup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l-GR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</a:endParaRPr>
              </a:p>
              <a:p>
                <a:pPr algn="just"/>
                <a:endParaRPr lang="en-US" sz="2300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en-US" sz="2300" dirty="0">
                    <a:solidFill>
                      <a:prstClr val="black"/>
                    </a:solidFill>
                  </a:rPr>
                  <a:t>plots 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)|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arg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, which are both real-valued functions of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, are called </a:t>
                </a:r>
                <a:r>
                  <a:rPr lang="en-US" sz="2300" dirty="0" smtClean="0">
                    <a:solidFill>
                      <a:prstClr val="black"/>
                    </a:solidFill>
                  </a:rPr>
                  <a:t>the </a:t>
                </a:r>
                <a:r>
                  <a:rPr lang="en-US" sz="2300" b="1" dirty="0" smtClean="0">
                    <a:solidFill>
                      <a:prstClr val="black"/>
                    </a:solidFill>
                  </a:rPr>
                  <a:t>amplitude </a:t>
                </a:r>
                <a:r>
                  <a:rPr lang="en-US" sz="2300" dirty="0">
                    <a:solidFill>
                      <a:prstClr val="black"/>
                    </a:solidFill>
                  </a:rPr>
                  <a:t>and </a:t>
                </a:r>
                <a:r>
                  <a:rPr lang="en-US" sz="2300" b="1" dirty="0">
                    <a:solidFill>
                      <a:prstClr val="black"/>
                    </a:solidFill>
                  </a:rPr>
                  <a:t>phase spectra </a:t>
                </a:r>
                <a:r>
                  <a:rPr lang="en-US" sz="2300" dirty="0">
                    <a:solidFill>
                      <a:prstClr val="black"/>
                    </a:solidFill>
                  </a:rPr>
                  <a:t>respectively of the signal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. These two spectra </a:t>
                </a:r>
                <a:r>
                  <a:rPr lang="en-US" sz="2300" dirty="0" smtClean="0">
                    <a:solidFill>
                      <a:prstClr val="black"/>
                    </a:solidFill>
                  </a:rPr>
                  <a:t>represent the </a:t>
                </a:r>
                <a:r>
                  <a:rPr lang="en-US" sz="2300" b="1" dirty="0">
                    <a:solidFill>
                      <a:prstClr val="black"/>
                    </a:solidFill>
                  </a:rPr>
                  <a:t>frequency-domain portrait </a:t>
                </a:r>
                <a:r>
                  <a:rPr lang="en-US" sz="2300" dirty="0">
                    <a:solidFill>
                      <a:prstClr val="black"/>
                    </a:solidFill>
                  </a:rPr>
                  <a:t>of the signal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. In contrast to the situation when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was periodic, where the amplitude and phase spectra were defined only at discrete values 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we now see that both spectra are defined for all values of the continuous variable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.</a:t>
                </a:r>
                <a:endParaRPr lang="en-US" sz="23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56F4F8-C2B4-4843-A0A8-D29D62E4C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238" y="908314"/>
                <a:ext cx="11563024" cy="4363567"/>
              </a:xfrm>
              <a:prstGeom prst="rect">
                <a:avLst/>
              </a:prstGeom>
              <a:blipFill rotWithShape="1">
                <a:blip r:embed="rId2"/>
                <a:stretch>
                  <a:fillRect l="-791" t="-978" r="-791" b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74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75415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+mn-lt"/>
              </a:rPr>
              <a:t>Fourier Transform: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AA786D70-FA09-4767-9481-864DA0AE4AEA}"/>
                  </a:ext>
                </a:extLst>
              </p:cNvPr>
              <p:cNvSpPr/>
              <p:nvPr/>
            </p:nvSpPr>
            <p:spPr>
              <a:xfrm>
                <a:off x="171718" y="642085"/>
                <a:ext cx="11848564" cy="5973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absolutely integrable on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axis and is piecewise continuous on every finite interval, then the Fourier transform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exist and is given by:</a:t>
                </a:r>
              </a:p>
              <a:p>
                <a:pPr algn="just"/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CC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solidFill>
                                    <a:srgbClr val="CC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rgbClr val="CC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algn="just"/>
                <a:endParaRPr lang="en-US" sz="2400" dirty="0">
                  <a:solidFill>
                    <a:srgbClr val="0070C0"/>
                  </a:solidFill>
                </a:endParaRPr>
              </a:p>
              <a:p>
                <a:pPr algn="just"/>
                <a:endParaRPr lang="en-US" sz="2400" dirty="0">
                  <a:solidFill>
                    <a:srgbClr val="0070C0"/>
                  </a:solidFill>
                </a:endParaRPr>
              </a:p>
              <a:p>
                <a:pPr algn="just"/>
                <a:endParaRPr lang="en-US" sz="2400" dirty="0">
                  <a:solidFill>
                    <a:srgbClr val="0070C0"/>
                  </a:solidFill>
                </a:endParaRPr>
              </a:p>
              <a:p>
                <a:pPr algn="just"/>
                <a:r>
                  <a:rPr lang="en-US" sz="2400" dirty="0">
                    <a:solidFill>
                      <a:srgbClr val="0070C0"/>
                    </a:solidFill>
                  </a:rPr>
                  <a:t>Why we call it a transform?</a:t>
                </a:r>
              </a:p>
              <a:p>
                <a:pPr algn="just"/>
                <a:r>
                  <a:rPr lang="en-US" sz="2400" dirty="0"/>
                  <a:t>The basic reason is that one can view the above complex integral as follows: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)↔(</m:t>
                      </m:r>
                      <m:r>
                        <a:rPr lang="en-US" sz="2400" i="1" dirty="0"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just"/>
                <a:r>
                  <a:rPr lang="en-US" sz="2400" dirty="0"/>
                  <a:t>i.e., a transformation of the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into another variable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A transform </a:t>
                </a:r>
                <a:r>
                  <a:rPr lang="en-US" altLang="en-US" sz="2400" dirty="0"/>
                  <a:t>converts a function from one domain to another with no loss of information. A Fourier transform converts a function from the time (or spatial) domain to the frequency domain.</a:t>
                </a: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786D70-FA09-4767-9481-864DA0AE4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642085"/>
                <a:ext cx="11848564" cy="5973045"/>
              </a:xfrm>
              <a:prstGeom prst="rect">
                <a:avLst/>
              </a:prstGeom>
              <a:blipFill>
                <a:blip r:embed="rId2"/>
                <a:stretch>
                  <a:fillRect l="-772" t="-816" r="-823" b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7CBC9E1C-8A5E-490E-8F61-8833BB67E45E}"/>
              </a:ext>
            </a:extLst>
          </p:cNvPr>
          <p:cNvCxnSpPr/>
          <p:nvPr/>
        </p:nvCxnSpPr>
        <p:spPr>
          <a:xfrm>
            <a:off x="2904856" y="2649798"/>
            <a:ext cx="42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635972C0-7E23-479C-A2B1-5498B40E942A}"/>
                  </a:ext>
                </a:extLst>
              </p:cNvPr>
              <p:cNvSpPr txBox="1"/>
              <p:nvPr/>
            </p:nvSpPr>
            <p:spPr>
              <a:xfrm>
                <a:off x="583687" y="2188133"/>
                <a:ext cx="2321169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Fourier transform: strength of frequency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dirty="0"/>
                  <a:t> contained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35972C0-7E23-479C-A2B1-5498B40E9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687" y="2188133"/>
                <a:ext cx="2321169" cy="923330"/>
              </a:xfrm>
              <a:prstGeom prst="rect">
                <a:avLst/>
              </a:prstGeom>
              <a:blipFill>
                <a:blip r:embed="rId3"/>
                <a:stretch>
                  <a:fillRect l="-2089" t="-3268" r="-2350" b="-915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801BEB6-3B8B-44AD-9BE6-6B4F2EE4F595}"/>
              </a:ext>
            </a:extLst>
          </p:cNvPr>
          <p:cNvCxnSpPr>
            <a:cxnSpLocks/>
          </p:cNvCxnSpPr>
          <p:nvPr/>
        </p:nvCxnSpPr>
        <p:spPr>
          <a:xfrm flipH="1" flipV="1">
            <a:off x="7091409" y="2968811"/>
            <a:ext cx="267285" cy="25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FBD2E0AB-1160-4551-8FA4-1282F44B078B}"/>
                  </a:ext>
                </a:extLst>
              </p:cNvPr>
              <p:cNvSpPr txBox="1"/>
              <p:nvPr/>
            </p:nvSpPr>
            <p:spPr>
              <a:xfrm>
                <a:off x="6731771" y="3284842"/>
                <a:ext cx="4266688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/>
                  <a:t>Scale factor for the Fourier transform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the original signal in the time domain; the “inverse Fourier transform”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D2E0AB-1160-4551-8FA4-1282F44B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771" y="3284842"/>
                <a:ext cx="4266688" cy="923330"/>
              </a:xfrm>
              <a:prstGeom prst="rect">
                <a:avLst/>
              </a:prstGeom>
              <a:blipFill>
                <a:blip r:embed="rId4"/>
                <a:stretch>
                  <a:fillRect l="-997" t="-3268" r="-1140" b="-915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1B6AEB8-F76A-4C2B-996F-FA95D6629C1E}"/>
              </a:ext>
            </a:extLst>
          </p:cNvPr>
          <p:cNvCxnSpPr>
            <a:cxnSpLocks/>
          </p:cNvCxnSpPr>
          <p:nvPr/>
        </p:nvCxnSpPr>
        <p:spPr>
          <a:xfrm>
            <a:off x="7733037" y="2107816"/>
            <a:ext cx="0" cy="21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9095FAC-94D7-459F-B3CE-B325EE49F491}"/>
              </a:ext>
            </a:extLst>
          </p:cNvPr>
          <p:cNvCxnSpPr>
            <a:cxnSpLocks/>
          </p:cNvCxnSpPr>
          <p:nvPr/>
        </p:nvCxnSpPr>
        <p:spPr>
          <a:xfrm>
            <a:off x="7733037" y="2107816"/>
            <a:ext cx="4501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BCDCD60E-3426-46E5-BC7C-6AA85FFC80A2}"/>
              </a:ext>
            </a:extLst>
          </p:cNvPr>
          <p:cNvSpPr txBox="1"/>
          <p:nvPr/>
        </p:nvSpPr>
        <p:spPr>
          <a:xfrm>
            <a:off x="8183203" y="1680384"/>
            <a:ext cx="277133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Sinusoidally varying “basis” function for the expansion.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id="{1EA7C548-CDF1-4FD8-8813-13752D33CFDC}"/>
                  </a:ext>
                </a:extLst>
              </p:cNvPr>
              <p:cNvSpPr/>
              <p:nvPr/>
            </p:nvSpPr>
            <p:spPr>
              <a:xfrm>
                <a:off x="8865115" y="2409212"/>
                <a:ext cx="638315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>
                          <a:latin typeface="Cambria Math" panose="02040503050406030204" pitchFamily="18" charset="0"/>
                        </a:rPr>
                        <m:t>(∗)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EA7C548-CDF1-4FD8-8813-13752D33C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115" y="2409212"/>
                <a:ext cx="638315" cy="446276"/>
              </a:xfrm>
              <a:prstGeom prst="rect">
                <a:avLst/>
              </a:prstGeom>
              <a:blipFill>
                <a:blip r:embed="rId5"/>
                <a:stretch>
                  <a:fillRect l="-1905" r="-1905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771640" y="2962080"/>
              <a:ext cx="2534040" cy="112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2280" y="2952720"/>
                <a:ext cx="2552760" cy="11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05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Calibri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597570"/>
                <a:ext cx="11848564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solidFill>
                      <a:prstClr val="black"/>
                    </a:solidFill>
                  </a:rPr>
                  <a:t>Determine the amplitude and phase spectra of the signal </a:t>
                </a:r>
                <a14:m>
                  <m:oMath xmlns:m="http://schemas.openxmlformats.org/officeDocument/2006/math">
                    <m:r>
                      <a:rPr lang="fr-FR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23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3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FR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fr-FR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sup>
                    </m:sSup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fr-FR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fr-FR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fr-FR" sz="23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r-FR" sz="2300" dirty="0">
                    <a:solidFill>
                      <a:prstClr val="black"/>
                    </a:solidFill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</a:rPr>
                  <a:t>and plot their graphs.</a:t>
                </a:r>
                <a:endParaRPr lang="fr-FR" sz="23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597570"/>
                <a:ext cx="11848564" cy="800219"/>
              </a:xfrm>
              <a:prstGeom prst="rect">
                <a:avLst/>
              </a:prstGeom>
              <a:blipFill>
                <a:blip r:embed="rId2"/>
                <a:stretch>
                  <a:fillRect l="-720" t="-5344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83" y="1199540"/>
            <a:ext cx="521017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id="{08E5F846-F274-4CCB-AE92-171A9298B654}"/>
                  </a:ext>
                </a:extLst>
              </p:cNvPr>
              <p:cNvSpPr/>
              <p:nvPr/>
            </p:nvSpPr>
            <p:spPr>
              <a:xfrm>
                <a:off x="171718" y="1458666"/>
                <a:ext cx="7567392" cy="4001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>
                    <a:solidFill>
                      <a:srgbClr val="0070C0"/>
                    </a:solidFill>
                  </a:rPr>
                  <a:t>Solution: </a:t>
                </a:r>
                <a:r>
                  <a:rPr lang="en-US" sz="2300" dirty="0">
                    <a:solidFill>
                      <a:prstClr val="black"/>
                    </a:solidFill>
                  </a:rPr>
                  <a:t>As seen before that the Fourier transform of the  one-sided exponential function is given by:</a:t>
                </a:r>
                <a:endParaRPr lang="en-US" sz="2300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   </m:t>
                      </m:r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&gt;0)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</a:endParaRPr>
              </a:p>
              <a:p>
                <a:endParaRPr lang="en-US" sz="500" dirty="0">
                  <a:solidFill>
                    <a:prstClr val="black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Thus the amplitude and argument 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are: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3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3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30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3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l-GR" sz="23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e>
                      </m:func>
                      <m:r>
                        <a:rPr lang="el-GR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e>
                        <m:sup>
                          <m: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30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23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3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respectively.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8E5F846-F274-4CCB-AE92-171A9298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1458666"/>
                <a:ext cx="7567392" cy="4001545"/>
              </a:xfrm>
              <a:prstGeom prst="rect">
                <a:avLst/>
              </a:prstGeom>
              <a:blipFill rotWithShape="1">
                <a:blip r:embed="rId5"/>
                <a:stretch>
                  <a:fillRect l="-1127" t="-1065" b="-2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8236766-4A97-4389-B3B2-67793F1ADC1E}"/>
              </a:ext>
            </a:extLst>
          </p:cNvPr>
          <p:cNvSpPr/>
          <p:nvPr/>
        </p:nvSpPr>
        <p:spPr>
          <a:xfrm>
            <a:off x="5190978" y="5763384"/>
            <a:ext cx="38264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GraphTimesMathPS"/>
              </a:rPr>
              <a:t>(a) Amplitude and (b) phase spectra of the one-sided exponential function</a:t>
            </a:r>
            <a:endParaRPr lang="en-US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19040" y="4371840"/>
              <a:ext cx="11468520" cy="2115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680" y="4362480"/>
                <a:ext cx="11487240" cy="213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1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65622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Calibri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329757"/>
                <a:ext cx="11848564" cy="8972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>
                    <a:solidFill>
                      <a:prstClr val="black"/>
                    </a:solidFill>
                  </a:rPr>
                  <a:t>Determine amplitude and phase spectra of the signal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300" i="1" dirty="0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3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sz="230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0;    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3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3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3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3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 and plot their graphs.</a:t>
                </a:r>
              </a:p>
              <a:p>
                <a:endParaRPr lang="en-US" sz="1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329757"/>
                <a:ext cx="11848564" cy="897233"/>
              </a:xfrm>
              <a:prstGeom prst="rect">
                <a:avLst/>
              </a:prstGeom>
              <a:blipFill>
                <a:blip r:embed="rId2"/>
                <a:stretch>
                  <a:fillRect l="-720" r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E7274DAF-5902-4517-8EEA-5F310A9ECA8F}"/>
                  </a:ext>
                </a:extLst>
              </p:cNvPr>
              <p:cNvSpPr/>
              <p:nvPr/>
            </p:nvSpPr>
            <p:spPr>
              <a:xfrm>
                <a:off x="188570" y="1135092"/>
                <a:ext cx="11698630" cy="4660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solidFill>
                      <a:srgbClr val="0070C0"/>
                    </a:solidFill>
                  </a:rPr>
                  <a:t>Solution:</a:t>
                </a: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As evaluated in a previous slide, the Fourier transform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3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𝐴𝑇</m:t>
                      </m:r>
                      <m:func>
                        <m:funcPr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func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3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𝐴𝑇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30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func>
                                </m:num>
                                <m:den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                 (</m:t>
                              </m:r>
                              <m:r>
                                <a:rPr lang="en-US" sz="23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≠0)</m:t>
                              </m:r>
                            </m:e>
                            <m:e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1;                 </m:t>
                              </m:r>
                              <m:r>
                                <a:rPr lang="en-US" sz="23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</a:endParaRP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Note that this is an even function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taking both positive and negative values. In this case the amplitude and phase spectra are given by:</a:t>
                </a:r>
              </a:p>
              <a:p>
                <a:endParaRPr lang="en-US" sz="2200" i="1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l-GR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)|=2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𝐴𝑇</m:t>
                      </m:r>
                      <m: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func>
                        <m:funcPr>
                          <m:ctrlPr>
                            <a:rPr lang="en-US" sz="2300" i="1" dirty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3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fName>
                        <m:e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func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300" dirty="0">
                  <a:solidFill>
                    <a:srgbClr val="0070C0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30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l-GR" sz="23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3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                 (</m:t>
                              </m:r>
                              <m:func>
                                <m:funcPr>
                                  <m:ctrlPr>
                                    <a:rPr lang="en-US" sz="2300" i="1" dirty="0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30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fName>
                                <m:e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3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  <m:r>
                                <a:rPr lang="en-US" sz="230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0)</m:t>
                              </m:r>
                            </m:e>
                            <m:e>
                              <m:r>
                                <a:rPr lang="el-GR" sz="23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                 </m:t>
                              </m:r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300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fName>
                                    <m:e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 dirty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func>
                                  <m:r>
                                    <a:rPr lang="en-US" sz="230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3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3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l-GR" sz="2300" dirty="0">
                  <a:solidFill>
                    <a:srgbClr val="0070C0"/>
                  </a:solidFill>
                </a:endParaRPr>
              </a:p>
              <a:p>
                <a:r>
                  <a:rPr lang="en-US" sz="2300" dirty="0">
                    <a:solidFill>
                      <a:prstClr val="black"/>
                    </a:solidFill>
                  </a:rPr>
                  <a:t>respectively.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7274DAF-5902-4517-8EEA-5F310A9EC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70" y="1135092"/>
                <a:ext cx="11698630" cy="4660635"/>
              </a:xfrm>
              <a:prstGeom prst="rect">
                <a:avLst/>
              </a:prstGeom>
              <a:blipFill rotWithShape="1">
                <a:blip r:embed="rId3"/>
                <a:stretch>
                  <a:fillRect l="-782" t="-78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69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6911CDF-D8F2-44BF-A36F-9364C7A4F329}"/>
              </a:ext>
            </a:extLst>
          </p:cNvPr>
          <p:cNvSpPr/>
          <p:nvPr/>
        </p:nvSpPr>
        <p:spPr>
          <a:xfrm>
            <a:off x="326780" y="4766346"/>
            <a:ext cx="44017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AutoNum type="alphaLcParenBoth"/>
            </a:pPr>
            <a:r>
              <a:rPr lang="en-US" sz="2000" dirty="0">
                <a:solidFill>
                  <a:prstClr val="black"/>
                </a:solidFill>
              </a:rPr>
              <a:t>Amplitude and</a:t>
            </a:r>
          </a:p>
          <a:p>
            <a:pPr marL="457200" indent="-457200">
              <a:buFontTx/>
              <a:buAutoNum type="alphaLcParenBoth"/>
            </a:pPr>
            <a:r>
              <a:rPr lang="en-US" sz="2000" dirty="0">
                <a:solidFill>
                  <a:prstClr val="black"/>
                </a:solidFill>
              </a:rPr>
              <a:t>spectra of the pulse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5CA7D77-4EF4-4906-83F7-177403B893D1}"/>
              </a:ext>
            </a:extLst>
          </p:cNvPr>
          <p:cNvSpPr/>
          <p:nvPr/>
        </p:nvSpPr>
        <p:spPr>
          <a:xfrm>
            <a:off x="6325773" y="58758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Frequency spectrum (real-valued) of the pulse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57" y="186340"/>
            <a:ext cx="578167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31" y="2713551"/>
            <a:ext cx="576262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23960" y="19080"/>
              <a:ext cx="11401560" cy="5658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600" y="9720"/>
                <a:ext cx="11420280" cy="56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52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31465" y="889001"/>
                <a:ext cx="11669644" cy="59689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4.	Time Shift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𝜔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	Proof: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Thus,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31465" y="889001"/>
                <a:ext cx="11669644" cy="5968999"/>
              </a:xfrm>
              <a:blipFill>
                <a:blip r:embed="rId3"/>
                <a:stretch>
                  <a:fillRect l="-783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106502" name="AutoShape 6" descr="img134"/>
          <p:cNvSpPr>
            <a:spLocks noChangeAspect="1" noChangeArrowheads="1"/>
          </p:cNvSpPr>
          <p:nvPr/>
        </p:nvSpPr>
        <p:spPr bwMode="auto">
          <a:xfrm>
            <a:off x="5168900" y="3108326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5168900" y="3028891"/>
            <a:ext cx="18473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300">
                <a:solidFill>
                  <a:prstClr val="black"/>
                </a:solidFill>
                <a:cs typeface="Arial" charset="0"/>
              </a:rPr>
              <a:t/>
            </a:r>
            <a:br>
              <a:rPr lang="en-US" sz="2300">
                <a:solidFill>
                  <a:prstClr val="black"/>
                </a:solidFill>
                <a:cs typeface="Arial" charset="0"/>
              </a:rPr>
            </a:br>
            <a:endParaRPr lang="en-US" sz="230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B7907B3-AAC3-4968-AD69-E4D58C89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9669" y="625015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6" descr="img134">
            <a:extLst>
              <a:ext uri="{FF2B5EF4-FFF2-40B4-BE49-F238E27FC236}">
                <a16:creationId xmlns:a16="http://schemas.microsoft.com/office/drawing/2014/main" xmlns="" id="{29654B4F-F62A-45C9-BCA5-266C8CF61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9231" y="6214160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F7FAB5C0-0AC4-4118-A102-3205BC78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231" y="621166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95360" y="4952880"/>
              <a:ext cx="4677120" cy="1181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6000" y="4943520"/>
                <a:ext cx="4695840" cy="12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1352520" y="3076560"/>
              <a:ext cx="9001440" cy="3638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3160" y="3067200"/>
                <a:ext cx="902016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73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95200" y="38160"/>
              <a:ext cx="11535120" cy="6658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5840" y="28800"/>
                <a:ext cx="11553840" cy="66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295280" y="5057640"/>
              <a:ext cx="8192160" cy="1638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5920" y="5048280"/>
                <a:ext cx="8210880" cy="16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2276640" y="780840"/>
              <a:ext cx="9429840" cy="46296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7280" y="771480"/>
                <a:ext cx="9448560" cy="46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895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14240" y="47520"/>
              <a:ext cx="11382840" cy="6743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0" y="38160"/>
                <a:ext cx="11401560" cy="67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43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00120" y="66600"/>
              <a:ext cx="11496960" cy="6667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60" y="57240"/>
                <a:ext cx="11515680" cy="668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0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19200" y="180720"/>
              <a:ext cx="11334960" cy="5524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9840" y="171360"/>
                <a:ext cx="11353680" cy="554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3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61178" y="769036"/>
                <a:ext cx="11669644" cy="59689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5.	Multiplication by a complex exponential (Frequency Shift)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      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             Proof: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Note: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marL="457200" lvl="1" indent="0" algn="just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Frequency shift property indicates </a:t>
                </a:r>
                <a:r>
                  <a:rPr lang="en-US" dirty="0"/>
                  <a:t>that multiplication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simply shifts the spectrum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so that it is </a:t>
                </a:r>
                <a:r>
                  <a:rPr lang="en-US" dirty="0" err="1"/>
                  <a:t>centred</a:t>
                </a:r>
                <a:r>
                  <a:rPr lang="en-US" dirty="0"/>
                  <a:t> on the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 the frequency domain. This phenomenon is the mathematical foundation for the process of </a:t>
                </a:r>
                <a:r>
                  <a:rPr lang="en-US" b="1" dirty="0"/>
                  <a:t>modulation </a:t>
                </a:r>
                <a:r>
                  <a:rPr lang="en-US" dirty="0"/>
                  <a:t>in communication theory.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61178" y="769036"/>
                <a:ext cx="11669644" cy="5968999"/>
              </a:xfrm>
              <a:blipFill>
                <a:blip r:embed="rId3"/>
                <a:stretch>
                  <a:fillRect l="-836" t="-817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B7907B3-AAC3-4968-AD69-E4D58C89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9669" y="625015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6" descr="img134">
            <a:extLst>
              <a:ext uri="{FF2B5EF4-FFF2-40B4-BE49-F238E27FC236}">
                <a16:creationId xmlns:a16="http://schemas.microsoft.com/office/drawing/2014/main" xmlns="" id="{29654B4F-F62A-45C9-BCA5-266C8CF61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9231" y="6214160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F7FAB5C0-0AC4-4118-A102-3205BC78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231" y="621166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133960" y="5143320"/>
              <a:ext cx="6191640" cy="155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4600" y="5133960"/>
                <a:ext cx="6210360" cy="15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75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184731" y="769036"/>
                <a:ext cx="11822537" cy="596899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300" b="1" dirty="0">
                    <a:solidFill>
                      <a:srgbClr val="0070C0"/>
                    </a:solidFill>
                  </a:rPr>
                  <a:t>6.	Multiplication by a Sinusoid (Modulation): </a:t>
                </a:r>
                <a:endParaRPr lang="en-US" sz="2300" dirty="0">
                  <a:solidFill>
                    <a:srgbClr val="0070C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300" dirty="0"/>
                  <a:t>	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sz="23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3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300" i="1" dirty="0">
                                <a:latin typeface="Cambria Math"/>
                              </a:rPr>
                              <m:t>𝜔</m:t>
                            </m:r>
                            <m:r>
                              <a:rPr lang="en-US" sz="23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300" i="1" dirty="0">
                                <a:latin typeface="Cambria Math"/>
                              </a:rPr>
                              <m:t>𝜔</m:t>
                            </m:r>
                            <m:r>
                              <a:rPr lang="en-US" sz="2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3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300" dirty="0">
                    <a:ea typeface="Cambria Math" panose="02040503050406030204" pitchFamily="18" charset="0"/>
                  </a:rPr>
                  <a:t>	and</a:t>
                </a:r>
                <a14:m>
                  <m:oMath xmlns:m="http://schemas.openxmlformats.org/officeDocument/2006/math">
                    <m:r>
                      <a:rPr lang="en-US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</m:t>
                    </m:r>
                    <m:r>
                      <a:rPr lang="en-US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func>
                          <m:func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3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d>
                    <m:r>
                      <a:rPr lang="en-US" sz="23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3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300" i="1" dirty="0">
                                <a:latin typeface="Cambria Math"/>
                              </a:rPr>
                              <m:t>𝜔</m:t>
                            </m:r>
                            <m:r>
                              <a:rPr lang="en-US" sz="23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300" i="1">
                            <a:latin typeface="Cambria Math"/>
                          </a:rPr>
                          <m:t>𝐹</m:t>
                        </m:r>
                        <m:d>
                          <m:d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300" i="1" dirty="0">
                                <a:latin typeface="Cambria Math"/>
                              </a:rPr>
                              <m:t>𝜔</m:t>
                            </m:r>
                            <m:r>
                              <a:rPr lang="en-US" sz="23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3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300" i="1" dirty="0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3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300" b="1" dirty="0">
                    <a:solidFill>
                      <a:srgbClr val="0070C0"/>
                    </a:solidFill>
                  </a:rPr>
                  <a:t> 	Proof:</a:t>
                </a:r>
                <a:endParaRPr lang="en-US" sz="2300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sz="2300" i="1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3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3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3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 dirty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3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 dirty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3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3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300" i="1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𝑖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3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3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 dirty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3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b="0" i="1" dirty="0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 dirty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US" sz="2300" i="1" dirty="0"/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</m:t>
                      </m:r>
                      <m:r>
                        <a:rPr lang="en-US" sz="23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nary>
                            <m:naryPr>
                              <m:limLoc m:val="undOvr"/>
                              <m:ctrlPr>
                                <a:rPr lang="en-US" sz="23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 dirty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lang="en-US" sz="23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/>
                                </m:rP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3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d>
                                    <m:dPr>
                                      <m:ctrlPr>
                                        <a:rPr lang="en-US" sz="23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300" i="1" dirty="0"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300" i="1" dirty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3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300" i="1" dirty="0">
                                              <a:latin typeface="Cambria Math"/>
                                              <a:ea typeface="Cambria Math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sz="2300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23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d>
                    </m:oMath>
                  </m:oMathPara>
                </a14:m>
                <a:endParaRPr lang="en-US" sz="2300" i="1" dirty="0">
                  <a:latin typeface="Cambria Math"/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</m:t>
                      </m:r>
                      <m:r>
                        <a:rPr lang="en-US" sz="23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sz="23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3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3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 dirty="0"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sz="23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3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3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184731" y="769036"/>
                <a:ext cx="11822537" cy="5968999"/>
              </a:xfrm>
              <a:blipFill>
                <a:blip r:embed="rId3"/>
                <a:stretch>
                  <a:fillRect l="-722" t="-1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B7907B3-AAC3-4968-AD69-E4D58C89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9669" y="625015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6" descr="img134">
            <a:extLst>
              <a:ext uri="{FF2B5EF4-FFF2-40B4-BE49-F238E27FC236}">
                <a16:creationId xmlns:a16="http://schemas.microsoft.com/office/drawing/2014/main" xmlns="" id="{29654B4F-F62A-45C9-BCA5-266C8CF61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9231" y="6214160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F7FAB5C0-0AC4-4118-A102-3205BC78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231" y="621166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86480" y="85680"/>
              <a:ext cx="6762960" cy="2352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7120" y="76320"/>
                <a:ext cx="6781680" cy="23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+mn-lt"/>
              </a:rPr>
              <a:t>Inverse Fourier Transform: Synthesis</a:t>
            </a:r>
          </a:p>
          <a:p>
            <a:r>
              <a:rPr lang="en-US" sz="3600" b="1" dirty="0">
                <a:solidFill>
                  <a:srgbClr val="0070C0"/>
                </a:solidFill>
                <a:latin typeface="+mn-lt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AA786D70-FA09-4767-9481-864DA0AE4AEA}"/>
                  </a:ext>
                </a:extLst>
              </p:cNvPr>
              <p:cNvSpPr/>
              <p:nvPr/>
            </p:nvSpPr>
            <p:spPr>
              <a:xfrm>
                <a:off x="171718" y="711781"/>
                <a:ext cx="11848564" cy="5603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It is also possible to go back into the old variable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dirty="0" smtClean="0">
                        <a:latin typeface="Cambria Math"/>
                      </a:rPr>
                      <m:t>𝐹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using inverse Fourier transform. </a:t>
                </a:r>
                <a:r>
                  <a:rPr lang="en-US" altLang="en-US" sz="2400" dirty="0"/>
                  <a:t>Given a signal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with Fourier transform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can be recomputed from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 by applying the </a:t>
                </a:r>
                <a:r>
                  <a:rPr lang="en-US" altLang="en-US" sz="2400" b="1" dirty="0"/>
                  <a:t>inverse Fourier transform</a:t>
                </a:r>
                <a:r>
                  <a:rPr lang="en-US" altLang="en-US" sz="2400" dirty="0"/>
                  <a:t>: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 smtClean="0">
                              <a:solidFill>
                                <a:srgbClr val="D60093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 smtClean="0">
                                  <a:solidFill>
                                    <a:srgbClr val="D60093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i="1" dirty="0" smtClean="0">
                          <a:solidFill>
                            <a:srgbClr val="D60093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altLang="en-US" sz="2400" b="1" dirty="0">
                    <a:solidFill>
                      <a:srgbClr val="0070C0"/>
                    </a:solidFill>
                  </a:rPr>
                  <a:t>Transform pair:</a:t>
                </a:r>
              </a:p>
              <a:p>
                <a:r>
                  <a:rPr lang="en-US" sz="2400" dirty="0"/>
                  <a:t>The relations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(∗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 dirty="0"/>
                  <a:t>together constitute the </a:t>
                </a:r>
                <a:r>
                  <a:rPr lang="en-US" sz="2400" b="1" dirty="0"/>
                  <a:t>Fourier transform pair</a:t>
                </a:r>
                <a:r>
                  <a:rPr lang="en-US" sz="2400" dirty="0"/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en-US" sz="2400" dirty="0"/>
              </a:p>
              <a:p>
                <a:pPr algn="just"/>
                <a:r>
                  <a:rPr lang="en-US" sz="2400" dirty="0"/>
                  <a:t>and they provide a pathway between the time- and frequency- domain representations of a function. Equation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(∗)</m:t>
                    </m:r>
                  </m:oMath>
                </a14:m>
                <a:r>
                  <a:rPr lang="en-US" sz="2400" dirty="0"/>
                  <a:t> expresses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in the frequency domain, and is analogous to resolving it into harmonic components with a continuously varying frequency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400" dirty="0"/>
                  <a:t>. This contrasts with a Fourier series representation of a periodic function, where the resolved frequencies take discrete values.</a:t>
                </a:r>
                <a:endParaRPr lang="en-US" altLang="en-US" sz="2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A786D70-FA09-4767-9481-864DA0AE4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711781"/>
                <a:ext cx="11848564" cy="5603714"/>
              </a:xfrm>
              <a:prstGeom prst="rect">
                <a:avLst/>
              </a:prstGeom>
              <a:blipFill rotWithShape="1">
                <a:blip r:embed="rId2"/>
                <a:stretch>
                  <a:fillRect l="-772" t="-871" r="-823" b="-15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xmlns="" id="{BB781815-A891-46FC-A26C-DAFA46D8CDF6}"/>
                  </a:ext>
                </a:extLst>
              </p:cNvPr>
              <p:cNvSpPr/>
              <p:nvPr/>
            </p:nvSpPr>
            <p:spPr>
              <a:xfrm>
                <a:off x="8934057" y="2104851"/>
                <a:ext cx="780983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>
                          <a:latin typeface="Cambria Math" panose="02040503050406030204" pitchFamily="18" charset="0"/>
                        </a:rPr>
                        <m:t>(∗∗)</m:t>
                      </m:r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B781815-A891-46FC-A26C-DAFA46D8C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57" y="2104851"/>
                <a:ext cx="780983" cy="446276"/>
              </a:xfrm>
              <a:prstGeom prst="rect">
                <a:avLst/>
              </a:prstGeom>
              <a:blipFill>
                <a:blip r:embed="rId3"/>
                <a:stretch>
                  <a:fillRect l="-1563" r="-1563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0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845F05B8-A3E3-4958-98D8-61121D669069}"/>
                  </a:ext>
                </a:extLst>
              </p:cNvPr>
              <p:cNvSpPr/>
              <p:nvPr/>
            </p:nvSpPr>
            <p:spPr>
              <a:xfrm>
                <a:off x="241495" y="683012"/>
                <a:ext cx="11709009" cy="3738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The effect of multiplying the signal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by the </a:t>
                </a:r>
                <a:r>
                  <a:rPr lang="en-US" sz="2400" b="1" dirty="0">
                    <a:solidFill>
                      <a:prstClr val="black"/>
                    </a:solidFill>
                  </a:rPr>
                  <a:t>carrier signal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is thus to produce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a signal whose spectrum consists of two (scaled) versions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the spectrum of</a:t>
                </a:r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: one </a:t>
                </a:r>
                <a:r>
                  <a:rPr lang="en-US" sz="2400" dirty="0" err="1">
                    <a:solidFill>
                      <a:prstClr val="black"/>
                    </a:solidFill>
                  </a:rPr>
                  <a:t>centred</a:t>
                </a:r>
                <a:r>
                  <a:rPr lang="en-US" sz="2400" dirty="0">
                    <a:solidFill>
                      <a:prstClr val="black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the other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. The carrier signal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is said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to be modulated by the signal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2400" dirty="0">
                    <a:solidFill>
                      <a:prstClr val="black"/>
                    </a:solidFill>
                  </a:rPr>
                  <a:t>Using the similar process we can show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2400" i="1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45F05B8-A3E3-4958-98D8-61121D669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95" y="683012"/>
                <a:ext cx="11709009" cy="3738459"/>
              </a:xfrm>
              <a:prstGeom prst="rect">
                <a:avLst/>
              </a:prstGeom>
              <a:blipFill>
                <a:blip r:embed="rId2"/>
                <a:stretch>
                  <a:fillRect l="-833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2">
            <a:extLst>
              <a:ext uri="{FF2B5EF4-FFF2-40B4-BE49-F238E27FC236}">
                <a16:creationId xmlns:a16="http://schemas.microsoft.com/office/drawing/2014/main" xmlns="" id="{B1F4B64F-CCBA-4420-8023-328EFCA49B22}"/>
              </a:ext>
            </a:extLst>
          </p:cNvPr>
          <p:cNvSpPr txBox="1">
            <a:spLocks noChangeArrowheads="1"/>
          </p:cNvSpPr>
          <p:nvPr/>
        </p:nvSpPr>
        <p:spPr>
          <a:xfrm>
            <a:off x="184731" y="54326"/>
            <a:ext cx="109728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100" b="1">
                <a:solidFill>
                  <a:srgbClr val="0070C0"/>
                </a:solidFill>
                <a:latin typeface="Calibri"/>
              </a:rPr>
              <a:t>Properties of Fourier transform</a:t>
            </a:r>
            <a:endParaRPr lang="en-US" sz="4100" b="1" dirty="0">
              <a:solidFill>
                <a:srgbClr val="0070C0"/>
              </a:solidFill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209600" y="3533760"/>
              <a:ext cx="10230120" cy="255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0240" y="3524400"/>
                <a:ext cx="10248840" cy="257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61920" y="4390920"/>
              <a:ext cx="10468440" cy="2267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560" y="4381560"/>
                <a:ext cx="10487160" cy="22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53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1800" y="0"/>
              <a:ext cx="11668680" cy="5762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440" y="-9360"/>
                <a:ext cx="11687400" cy="57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793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1080" y="9360"/>
              <a:ext cx="11944440" cy="6563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20" y="0"/>
                <a:ext cx="11963160" cy="65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632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61178" y="769036"/>
                <a:ext cx="11669644" cy="59689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7.	Multiplication by a Power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(Differentiation in frequency): </a:t>
                </a:r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Proof: </a:t>
                </a:r>
                <a:r>
                  <a:rPr lang="en-US" sz="2400" dirty="0"/>
                  <a:t>We know that: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Differentiating both sides with respect to “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𝜔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”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>
                              <a:latin typeface="Cambria Math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i="1" dirty="0">
                              <a:latin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 dirty="0">
                                  <a:latin typeface="Cambria Math"/>
                                </a:rPr>
                                <m:t>𝜔</m:t>
                              </m:r>
                            </m:den>
                          </m:f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Thus,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>
                    <a:ea typeface="Cambria Math" panose="02040503050406030204" pitchFamily="18" charset="0"/>
                  </a:rPr>
                  <a:t>We can repeat this process and show that: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f>
                        <m:f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61178" y="769036"/>
                <a:ext cx="11669644" cy="5968999"/>
              </a:xfrm>
              <a:blipFill>
                <a:blip r:embed="rId3"/>
                <a:stretch>
                  <a:fillRect l="-836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B7907B3-AAC3-4968-AD69-E4D58C89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9669" y="625015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6" descr="img134">
            <a:extLst>
              <a:ext uri="{FF2B5EF4-FFF2-40B4-BE49-F238E27FC236}">
                <a16:creationId xmlns:a16="http://schemas.microsoft.com/office/drawing/2014/main" xmlns="" id="{29654B4F-F62A-45C9-BCA5-266C8CF61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9231" y="6214160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F7FAB5C0-0AC4-4118-A102-3205BC78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231" y="621166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8486640" y="85680"/>
              <a:ext cx="3657960" cy="378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7280" y="76320"/>
                <a:ext cx="3676680" cy="380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878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61177" y="769036"/>
                <a:ext cx="11746091" cy="59689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8.	Differentiation in time domain:</a:t>
                </a:r>
              </a:p>
              <a:p>
                <a:pPr marL="914400" lvl="2" indent="0">
                  <a:buNone/>
                </a:pPr>
                <a:r>
                  <a:rPr lang="en-US" sz="2350" dirty="0"/>
                  <a:t>Let </a:t>
                </a:r>
                <a14:m>
                  <m:oMath xmlns:m="http://schemas.openxmlformats.org/officeDocument/2006/math">
                    <m:r>
                      <a:rPr lang="en-US" sz="23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50" dirty="0"/>
                  <a:t> be continuous and absolutely integrable on </a:t>
                </a:r>
                <a14:m>
                  <m:oMath xmlns:m="http://schemas.openxmlformats.org/officeDocument/2006/math">
                    <m:r>
                      <a:rPr lang="en-US" sz="235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35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35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35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5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5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50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50" b="0" i="0" dirty="0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</m:oMath>
                </a14:m>
                <a:r>
                  <a:rPr lang="en-US" sz="2350" dirty="0"/>
                  <a:t>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50" dirty="0"/>
                  <a:t> be piecewise continuous on every finite interval, and </a:t>
                </a:r>
                <a14:m>
                  <m:oMath xmlns:m="http://schemas.openxmlformats.org/officeDocument/2006/math">
                    <m:r>
                      <a:rPr lang="en-US" sz="23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sz="2350" dirty="0"/>
                  <a:t> as </a:t>
                </a:r>
                <a14:m>
                  <m:oMath xmlns:m="http://schemas.openxmlformats.org/officeDocument/2006/math">
                    <m:r>
                      <a:rPr lang="en-US" sz="23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3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r>
                  <a:rPr lang="en-US" sz="2350" dirty="0"/>
                  <a:t> Then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/>
                      </a:rPr>
                      <m:t>𝜔</m:t>
                    </m:r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/>
                      </a:rPr>
                      <m:t>𝜔</m:t>
                    </m:r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 Proof: </a:t>
                </a:r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Using integration by parts and the fact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sz="2400" dirty="0"/>
                  <a:t>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→±∞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we have: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𝑓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/>
                          <a:ea typeface="Cambria Math"/>
                        </a:rPr>
                        <m:t>𝜔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/>
                          <a:ea typeface="Cambria Math"/>
                        </a:rPr>
                        <m:t>𝜔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>
                          <a:latin typeface="Cambria Math"/>
                        </a:rPr>
                        <m:t>𝜔</m:t>
                      </m:r>
                      <m:r>
                        <a:rPr lang="en-US" sz="2400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Note: </a:t>
                </a:r>
                <a:r>
                  <a:rPr lang="en-US" sz="2400" dirty="0"/>
                  <a:t>Repeating the argument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times, it follows that:</a:t>
                </a:r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1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61177" y="769036"/>
                <a:ext cx="11746091" cy="5968999"/>
              </a:xfrm>
              <a:blipFill>
                <a:blip r:embed="rId3"/>
                <a:stretch>
                  <a:fillRect l="-830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B7907B3-AAC3-4968-AD69-E4D58C89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9669" y="625015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6" descr="img134">
            <a:extLst>
              <a:ext uri="{FF2B5EF4-FFF2-40B4-BE49-F238E27FC236}">
                <a16:creationId xmlns:a16="http://schemas.microsoft.com/office/drawing/2014/main" xmlns="" id="{29654B4F-F62A-45C9-BCA5-266C8CF61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9231" y="6214160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F7FAB5C0-0AC4-4118-A102-3205BC78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231" y="621166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23840" y="2571480"/>
              <a:ext cx="4134240" cy="1191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480" y="2562120"/>
                <a:ext cx="4152960" cy="120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75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45909" y="769036"/>
                <a:ext cx="11746091" cy="59689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9.	Integration in time domain:</a:t>
                </a:r>
              </a:p>
              <a:p>
                <a:pPr marL="914400" lvl="2" indent="0">
                  <a:buNone/>
                </a:pPr>
                <a:r>
                  <a:rPr lang="en-US" sz="2350" dirty="0"/>
                  <a:t>Let </a:t>
                </a:r>
                <a14:m>
                  <m:oMath xmlns:m="http://schemas.openxmlformats.org/officeDocument/2006/math">
                    <m:r>
                      <a:rPr lang="en-US" sz="23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50" dirty="0"/>
                  <a:t> be continuous and absolutely integrable on </a:t>
                </a:r>
                <a14:m>
                  <m:oMath xmlns:m="http://schemas.openxmlformats.org/officeDocument/2006/math">
                    <m:r>
                      <a:rPr lang="en-US" sz="235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350" dirty="0"/>
                  <a:t> such that </a:t>
                </a:r>
                <a14:m>
                  <m:oMath xmlns:m="http://schemas.openxmlformats.org/officeDocument/2006/math">
                    <m:r>
                      <a:rPr lang="en-US" altLang="en-US" sz="235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35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5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5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50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50" b="0" i="0" dirty="0" smtClean="0"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</m:oMath>
                </a14:m>
                <a:r>
                  <a:rPr lang="en-US" sz="2350" dirty="0"/>
                  <a:t>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35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50" dirty="0"/>
                  <a:t> be piecewise continuous on every finite interval, and </a:t>
                </a:r>
                <a14:m>
                  <m:oMath xmlns:m="http://schemas.openxmlformats.org/officeDocument/2006/math">
                    <m:r>
                      <a:rPr lang="en-US" sz="235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5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350" i="1">
                        <a:latin typeface="Cambria Math" panose="02040503050406030204" pitchFamily="18" charset="0"/>
                      </a:rPr>
                      <m:t>)→0</m:t>
                    </m:r>
                  </m:oMath>
                </a14:m>
                <a:r>
                  <a:rPr lang="en-US" sz="2350" dirty="0"/>
                  <a:t> as </a:t>
                </a:r>
                <a14:m>
                  <m:oMath xmlns:m="http://schemas.openxmlformats.org/officeDocument/2006/math">
                    <m:r>
                      <a:rPr lang="en-US" sz="235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3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∞.</m:t>
                    </m:r>
                  </m:oMath>
                </a14:m>
                <a:r>
                  <a:rPr lang="en-US" sz="2350" dirty="0"/>
                  <a:t> Then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nary>
                          <m:naryPr>
                            <m:limLoc m:val="undOvr"/>
                            <m:ctrlPr>
                              <a:rPr lang="en-US" sz="2400" i="1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/>
                              </m:r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𝜔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:endParaRPr lang="en-US" sz="240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45909" y="769036"/>
                <a:ext cx="11746091" cy="5968999"/>
              </a:xfrm>
              <a:blipFill rotWithShape="1">
                <a:blip r:embed="rId3"/>
                <a:stretch>
                  <a:fillRect l="-778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>
              <a:solidFill>
                <a:prstClr val="black"/>
              </a:solidFill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xmlns="" id="{0B7907B3-AAC3-4968-AD69-E4D58C894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29669" y="625015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AutoShape 6" descr="img134">
            <a:extLst>
              <a:ext uri="{FF2B5EF4-FFF2-40B4-BE49-F238E27FC236}">
                <a16:creationId xmlns:a16="http://schemas.microsoft.com/office/drawing/2014/main" xmlns="" id="{29654B4F-F62A-45C9-BCA5-266C8CF619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39231" y="6214160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xmlns="" id="{F7FAB5C0-0AC4-4118-A102-3205BC782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9231" y="621166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  <a:t/>
            </a:r>
            <a:br>
              <a:rPr lang="en-US">
                <a:solidFill>
                  <a:prstClr val="black"/>
                </a:solidFill>
                <a:latin typeface="Arial" charset="0"/>
                <a:cs typeface="Arial" charset="0"/>
              </a:rPr>
            </a:br>
            <a:endParaRPr 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000680" y="2828880"/>
              <a:ext cx="5877000" cy="972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1320" y="2819520"/>
                <a:ext cx="5895720" cy="99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48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28E7BEA-ABB8-4337-AE01-FB7BEE6CA3B5}"/>
              </a:ext>
            </a:extLst>
          </p:cNvPr>
          <p:cNvSpPr/>
          <p:nvPr/>
        </p:nvSpPr>
        <p:spPr>
          <a:xfrm>
            <a:off x="193619" y="121307"/>
            <a:ext cx="7149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Properties </a:t>
            </a:r>
            <a:r>
              <a:rPr lang="en-US" sz="3600" b="1" dirty="0">
                <a:solidFill>
                  <a:srgbClr val="0070C0"/>
                </a:solidFill>
              </a:rPr>
              <a:t>of the Fourier Transform 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32258" y="1157481"/>
                <a:ext cx="11515901" cy="54430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/>
                  <a:t>The conjugation property states that if </a:t>
                </a:r>
                <a14:m>
                  <m:oMath xmlns:m="http://schemas.openxmlformats.org/officeDocument/2006/math">
                    <m:r>
                      <a:rPr lang="en-US" altLang="en-US" sz="22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2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2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2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alt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200" dirty="0" smtClean="0"/>
                  <a:t> </a:t>
                </a:r>
                <a:r>
                  <a:rPr lang="en-US" sz="2200" dirty="0" smtClean="0"/>
                  <a:t>then,</a:t>
                </a:r>
              </a:p>
              <a:p>
                <a:endParaRPr lang="en-US" altLang="en-US" sz="800" b="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en-US" sz="20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0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altLang="en-US" sz="2000" b="0" i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or</m:t>
                      </m:r>
                      <m:r>
                        <a:rPr lang="en-US" altLang="en-US" sz="20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     </m:t>
                      </m:r>
                      <m:sSup>
                        <m:sSupPr>
                          <m:ctrlP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sSup>
                        <m:sSupPr>
                          <m:ctrlP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altLang="en-US" sz="2200" dirty="0" smtClean="0">
                  <a:solidFill>
                    <a:srgbClr val="0070C0"/>
                  </a:solidFill>
                </a:endParaRPr>
              </a:p>
              <a:p>
                <a:r>
                  <a:rPr lang="en-US" altLang="en-US" sz="2200" dirty="0" smtClean="0">
                    <a:solidFill>
                      <a:srgbClr val="0070C0"/>
                    </a:solidFill>
                  </a:rPr>
                  <a:t>Proof: </a:t>
                </a:r>
                <a:r>
                  <a:rPr lang="en-US" altLang="en-US" sz="2200" dirty="0" smtClean="0"/>
                  <a:t>Given that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200" b="0" i="0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r>
                  <a:rPr lang="en-US" altLang="en-US" sz="2200" dirty="0" smtClean="0"/>
                  <a:t>Taking conjugate of both sides we get: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20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  <m:sup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200" i="1" dirty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𝜔</m:t>
                                      </m:r>
                                      <m:r>
                                        <a:rPr lang="en-US" sz="22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sup>
                          <m: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 dirty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2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r>
                  <a:rPr lang="en-US" sz="2200" dirty="0" smtClean="0"/>
                  <a:t>Replacing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by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200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200" dirty="0" smtClean="0">
                    <a:solidFill>
                      <a:schemeClr val="tx1"/>
                    </a:solidFill>
                  </a:rPr>
                  <a:t> we see that</a:t>
                </a:r>
                <a:endParaRPr lang="en-US" sz="22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en-US" sz="22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en-US" sz="2200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en-US" sz="2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200" i="1"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20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altLang="en-US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en-US" sz="2200" i="1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en-US" sz="2200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200" i="1">
                          <a:latin typeface="Cambria Math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en-US" sz="2200" i="1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en-US" sz="2200" i="1"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alt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en-US" sz="2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en-US" sz="2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alt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en-US" sz="2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alt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2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altLang="en-US" sz="2200" dirty="0" smtClean="0"/>
              </a:p>
              <a:p>
                <a:endParaRPr lang="en-US" altLang="en-US" sz="700" dirty="0" smtClean="0"/>
              </a:p>
              <a:p>
                <a:r>
                  <a:rPr lang="en-US" altLang="en-US" sz="2200" dirty="0" smtClean="0"/>
                  <a:t>Note: By using Fourier inverse transform we can easily show that: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p>
                        <m:r>
                          <a:rPr lang="en-US" sz="2200" b="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begChr m:val="{"/>
                        <m:endChr m:val="}"/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alt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</m:d>
                      </m:e>
                    </m:d>
                    <m:r>
                      <a:rPr lang="en-US" sz="2200" i="1">
                        <a:solidFill>
                          <a:srgbClr val="0070C0"/>
                        </a:solidFill>
                        <a:latin typeface="Cambria Math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en-US" sz="22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en-US" sz="22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altLang="en-US" sz="22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en-US" sz="22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solidFill>
                          <a:srgbClr val="0070C0"/>
                        </a:solidFill>
                        <a:latin typeface="Cambria Math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58" y="1157481"/>
                <a:ext cx="11515901" cy="5443029"/>
              </a:xfrm>
              <a:prstGeom prst="rect">
                <a:avLst/>
              </a:prstGeom>
              <a:blipFill rotWithShape="1">
                <a:blip r:embed="rId2"/>
                <a:stretch>
                  <a:fillRect l="-688" t="-672" b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-152041" y="684781"/>
            <a:ext cx="63422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smtClean="0">
                <a:solidFill>
                  <a:srgbClr val="0070C0"/>
                </a:solidFill>
              </a:rPr>
              <a:t>10.       Conjugation and Conjugate Symmetry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635579" y="166414"/>
            <a:ext cx="9187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Fourier Transform of some important functions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5579" y="1026105"/>
            <a:ext cx="10515600" cy="4351338"/>
          </a:xfrm>
        </p:spPr>
        <p:txBody>
          <a:bodyPr>
            <a:normAutofit/>
          </a:bodyPr>
          <a:lstStyle/>
          <a:p>
            <a:r>
              <a:rPr lang="en-US" sz="2500" dirty="0"/>
              <a:t>Dirac delta function</a:t>
            </a:r>
          </a:p>
          <a:p>
            <a:endParaRPr lang="en-US" sz="2500" dirty="0"/>
          </a:p>
          <a:p>
            <a:r>
              <a:rPr lang="en-US" sz="2500"/>
              <a:t>Signum function</a:t>
            </a:r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Unit step function (also known as Heaviside unit step function)</a:t>
            </a:r>
          </a:p>
          <a:p>
            <a:endParaRPr lang="en-US" sz="2500" dirty="0"/>
          </a:p>
          <a:p>
            <a:r>
              <a:rPr lang="en-US" sz="2500" dirty="0"/>
              <a:t>Sinusoidal Signals</a:t>
            </a:r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14337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61258" y="845798"/>
                <a:ext cx="11632621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/>
                  <a:t>Dirac’s delta function is defined by the following property</a:t>
                </a:r>
              </a:p>
              <a:p>
                <a:pPr marL="0" indent="0">
                  <a:buNone/>
                </a:pPr>
                <a:endParaRPr lang="en-US" sz="1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/>
                          <a:ea typeface="Cambria Math"/>
                        </a:rPr>
                        <m:t>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∞;    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;      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    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200" b="0" dirty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200" dirty="0"/>
                  <a:t>with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2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20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20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r>
                        <a:rPr lang="en-US" sz="2200" b="0" i="1" smtClean="0">
                          <a:latin typeface="Cambria Math"/>
                        </a:rPr>
                        <m:t>1</m:t>
                      </m:r>
                      <m:r>
                        <a:rPr lang="en-US" sz="2200" b="0" i="1" smtClean="0">
                          <a:latin typeface="Cambria Math"/>
                        </a:rPr>
                        <m:t>.       (</m:t>
                      </m:r>
                      <m:r>
                        <a:rPr lang="en-US" sz="2200" b="0" i="1" smtClean="0">
                          <a:latin typeface="Cambria Math"/>
                        </a:rPr>
                        <m:t>2</m:t>
                      </m:r>
                      <m:r>
                        <a:rPr lang="en-US" sz="22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It is “infinitely peaked” at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𝑡</m:t>
                    </m:r>
                    <m:r>
                      <a:rPr lang="en-US" sz="2200" i="1" dirty="0" smtClean="0">
                        <a:latin typeface="Cambria Math"/>
                      </a:rPr>
                      <m:t>=</m:t>
                    </m:r>
                    <m:r>
                      <a:rPr lang="en-US" sz="22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200" dirty="0"/>
                  <a:t> with the total area of unity. Mathematically, the delta function is not a function, because it is too singular. Instead, it is said to be a “distribution.” In fact,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200" i="1">
                            <a:latin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sz="22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200" i="1">
                            <a:latin typeface="Cambria Math"/>
                            <a:ea typeface="Cambria Math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200" dirty="0"/>
                  <a:t> can be regarded as an “operator” which pulls the value of a function at zero. This means that we never talk about value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2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200" dirty="0"/>
                  <a:t> instead we talk about the value of integrals involving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2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200" dirty="0"/>
                  <a:t> An important property of the delta function is the following relation: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0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for any function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</a:rPr>
                      <m:t>𝑓</m:t>
                    </m:r>
                    <m:r>
                      <a:rPr lang="en-US" sz="2200" i="1" dirty="0" smtClean="0">
                        <a:latin typeface="Cambria Math"/>
                      </a:rPr>
                      <m:t>(</m:t>
                    </m:r>
                    <m:r>
                      <a:rPr lang="en-US" sz="2200" i="1" dirty="0" smtClean="0">
                        <a:latin typeface="Cambria Math"/>
                      </a:rPr>
                      <m:t>𝑡</m:t>
                    </m:r>
                    <m:r>
                      <a:rPr lang="en-US" sz="22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/>
                  <a:t>. This equation can easily be generalized to: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2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𝑑𝑡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655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1258" y="845798"/>
                <a:ext cx="11632621" cy="4351338"/>
              </a:xfrm>
              <a:blipFill rotWithShape="1">
                <a:blip r:embed="rId2"/>
                <a:stretch>
                  <a:fillRect l="-629" t="-1681" r="-524" b="-35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61259" y="195668"/>
            <a:ext cx="68481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Dirac delta function (unit impulse)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110" y="661035"/>
            <a:ext cx="278130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14440" y="1904760"/>
              <a:ext cx="11687400" cy="487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080" y="1895400"/>
                <a:ext cx="11706120" cy="48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85840" y="4962240"/>
              <a:ext cx="3553200" cy="791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6480" y="4952880"/>
                <a:ext cx="3571920" cy="81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67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3360" y="830262"/>
                <a:ext cx="1175004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Fourier transform of  the unit impulse is:</a:t>
                </a:r>
              </a:p>
              <a:p>
                <a:pPr marL="0" indent="0">
                  <a:buNone/>
                </a:pPr>
                <a:endParaRPr lang="en-US" sz="9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l-GR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=1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)↔1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That </a:t>
                </a:r>
                <a:r>
                  <a:rPr lang="en-US" sz="2400" dirty="0"/>
                  <a:t>is, the unit impulse has a Fourier transform consisting of equal contributions at frequencies. </a:t>
                </a: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Applying </a:t>
                </a:r>
                <a:r>
                  <a:rPr lang="en-US" sz="2400" dirty="0"/>
                  <a:t>the duality property we have:</a:t>
                </a:r>
              </a:p>
              <a:p>
                <a:pPr marL="0" indent="0">
                  <a:buNone/>
                </a:pPr>
                <a:endParaRPr lang="en-US" sz="100" b="0" i="1" dirty="0">
                  <a:latin typeface="Cambria Math"/>
                </a:endParaRPr>
              </a:p>
              <a:p>
                <a:pPr marL="0" indent="0">
                  <a:buNone/>
                </a:pPr>
                <a:endParaRPr lang="en-US" sz="1400" b="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=1,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ℝ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↔2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5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3360" y="830262"/>
                <a:ext cx="11750040" cy="4351338"/>
              </a:xfrm>
              <a:blipFill rotWithShape="1">
                <a:blip r:embed="rId2"/>
                <a:stretch>
                  <a:fillRect l="-778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114" name="Text Box 10"/>
              <p:cNvSpPr txBox="1">
                <a:spLocks noChangeArrowheads="1"/>
              </p:cNvSpPr>
              <p:nvPr/>
            </p:nvSpPr>
            <p:spPr bwMode="auto">
              <a:xfrm>
                <a:off x="6395019" y="5019326"/>
                <a:ext cx="5486400" cy="8309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i="1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Calibri"/>
                  </a:rPr>
                  <a:t>generalized Fourier transform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of the constant signal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=1,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7114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95019" y="5019326"/>
                <a:ext cx="54864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778" t="-5839" b="-15328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547" name="Line 12"/>
          <p:cNvSpPr>
            <a:spLocks noChangeShapeType="1"/>
          </p:cNvSpPr>
          <p:nvPr/>
        </p:nvSpPr>
        <p:spPr bwMode="auto">
          <a:xfrm flipV="1">
            <a:off x="6931397" y="4638326"/>
            <a:ext cx="101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149948"/>
            <a:ext cx="108727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Fourier Transform of Dirac delta function (unit impulse)</a:t>
            </a:r>
            <a:r>
              <a:rPr lang="en-US" sz="3600" dirty="0">
                <a:solidFill>
                  <a:srgbClr val="0070C0"/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38280" y="942840"/>
              <a:ext cx="11097000" cy="5829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920" y="933480"/>
                <a:ext cx="11115720" cy="584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9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04920" y="66600"/>
              <a:ext cx="11392200" cy="5648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60" y="57240"/>
                <a:ext cx="11410920" cy="56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9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7640" y="104760"/>
              <a:ext cx="11249280" cy="6143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8280" y="95400"/>
                <a:ext cx="11268000" cy="61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54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90600" y="28440"/>
              <a:ext cx="11544480" cy="6553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240" y="19080"/>
                <a:ext cx="11563200" cy="65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90440" y="28440"/>
              <a:ext cx="12021120" cy="6334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080" y="19080"/>
                <a:ext cx="12039840" cy="63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65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61259" y="195668"/>
            <a:ext cx="7676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Fourier Transform of a Signum function</a:t>
            </a:r>
            <a:endParaRPr lang="en-US" sz="3600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CF8A72-B855-4464-926A-64D4FD332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736" y="3021467"/>
            <a:ext cx="4398512" cy="268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xmlns="" id="{B01831F0-81A8-4E46-BE73-925F3162EEF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1259" y="845798"/>
                <a:ext cx="890935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prstClr val="black"/>
                    </a:solidFill>
                  </a:rPr>
                  <a:t>Signum function is defined as: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sgn</m:t>
                          </m:r>
                        </m:fName>
                        <m: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;    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;      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;     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prstClr val="black"/>
                    </a:solidFill>
                  </a:rPr>
                  <a:t>The signum function does not satisfy the Dirichlet conditions, and therefore, strictly speaking, it does not have a Fourier transform. Consider the following exponential pulse 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𝑔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</m:t>
                          </m:r>
                        </m:e>
                      </m:func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𝑎𝑡</m:t>
                          </m:r>
                        </m:sup>
                      </m:sSup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𝑎𝑡</m:t>
                          </m:r>
                        </m:sup>
                      </m:sSup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𝑢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20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</m:t>
                                  </m:r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;    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&lt;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;      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  <m:t>𝑎𝑡</m:t>
                                  </m:r>
                                </m:sup>
                              </m:sSup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;     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&gt;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     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&gt;</m:t>
                          </m:r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sz="2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prstClr val="black"/>
                    </a:solidFill>
                  </a:rPr>
                  <a:t>Note that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B01831F0-81A8-4E46-BE73-925F3162E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" y="845798"/>
                <a:ext cx="8909350" cy="4351338"/>
              </a:xfrm>
              <a:prstGeom prst="rect">
                <a:avLst/>
              </a:prstGeom>
              <a:blipFill>
                <a:blip r:embed="rId3"/>
                <a:stretch>
                  <a:fillRect l="-889" t="-1821" r="-1436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391600" y="123840"/>
              <a:ext cx="3543480" cy="2486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2240" y="114480"/>
                <a:ext cx="3562200" cy="25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143840" y="5581440"/>
              <a:ext cx="4239000" cy="790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34480" y="5572080"/>
                <a:ext cx="4257720" cy="8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1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61259" y="195668"/>
            <a:ext cx="7676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Fourier Transform of a Signum function</a:t>
            </a:r>
            <a:endParaRPr lang="en-US" sz="36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xmlns="" id="{B01831F0-81A8-4E46-BE73-925F3162EEF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1259" y="845798"/>
                <a:ext cx="1130522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Thus,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sgn</m:t>
                          </m:r>
                        </m:fName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𝑡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)}</m:t>
                          </m:r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prstClr val="black"/>
                    </a:solidFill>
                  </a:rPr>
                  <a:t>Now</a:t>
                </a:r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𝑎𝑡</m:t>
                              </m:r>
                            </m:sup>
                          </m:s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prstClr val="black"/>
                    </a:solidFill>
                    <a:ea typeface="Cambria Math"/>
                  </a:rPr>
                  <a:t>       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𝑎𝑡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}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𝑎𝑡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}</m:t>
                        </m:r>
                      </m:e>
                    </m:d>
                  </m:oMath>
                </a14:m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       				    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𝑎𝑡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}−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𝑎𝑡</m:t>
                            </m:r>
                          </m:sup>
                        </m:s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𝑢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}</m:t>
                        </m:r>
                      </m:e>
                    </m:d>
                  </m:oMath>
                </a14:m>
                <a:endParaRPr 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prstClr val="black"/>
                    </a:solidFill>
                    <a:ea typeface="Cambria Math"/>
                  </a:rPr>
                  <a:t>					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𝑖𝑤</m:t>
                            </m:r>
                          </m:den>
                        </m:f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𝑖𝑤</m:t>
                            </m:r>
                          </m:den>
                        </m:f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𝑖𝑤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240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sz="2400" i="1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&gt;0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solidFill>
                      <a:prstClr val="black"/>
                    </a:solidFill>
                  </a:rPr>
                  <a:t>Hence,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sgn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fName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↔</m:t>
                          </m:r>
                        </m:e>
                      </m:func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𝑖𝑤</m:t>
                          </m:r>
                        </m:den>
                      </m:f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01831F0-81A8-4E46-BE73-925F3162E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" y="845798"/>
                <a:ext cx="11305224" cy="4351338"/>
              </a:xfrm>
              <a:prstGeom prst="rect">
                <a:avLst/>
              </a:prstGeom>
              <a:blipFill rotWithShape="1">
                <a:blip r:embed="rId2"/>
                <a:stretch>
                  <a:fillRect l="-809" t="-1961" b="-6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1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159" y="185048"/>
            <a:ext cx="3164257" cy="2006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0"/>
            <a:ext cx="914096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70C0"/>
                </a:solidFill>
              </a:rPr>
              <a:t>Fourier Transform of Heaviside unit step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>
              <a:xfrm>
                <a:off x="189186" y="615553"/>
                <a:ext cx="11774214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 smtClean="0">
                    <a:solidFill>
                      <a:prstClr val="black"/>
                    </a:solidFill>
                  </a:rPr>
                  <a:t>Heaviside unit step </a:t>
                </a:r>
                <a:r>
                  <a:rPr lang="en-US" sz="2200" dirty="0">
                    <a:solidFill>
                      <a:prstClr val="black"/>
                    </a:solidFill>
                  </a:rPr>
                  <a:t>function is defined as: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</m:fName>
                        <m:e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func>
                      <m:r>
                        <a:rPr lang="en-US" sz="2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1;    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2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;    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800" dirty="0" smtClean="0">
                  <a:solidFill>
                    <a:prstClr val="black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sz="2200" dirty="0" smtClean="0">
                  <a:solidFill>
                    <a:prstClr val="black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 smtClean="0">
                    <a:solidFill>
                      <a:prstClr val="black"/>
                    </a:solidFill>
                  </a:rPr>
                  <a:t>The unit step </a:t>
                </a:r>
                <a:r>
                  <a:rPr lang="en-US" sz="2200" dirty="0">
                    <a:solidFill>
                      <a:prstClr val="black"/>
                    </a:solidFill>
                  </a:rPr>
                  <a:t>function does not satisfy the Dirichlet conditions, and therefore, strictly speaking, it does not have a Fourier transform.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Heaviside </a:t>
                </a:r>
                <a:r>
                  <a:rPr lang="en-US" sz="2200" dirty="0">
                    <a:solidFill>
                      <a:prstClr val="black"/>
                    </a:solidFill>
                  </a:rPr>
                  <a:t>unit step function can be defined in terms of unit impulse as: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2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  <m: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 smtClean="0">
                    <a:solidFill>
                      <a:prstClr val="black"/>
                    </a:solidFill>
                  </a:rPr>
                  <a:t>Using </a:t>
                </a:r>
                <a:r>
                  <a:rPr lang="en-US" sz="2200" dirty="0">
                    <a:solidFill>
                      <a:prstClr val="black"/>
                    </a:solidFill>
                  </a:rPr>
                  <a:t>the integration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property: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sup>
                        <m:e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𝑓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) 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</m:nary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den>
                      </m:f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𝐹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0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 smtClean="0">
                    <a:solidFill>
                      <a:prstClr val="black"/>
                    </a:solidFill>
                  </a:rPr>
                  <a:t>Fourier </a:t>
                </a:r>
                <a:r>
                  <a:rPr lang="en-US" sz="2200" dirty="0">
                    <a:solidFill>
                      <a:prstClr val="black"/>
                    </a:solidFill>
                  </a:rPr>
                  <a:t>transform of  the Heaviside unit step function is given by: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𝑖𝑤</m:t>
                          </m:r>
                        </m:den>
                      </m:f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𝜋𝛿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,  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/>
                  <a:ea typeface="Cambria Math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 smtClean="0">
                    <a:solidFill>
                      <a:prstClr val="black"/>
                    </a:solidFill>
                    <a:ea typeface="Cambria Math"/>
                  </a:rPr>
                  <a:t>where</a:t>
                </a:r>
                <a:r>
                  <a:rPr lang="en-US" sz="2200" dirty="0" smtClean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2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200" dirty="0" smtClean="0">
                    <a:solidFill>
                      <a:srgbClr val="0070C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𝐹</m:t>
                    </m:r>
                    <m:d>
                      <m:dPr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l-GR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𝛿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sz="2200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=1 </m:t>
                    </m:r>
                    <m:r>
                      <m:rPr>
                        <m:sty m:val="p"/>
                      </m:rPr>
                      <a:rPr lang="en-US" sz="220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and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𝐹</m:t>
                    </m:r>
                    <m:r>
                      <a:rPr lang="en-US" sz="22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(0) =1.</m:t>
                    </m:r>
                  </m:oMath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" y="615553"/>
                <a:ext cx="11774214" cy="4351338"/>
              </a:xfrm>
              <a:prstGeom prst="rect">
                <a:avLst/>
              </a:prstGeom>
              <a:blipFill rotWithShape="1">
                <a:blip r:embed="rId4"/>
                <a:stretch>
                  <a:fillRect l="-621" t="-1681" r="-1139" b="-39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4840" y="830262"/>
                <a:ext cx="11608560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 smtClean="0"/>
                  <a:t>Alternative Method:</a:t>
                </a:r>
              </a:p>
              <a:p>
                <a:pPr marL="0" indent="0">
                  <a:buNone/>
                </a:pPr>
                <a:r>
                  <a:rPr lang="en-US" sz="2200" dirty="0" smtClean="0"/>
                  <a:t>Heaviside </a:t>
                </a:r>
                <a:r>
                  <a:rPr lang="en-US" sz="2200" dirty="0"/>
                  <a:t>unit step function can be defined in terms of </a:t>
                </a:r>
                <a:r>
                  <a:rPr lang="en-US" sz="2200" dirty="0" err="1"/>
                  <a:t>signum</a:t>
                </a:r>
                <a:r>
                  <a:rPr lang="en-US" sz="2200" dirty="0"/>
                  <a:t> function </a:t>
                </a:r>
                <a:r>
                  <a:rPr lang="en-US" sz="2200" dirty="0" smtClean="0"/>
                  <a:t>as</a:t>
                </a:r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:endParaRPr lang="en-US" sz="2200" b="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sgn</m:t>
                          </m:r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:r>
                  <a:rPr lang="en-US" sz="2200" dirty="0" smtClean="0"/>
                  <a:t>By using above definition, </a:t>
                </a:r>
                <a:r>
                  <a:rPr lang="en-US" sz="2200" dirty="0"/>
                  <a:t>Fourier transform of  the Heaviside unit step function is given by:</a:t>
                </a:r>
              </a:p>
              <a:p>
                <a:pPr marL="0" indent="0">
                  <a:buNone/>
                </a:pPr>
                <a:endParaRPr lang="en-US" sz="22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2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20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sgn</m:t>
                              </m:r>
                              <m:d>
                                <m:dPr>
                                  <m:ctrlP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+1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2200" dirty="0"/>
                            <m:t> 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ℱ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sgn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ℱ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{1}</m:t>
                          </m:r>
                        </m:e>
                      </m:d>
                      <m:r>
                        <a:rPr lang="en-US" sz="2200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2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𝑖𝑤</m:t>
                              </m:r>
                            </m:den>
                          </m:f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22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𝜋𝛿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d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2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𝑖𝑤</m:t>
                          </m:r>
                        </m:den>
                      </m:f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sz="22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20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2200" dirty="0" smtClean="0"/>
                  <a:t>Hence,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𝑖𝑤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𝜋𝛿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55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840" y="830262"/>
                <a:ext cx="11608560" cy="4351338"/>
              </a:xfrm>
              <a:blipFill rotWithShape="1">
                <a:blip r:embed="rId2"/>
                <a:stretch>
                  <a:fillRect l="-630" t="-1681" b="-1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149948"/>
            <a:ext cx="9675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Fourier Transform of Heaviside unit step function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67080" y="4771800"/>
              <a:ext cx="4572360" cy="1324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7720" y="4762440"/>
                <a:ext cx="4591080" cy="13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66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4840" y="1074102"/>
                <a:ext cx="1160856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the Sinusoidal Signals we have:</a:t>
                </a:r>
              </a:p>
              <a:p>
                <a:pPr marL="0" indent="0">
                  <a:buNone/>
                </a:pPr>
                <a:endParaRPr lang="en-US" b="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solidFill>
                    <a:srgbClr val="0070C0"/>
                  </a:solidFill>
                  <a:ea typeface="Cambria Math"/>
                </a:endParaRPr>
              </a:p>
              <a:p>
                <a:pPr marL="0" indent="0">
                  <a:buNone/>
                </a:pPr>
                <a:endParaRPr lang="en-US" i="1" dirty="0">
                  <a:solidFill>
                    <a:srgbClr val="0070C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[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5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840" y="1074102"/>
                <a:ext cx="11608560" cy="4351338"/>
              </a:xfrm>
              <a:blipFill rotWithShape="1">
                <a:blip r:embed="rId2"/>
                <a:stretch>
                  <a:fillRect l="-105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149948"/>
            <a:ext cx="7604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Fourier Transform of Sinusoidal Signals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49" y="3544936"/>
            <a:ext cx="7691196" cy="2840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162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149946"/>
            <a:ext cx="64740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Common Fourier Transform Pairs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9" y="796275"/>
            <a:ext cx="5628290" cy="59735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856" y="685724"/>
            <a:ext cx="5058344" cy="60841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6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09" y="220869"/>
            <a:ext cx="10515600" cy="920336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Convolution: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75493" y="1014307"/>
                <a:ext cx="11605591" cy="4997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5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𝑓</m:t>
                    </m:r>
                    <m:r>
                      <a:rPr lang="en-US" sz="2500" b="0" i="1" smtClean="0">
                        <a:latin typeface="Cambria Math"/>
                      </a:rPr>
                      <m:t>(</m:t>
                    </m:r>
                    <m:r>
                      <a:rPr lang="en-US" sz="2500" b="0" i="1" smtClean="0">
                        <a:latin typeface="Cambria Math"/>
                      </a:rPr>
                      <m:t>𝑡</m:t>
                    </m:r>
                    <m:r>
                      <a:rPr lang="en-US" sz="25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𝑔</m:t>
                    </m:r>
                    <m:r>
                      <a:rPr lang="en-US" sz="2500" i="1">
                        <a:latin typeface="Cambria Math"/>
                      </a:rPr>
                      <m:t>(</m:t>
                    </m:r>
                    <m:r>
                      <a:rPr lang="en-US" sz="2500" i="1">
                        <a:latin typeface="Cambria Math"/>
                      </a:rPr>
                      <m:t>𝑡</m:t>
                    </m:r>
                    <m:r>
                      <a:rPr lang="en-US" sz="25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/>
                  <a:t> be piecewise continuous functions on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sz="2500" dirty="0" smtClean="0"/>
                  <a:t>. The </a:t>
                </a:r>
                <a:r>
                  <a:rPr lang="en-US" sz="2500" b="1" dirty="0"/>
                  <a:t>convolution</a:t>
                </a:r>
                <a:r>
                  <a:rPr lang="en-US" sz="2500" dirty="0"/>
                  <a:t> of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500" dirty="0"/>
                  <a:t> and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𝑔</m:t>
                    </m:r>
                    <m:r>
                      <a:rPr lang="en-US" sz="25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500" dirty="0"/>
                  <a:t> denoted by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𝑓</m:t>
                    </m:r>
                    <m:r>
                      <a:rPr lang="en-US" sz="2500" b="0" i="1" smtClean="0">
                        <a:latin typeface="Cambria Math"/>
                      </a:rPr>
                      <m:t>∗</m:t>
                    </m:r>
                    <m:r>
                      <a:rPr lang="en-US" sz="2500" b="0" i="1" smtClean="0">
                        <a:latin typeface="Cambria Math"/>
                      </a:rPr>
                      <m:t>𝑔</m:t>
                    </m:r>
                    <m:r>
                      <a:rPr lang="en-US" sz="25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500" dirty="0"/>
                  <a:t> is defined by:</a:t>
                </a:r>
              </a:p>
              <a:p>
                <a:pPr marL="0" indent="0">
                  <a:buNone/>
                </a:pPr>
                <a:endParaRPr lang="en-US" sz="2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en-US" sz="24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∗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)=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𝑢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𝑑𝑢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5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500" dirty="0"/>
                  <a:t>It can be easily verified that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𝑓</m:t>
                    </m:r>
                    <m:r>
                      <a:rPr lang="en-US" sz="2500" b="0" i="1" smtClean="0">
                        <a:latin typeface="Cambria Math"/>
                      </a:rPr>
                      <m:t>∗</m:t>
                    </m:r>
                    <m:r>
                      <a:rPr lang="en-US" sz="2500" b="0" i="1" smtClean="0">
                        <a:latin typeface="Cambria Math"/>
                      </a:rPr>
                      <m:t>𝑔</m:t>
                    </m:r>
                    <m:r>
                      <a:rPr lang="en-US" sz="2500" b="0" i="1" smtClean="0">
                        <a:latin typeface="Cambria Math"/>
                      </a:rPr>
                      <m:t>=</m:t>
                    </m:r>
                    <m:r>
                      <a:rPr lang="en-US" sz="2500" b="0" i="1" smtClean="0">
                        <a:latin typeface="Cambria Math"/>
                      </a:rPr>
                      <m:t>𝑔</m:t>
                    </m:r>
                    <m:r>
                      <a:rPr lang="en-US" sz="2500" b="0" i="1" smtClean="0">
                        <a:latin typeface="Cambria Math"/>
                      </a:rPr>
                      <m:t>∗</m:t>
                    </m:r>
                    <m:r>
                      <a:rPr lang="en-US" sz="2500" b="0" i="1" smtClean="0">
                        <a:latin typeface="Cambria Math"/>
                      </a:rPr>
                      <m:t>𝑓</m:t>
                    </m:r>
                  </m:oMath>
                </a14:m>
                <a:endParaRPr lang="en-US" sz="2500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500" i="1">
                        <a:latin typeface="Cambria Math"/>
                      </a:rPr>
                      <m:t>𝑓</m:t>
                    </m:r>
                    <m:r>
                      <a:rPr lang="en-US" sz="2500" i="1">
                        <a:latin typeface="Cambria Math"/>
                      </a:rPr>
                      <m:t>∗</m:t>
                    </m:r>
                    <m:d>
                      <m:dPr>
                        <m:ctrlPr>
                          <a:rPr lang="en-US" sz="25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/>
                          </a:rPr>
                          <m:t>𝑔</m:t>
                        </m:r>
                        <m:r>
                          <a:rPr lang="en-US" sz="2500" b="0" i="1" smtClean="0">
                            <a:latin typeface="Cambria Math"/>
                          </a:rPr>
                          <m:t>+</m:t>
                        </m:r>
                        <m:r>
                          <a:rPr lang="en-US" sz="2500" b="0" i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sz="2500" i="1">
                        <a:latin typeface="Cambria Math"/>
                      </a:rPr>
                      <m:t>=</m:t>
                    </m:r>
                    <m:r>
                      <a:rPr lang="en-US" sz="2500" b="0" i="1" smtClean="0">
                        <a:latin typeface="Cambria Math"/>
                      </a:rPr>
                      <m:t>𝑓</m:t>
                    </m:r>
                    <m:r>
                      <a:rPr lang="en-US" sz="2500" i="1">
                        <a:latin typeface="Cambria Math"/>
                      </a:rPr>
                      <m:t>∗</m:t>
                    </m:r>
                    <m:r>
                      <a:rPr lang="en-US" sz="2500" b="0" i="1" smtClean="0">
                        <a:latin typeface="Cambria Math"/>
                      </a:rPr>
                      <m:t>𝑔</m:t>
                    </m:r>
                    <m:r>
                      <a:rPr lang="en-US" sz="2500" b="0" i="1" smtClean="0">
                        <a:latin typeface="Cambria Math"/>
                      </a:rPr>
                      <m:t>+</m:t>
                    </m:r>
                    <m:r>
                      <a:rPr lang="en-US" sz="2500" i="1">
                        <a:latin typeface="Cambria Math"/>
                      </a:rPr>
                      <m:t>𝑓</m:t>
                    </m:r>
                    <m:r>
                      <a:rPr lang="en-US" sz="2500" i="1">
                        <a:latin typeface="Cambria Math"/>
                      </a:rPr>
                      <m:t>∗</m:t>
                    </m:r>
                    <m:r>
                      <a:rPr lang="en-US" sz="2500" b="0" i="1" smtClean="0">
                        <a:latin typeface="Cambria Math"/>
                      </a:rPr>
                      <m:t>h</m:t>
                    </m:r>
                  </m:oMath>
                </a14:m>
                <a:endParaRPr lang="en-US" sz="250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500" i="1">
                        <a:latin typeface="Cambria Math"/>
                      </a:rPr>
                      <m:t>𝑓</m:t>
                    </m:r>
                    <m:r>
                      <a:rPr lang="en-US" sz="2500" i="1">
                        <a:latin typeface="Cambria Math"/>
                      </a:rPr>
                      <m:t>∗</m:t>
                    </m:r>
                    <m:r>
                      <a:rPr lang="en-US" sz="2500" i="1">
                        <a:latin typeface="Cambria Math"/>
                      </a:rPr>
                      <m:t>0</m:t>
                    </m:r>
                    <m:r>
                      <a:rPr lang="en-US" sz="2500" i="1">
                        <a:latin typeface="Cambria Math"/>
                      </a:rPr>
                      <m:t>=</m:t>
                    </m:r>
                    <m:r>
                      <a:rPr lang="en-US" sz="2500" i="1">
                        <a:latin typeface="Cambria Math"/>
                      </a:rPr>
                      <m:t>0</m:t>
                    </m:r>
                  </m:oMath>
                </a14:m>
                <a:endParaRPr lang="en-US" sz="25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5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5493" y="1014307"/>
                <a:ext cx="11605591" cy="4997520"/>
              </a:xfrm>
              <a:blipFill rotWithShape="1">
                <a:blip r:embed="rId2"/>
                <a:stretch>
                  <a:fillRect l="-893" t="-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81417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193619" y="121307"/>
            <a:ext cx="7149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Properties </a:t>
            </a:r>
            <a:r>
              <a:rPr lang="en-US" sz="3600" b="1" dirty="0">
                <a:solidFill>
                  <a:srgbClr val="0070C0"/>
                </a:solidFill>
              </a:rPr>
              <a:t>of the Fourier Transform 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731" y="767638"/>
            <a:ext cx="11207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 11.      Convolution </a:t>
            </a:r>
            <a:r>
              <a:rPr lang="en-US" sz="2400" b="1" dirty="0">
                <a:solidFill>
                  <a:srgbClr val="0070C0"/>
                </a:solidFill>
              </a:rPr>
              <a:t>in the Time </a:t>
            </a:r>
            <a:r>
              <a:rPr lang="en-US" sz="2400" b="1" dirty="0" smtClean="0">
                <a:solidFill>
                  <a:srgbClr val="0070C0"/>
                </a:solidFill>
              </a:rPr>
              <a:t>Domain (</a:t>
            </a:r>
            <a:r>
              <a:rPr lang="en-US" sz="2400" b="1" dirty="0">
                <a:solidFill>
                  <a:srgbClr val="0070C0"/>
                </a:solidFill>
              </a:rPr>
              <a:t>Multiplication in the Frequency): 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80100" y="1273897"/>
                <a:ext cx="11498540" cy="1400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If the function </a:t>
                </a:r>
                <a14:m>
                  <m:oMath xmlns:m="http://schemas.openxmlformats.org/officeDocument/2006/math"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</a:rPr>
                  <a:t>then,</a:t>
                </a:r>
              </a:p>
              <a:p>
                <a:endParaRPr lang="en-US" altLang="en-US" sz="70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500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500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or</m:t>
                      </m:r>
                      <m:r>
                        <a:rPr lang="en-US" sz="2500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   </m:t>
                      </m:r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500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              (</m:t>
                      </m:r>
                      <m:r>
                        <m:rPr>
                          <m:sty m:val="p"/>
                        </m:rPr>
                        <a:rPr lang="en-US" sz="2500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I</m:t>
                      </m:r>
                      <m:r>
                        <a:rPr lang="en-US" sz="2500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500" dirty="0">
                  <a:solidFill>
                    <a:srgbClr val="0070C0"/>
                  </a:solidFill>
                </a:endParaRPr>
              </a:p>
              <a:p>
                <a:endParaRPr lang="en-US" sz="27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0" y="1273897"/>
                <a:ext cx="11498540" cy="1400383"/>
              </a:xfrm>
              <a:prstGeom prst="rect">
                <a:avLst/>
              </a:prstGeom>
              <a:blipFill rotWithShape="1">
                <a:blip r:embed="rId2"/>
                <a:stretch>
                  <a:fillRect l="-795" t="-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80100" y="2340521"/>
                <a:ext cx="1149854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prstClr val="black"/>
                    </a:solidFill>
                  </a:rPr>
                  <a:t>Equation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200" dirty="0" smtClean="0">
                        <a:solidFill>
                          <a:prstClr val="black"/>
                        </a:solidFill>
                        <a:latin typeface="Cambria Math"/>
                      </a:rPr>
                      <m:t>I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2200" dirty="0">
                    <a:solidFill>
                      <a:prstClr val="black"/>
                    </a:solidFill>
                  </a:rPr>
                  <a:t>is of major importance in signal and system analysis. As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expressed in </a:t>
                </a:r>
                <a:r>
                  <a:rPr lang="en-US" sz="2200" dirty="0">
                    <a:solidFill>
                      <a:prstClr val="black"/>
                    </a:solidFill>
                  </a:rPr>
                  <a:t>this equation, the Fourier transform maps the convolution of two signals into the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product of </a:t>
                </a:r>
                <a:r>
                  <a:rPr lang="en-US" sz="2200" dirty="0">
                    <a:solidFill>
                      <a:prstClr val="black"/>
                    </a:solidFill>
                  </a:rPr>
                  <a:t>their Fourier transforms.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0" y="2340521"/>
                <a:ext cx="11498540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689" t="-4762" r="-636" b="-15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47732" y="3362941"/>
            <a:ext cx="11207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</a:rPr>
              <a:t>12.     Convolution </a:t>
            </a:r>
            <a:r>
              <a:rPr lang="en-US" sz="2400" b="1" dirty="0">
                <a:solidFill>
                  <a:srgbClr val="0070C0"/>
                </a:solidFill>
              </a:rPr>
              <a:t>in the Frequency </a:t>
            </a:r>
            <a:r>
              <a:rPr lang="en-US" sz="2400" b="1" dirty="0" smtClean="0">
                <a:solidFill>
                  <a:srgbClr val="0070C0"/>
                </a:solidFill>
              </a:rPr>
              <a:t>(</a:t>
            </a:r>
            <a:r>
              <a:rPr lang="en-US" sz="2400" b="1" dirty="0">
                <a:solidFill>
                  <a:srgbClr val="0070C0"/>
                </a:solidFill>
              </a:rPr>
              <a:t>Multiplication in </a:t>
            </a:r>
            <a:r>
              <a:rPr lang="en-US" sz="2400" b="1" dirty="0" smtClean="0">
                <a:solidFill>
                  <a:srgbClr val="0070C0"/>
                </a:solidFill>
              </a:rPr>
              <a:t>the </a:t>
            </a:r>
            <a:r>
              <a:rPr lang="en-US" sz="2400" b="1" dirty="0">
                <a:solidFill>
                  <a:srgbClr val="0070C0"/>
                </a:solidFill>
              </a:rPr>
              <a:t>Time Domain</a:t>
            </a:r>
            <a:r>
              <a:rPr lang="en-US" sz="2400" b="1" dirty="0" smtClean="0">
                <a:solidFill>
                  <a:srgbClr val="0070C0"/>
                </a:solidFill>
              </a:rPr>
              <a:t>): </a:t>
            </a:r>
            <a:endParaRPr lang="en-US" sz="24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80100" y="3841341"/>
                <a:ext cx="11498540" cy="1322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If the function </a:t>
                </a:r>
                <a14:m>
                  <m:oMath xmlns:m="http://schemas.openxmlformats.org/officeDocument/2006/math"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3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</a:rPr>
                  <a:t>then,</a:t>
                </a:r>
              </a:p>
              <a:p>
                <a:endParaRPr lang="en-US" altLang="en-US" sz="100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altLang="en-US" sz="25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500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m:rPr>
                          <m:sty m:val="p"/>
                        </m:rPr>
                        <a:rPr lang="en-US" sz="2500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or</m:t>
                      </m:r>
                      <m:r>
                        <a:rPr lang="en-US" sz="2500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     </m:t>
                      </m:r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f>
                        <m:fPr>
                          <m:ctrlP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25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altLang="en-US" sz="2500" i="1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∗</m:t>
                      </m:r>
                      <m:r>
                        <a:rPr lang="en-US" altLang="en-US" sz="2500" i="1" smtClean="0">
                          <a:solidFill>
                            <a:srgbClr val="0070C0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en-US" sz="25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 dirty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500" i="1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.             </m:t>
                      </m:r>
                      <m:r>
                        <a:rPr lang="en-US" sz="2500" i="1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500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2500" dirty="0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I</m:t>
                      </m:r>
                      <m:r>
                        <a:rPr lang="en-US" sz="2500" i="1" dirty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altLang="en-US" sz="25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0" y="3841341"/>
                <a:ext cx="11498540" cy="1322926"/>
              </a:xfrm>
              <a:prstGeom prst="rect">
                <a:avLst/>
              </a:prstGeom>
              <a:blipFill rotWithShape="1">
                <a:blip r:embed="rId4"/>
                <a:stretch>
                  <a:fillRect l="-795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0100" y="5305934"/>
                <a:ext cx="11498540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>
                    <a:solidFill>
                      <a:prstClr val="black"/>
                    </a:solidFill>
                  </a:rPr>
                  <a:t>Multiplication of one signal by another can be thought of as using one signal to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scale or </a:t>
                </a:r>
                <a:r>
                  <a:rPr lang="en-US" sz="2200" i="1" dirty="0">
                    <a:solidFill>
                      <a:prstClr val="black"/>
                    </a:solidFill>
                  </a:rPr>
                  <a:t>modulate </a:t>
                </a:r>
                <a:r>
                  <a:rPr lang="en-US" sz="2200" dirty="0">
                    <a:solidFill>
                      <a:prstClr val="black"/>
                    </a:solidFill>
                  </a:rPr>
                  <a:t>the amplitude of the other, and consequently, the multiplication of two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signals is </a:t>
                </a:r>
                <a:r>
                  <a:rPr lang="en-US" sz="2200" dirty="0">
                    <a:solidFill>
                      <a:prstClr val="black"/>
                    </a:solidFill>
                  </a:rPr>
                  <a:t>often referred to as </a:t>
                </a:r>
                <a:r>
                  <a:rPr lang="en-US" sz="2200" i="1" dirty="0">
                    <a:solidFill>
                      <a:prstClr val="black"/>
                    </a:solidFill>
                  </a:rPr>
                  <a:t>amplitude modulation. </a:t>
                </a:r>
                <a:r>
                  <a:rPr lang="en-US" sz="2200" dirty="0">
                    <a:solidFill>
                      <a:prstClr val="black"/>
                    </a:solidFill>
                  </a:rPr>
                  <a:t>For this reason,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200" dirty="0" smtClean="0">
                        <a:solidFill>
                          <a:prstClr val="black"/>
                        </a:solidFill>
                        <a:latin typeface="Cambria Math"/>
                      </a:rPr>
                      <m:t>II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</a:rPr>
                  <a:t> is sometimes </a:t>
                </a:r>
                <a:r>
                  <a:rPr lang="en-US" sz="2200" dirty="0">
                    <a:solidFill>
                      <a:prstClr val="black"/>
                    </a:solidFill>
                  </a:rPr>
                  <a:t>referred to as the </a:t>
                </a:r>
                <a:r>
                  <a:rPr lang="en-US" sz="2200" i="1" dirty="0">
                    <a:solidFill>
                      <a:prstClr val="black"/>
                    </a:solidFill>
                  </a:rPr>
                  <a:t>modulation property.</a:t>
                </a:r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100" y="5305934"/>
                <a:ext cx="11498540" cy="1107996"/>
              </a:xfrm>
              <a:prstGeom prst="rect">
                <a:avLst/>
              </a:prstGeom>
              <a:blipFill rotWithShape="1">
                <a:blip r:embed="rId5"/>
                <a:stretch>
                  <a:fillRect l="-689" t="-3297"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59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71520" y="66600"/>
              <a:ext cx="11782800" cy="627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60" y="57240"/>
                <a:ext cx="11801520" cy="62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12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4880" y="114120"/>
              <a:ext cx="11144520" cy="6296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104760"/>
                <a:ext cx="11163240" cy="63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62000" y="0"/>
              <a:ext cx="12049560" cy="3895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40" y="-9360"/>
                <a:ext cx="12068280" cy="39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85640" y="857160"/>
              <a:ext cx="1229400" cy="55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6280" y="847800"/>
                <a:ext cx="1248120" cy="5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07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6280" y="171360"/>
              <a:ext cx="11754360" cy="5086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162000"/>
                <a:ext cx="11773080" cy="51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52440" y="1809720"/>
              <a:ext cx="11239920" cy="4162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080" y="1800360"/>
                <a:ext cx="11258640" cy="41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95320" y="3228840"/>
              <a:ext cx="11173320" cy="3696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960" y="3219480"/>
                <a:ext cx="11192040" cy="371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02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04880" y="228600"/>
              <a:ext cx="11411280" cy="6162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520" y="219240"/>
                <a:ext cx="11430000" cy="618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71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Calibri"/>
              </a:rPr>
              <a:t>Example-3:</a:t>
            </a:r>
            <a:endParaRPr lang="en-US" sz="3600" b="1" dirty="0">
              <a:solidFill>
                <a:srgbClr val="0070C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276359" y="699751"/>
                <a:ext cx="11639282" cy="34684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Consider the response of an LTI system with impulse response </a:t>
                </a:r>
                <a:endParaRPr lang="en-US" sz="230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fr-FR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3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fr-FR" sz="2300" dirty="0">
                  <a:solidFill>
                    <a:prstClr val="black"/>
                  </a:solidFill>
                </a:endParaRPr>
              </a:p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to the input signal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3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fr-FR" sz="2300" dirty="0">
                  <a:solidFill>
                    <a:prstClr val="black"/>
                  </a:solidFill>
                </a:endParaRPr>
              </a:p>
              <a:p>
                <a:endParaRPr lang="en-US" sz="1400" dirty="0" smtClean="0">
                  <a:solidFill>
                    <a:prstClr val="black"/>
                  </a:solidFill>
                </a:endParaRPr>
              </a:p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is the Heaviside unit step </a:t>
                </a:r>
                <a:r>
                  <a:rPr lang="en-US" sz="2300" dirty="0" smtClean="0">
                    <a:solidFill>
                      <a:prstClr val="black"/>
                    </a:solidFill>
                  </a:rPr>
                  <a:t>function defined as: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3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0;      </m:t>
                              </m:r>
                              <m:r>
                                <m:rPr>
                                  <m:nor/>
                                </m:rPr>
                                <a:rPr lang="en-US" sz="2300" dirty="0" smtClean="0">
                                  <a:solidFill>
                                    <a:prstClr val="black"/>
                                  </a:solidFill>
                                </a:rPr>
                                <m:t>t</m:t>
                              </m:r>
                              <m:r>
                                <m:rPr>
                                  <m:nor/>
                                </m:rPr>
                                <a:rPr lang="en-US" sz="2300" dirty="0" smtClean="0">
                                  <a:solidFill>
                                    <a:prstClr val="black"/>
                                  </a:solidFill>
                                </a:rPr>
                                <m:t>&lt;0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 smtClean="0">
                  <a:solidFill>
                    <a:prstClr val="black"/>
                  </a:solidFill>
                </a:endParaRPr>
              </a:p>
              <a:p>
                <a:endParaRPr lang="en-US" sz="2300" dirty="0" smtClean="0">
                  <a:solidFill>
                    <a:prstClr val="black"/>
                  </a:solidFill>
                </a:endParaRPr>
              </a:p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Determine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h</m:t>
                    </m:r>
                    <m:d>
                      <m:dPr>
                        <m:ctrlP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3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59" y="699751"/>
                <a:ext cx="11639282" cy="3468450"/>
              </a:xfrm>
              <a:prstGeom prst="rect">
                <a:avLst/>
              </a:prstGeom>
              <a:blipFill rotWithShape="1">
                <a:blip r:embed="rId2"/>
                <a:stretch>
                  <a:fillRect l="-733" t="-1230" b="-2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6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Calibri"/>
              </a:rPr>
              <a:t>System representation and LTI Systems:</a:t>
            </a:r>
            <a:endParaRPr lang="en-US" sz="3600" b="1" dirty="0">
              <a:solidFill>
                <a:srgbClr val="0070C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171718" y="699751"/>
                <a:ext cx="11848563" cy="55861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A system is a mathematical model of a physical process that relates the input (or excitation)  signal to the output (response) signal.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9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The system is viewed as a transformation: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9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If the input and output signal are continuous-time signals, then the system is called a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continuous time system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(CTS).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9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is a linear operator then the system represented by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is called a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linear system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9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A system is called a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time-invariant system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if a time shift (delay or advance) in the input signal causes the same time shift in the output signal. Thus, for a CTS, the system is invariant if:</a:t>
                </a:r>
              </a:p>
              <a:p>
                <a:pPr algn="ctr"/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d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9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If the system is linear and also time-invariant in nature then it is known as a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Linear time invariant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(LTI) system. 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718" y="699751"/>
                <a:ext cx="11848563" cy="5586145"/>
              </a:xfrm>
              <a:prstGeom prst="rect">
                <a:avLst/>
              </a:prstGeom>
              <a:blipFill rotWithShape="1">
                <a:blip r:embed="rId2"/>
                <a:stretch>
                  <a:fillRect l="-669" t="-873" r="-1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8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Calibri"/>
              </a:rPr>
              <a:t>Frequency response of Continuous LTI Systems:</a:t>
            </a:r>
            <a:endParaRPr lang="en-US" sz="3600" b="1" dirty="0">
              <a:solidFill>
                <a:srgbClr val="0070C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276359" y="699751"/>
                <a:ext cx="11639282" cy="52933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The output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of a continuous-time LTI system equals the convolution of the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input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with the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impulse response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i.e.,</a:t>
                </a:r>
              </a:p>
              <a:p>
                <a:pPr algn="ctr"/>
                <a:endParaRPr lang="en-US" sz="24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∗</m:t>
                      </m:r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Applying the convolution property of Fourier transform we have:</a:t>
                </a:r>
              </a:p>
              <a:p>
                <a:pPr algn="ctr"/>
                <a:endParaRPr lang="en-US" sz="24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𝑌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𝑋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i="1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  </a:t>
                </a:r>
                <a:endParaRPr lang="en-US" sz="2400" dirty="0">
                  <a:solidFill>
                    <a:srgbClr val="0070C0"/>
                  </a:solidFill>
                </a:endParaRPr>
              </a:p>
              <a:p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The above equation can be rewritten as: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</m:e>
                          </m:d>
                        </m:den>
                      </m:f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w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here the function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is called the 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frequency response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of the system.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59" y="699751"/>
                <a:ext cx="11639282" cy="5293309"/>
              </a:xfrm>
              <a:prstGeom prst="rect">
                <a:avLst/>
              </a:prstGeom>
              <a:blipFill rotWithShape="1">
                <a:blip r:embed="rId2"/>
                <a:stretch>
                  <a:fillRect l="-785" t="-922" b="-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61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8120" y="47520"/>
              <a:ext cx="10935000" cy="595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38160"/>
                <a:ext cx="10953720" cy="59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7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57480" y="28440"/>
              <a:ext cx="10687320" cy="65822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120" y="19080"/>
                <a:ext cx="10706040" cy="660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0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171718" y="145111"/>
            <a:ext cx="11848564" cy="56667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0070C0"/>
                </a:solidFill>
                <a:latin typeface="Calibri"/>
              </a:rPr>
              <a:t>Examples:</a:t>
            </a:r>
            <a:endParaRPr lang="en-US" sz="3600" b="1" dirty="0">
              <a:solidFill>
                <a:srgbClr val="0070C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FE548976-B4DB-4EB5-A595-BB1229F38F73}"/>
                  </a:ext>
                </a:extLst>
              </p:cNvPr>
              <p:cNvSpPr/>
              <p:nvPr/>
            </p:nvSpPr>
            <p:spPr>
              <a:xfrm>
                <a:off x="276359" y="699751"/>
                <a:ext cx="11639282" cy="5699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Show that if the time signals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have Fourier transforms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𝑈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   respectively</a:t>
                </a:r>
                <a:r>
                  <a:rPr lang="en-US" sz="2400" dirty="0">
                    <a:solidFill>
                      <a:prstClr val="black"/>
                    </a:solidFill>
                  </a:rPr>
                  <a:t>, and if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dirty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    then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𝑌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𝐺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𝑈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for some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𝐺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𝜔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.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Moreover, determine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.</a:t>
                </a:r>
              </a:p>
              <a:p>
                <a:endParaRPr lang="en-US" sz="2400" dirty="0">
                  <a:solidFill>
                    <a:srgbClr val="0070C0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300" dirty="0">
                    <a:solidFill>
                      <a:prstClr val="black"/>
                    </a:solidFill>
                  </a:rPr>
                  <a:t>Consider the response of an LTI system with impulse response </a:t>
                </a:r>
                <a:endParaRPr lang="en-US" sz="23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3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</m:sup>
                      </m:sSup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fr-FR" sz="2300" dirty="0">
                  <a:solidFill>
                    <a:prstClr val="black"/>
                  </a:solidFill>
                </a:endParaRPr>
              </a:p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     to </a:t>
                </a:r>
                <a:r>
                  <a:rPr lang="en-US" sz="2300" dirty="0">
                    <a:solidFill>
                      <a:prstClr val="black"/>
                    </a:solidFill>
                  </a:rPr>
                  <a:t>the input signal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fr-FR" sz="23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fr-FR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fr-FR" sz="2300" dirty="0">
                  <a:solidFill>
                    <a:prstClr val="black"/>
                  </a:solidFill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:endParaRPr lang="en-US" sz="800" dirty="0">
                  <a:solidFill>
                    <a:prstClr val="black"/>
                  </a:solidFill>
                </a:endParaRPr>
              </a:p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is the Heaviside unit step function defined as: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𝐻</m:t>
                      </m:r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</m:t>
                              </m:r>
                              <m:r>
                                <a:rPr lang="en-US" sz="23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3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3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      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&lt;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3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</a:endParaRPr>
              </a:p>
              <a:p>
                <a:endParaRPr lang="en-US" sz="600" dirty="0" smtClean="0">
                  <a:solidFill>
                    <a:prstClr val="black"/>
                  </a:solidFill>
                </a:endParaRPr>
              </a:p>
              <a:p>
                <a:r>
                  <a:rPr lang="en-US" sz="2300" dirty="0" smtClean="0">
                    <a:solidFill>
                      <a:prstClr val="black"/>
                    </a:solidFill>
                  </a:rPr>
                  <a:t>     Determine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300" dirty="0">
                    <a:solidFill>
                      <a:prstClr val="black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h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3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E548976-B4DB-4EB5-A595-BB1229F38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359" y="699751"/>
                <a:ext cx="11639282" cy="5699830"/>
              </a:xfrm>
              <a:prstGeom prst="rect">
                <a:avLst/>
              </a:prstGeom>
              <a:blipFill rotWithShape="1">
                <a:blip r:embed="rId2"/>
                <a:stretch>
                  <a:fillRect l="-681" t="-856" b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989" y="1591448"/>
            <a:ext cx="5087155" cy="780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719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68" y="1095041"/>
            <a:ext cx="11938715" cy="419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2521047" y="237217"/>
            <a:ext cx="7149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Properties </a:t>
            </a:r>
            <a:r>
              <a:rPr lang="en-US" sz="3600" b="1" dirty="0">
                <a:solidFill>
                  <a:srgbClr val="0070C0"/>
                </a:solidFill>
              </a:rPr>
              <a:t>of the Fourier Transform </a:t>
            </a:r>
            <a:r>
              <a:rPr lang="en-US" sz="3600" dirty="0" smtClean="0">
                <a:solidFill>
                  <a:srgbClr val="0070C0"/>
                </a:solidFill>
              </a:rPr>
              <a:t> </a:t>
            </a:r>
            <a:endParaRPr lang="en-US" sz="3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39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57160" y="333360"/>
              <a:ext cx="10830240" cy="105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7800" y="324000"/>
                <a:ext cx="10848960" cy="10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14400" y="942840"/>
              <a:ext cx="10592280" cy="4458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040" y="933480"/>
                <a:ext cx="106110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24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28E7BEA-ABB8-4337-AE01-FB7BEE6CA3B5}"/>
              </a:ext>
            </a:extLst>
          </p:cNvPr>
          <p:cNvSpPr/>
          <p:nvPr/>
        </p:nvSpPr>
        <p:spPr>
          <a:xfrm>
            <a:off x="354840" y="93677"/>
            <a:ext cx="3742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Practice Questions</a:t>
            </a:r>
            <a:endParaRPr lang="en-US" sz="36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4699" y="740008"/>
                <a:ext cx="11784392" cy="2356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80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</m:e>
                    </m:func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where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8</m:t>
                          </m:r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5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𝑡</m:t>
                                      </m:r>
                                      <m:r>
                                        <a:rPr lang="en-US" sz="24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  <a:ea typeface="Cambria Math"/>
                                            </a:rPr>
                                            <m:t>40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40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lvl="1"/>
                <a:r>
                  <a:rPr lang="en-US" sz="2400" dirty="0" smtClean="0">
                    <a:solidFill>
                      <a:prstClr val="black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𝐺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. Moreover sketch the spectrum (amplitude and phase)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𝐺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.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740008"/>
                <a:ext cx="11784392" cy="2356094"/>
              </a:xfrm>
              <a:prstGeom prst="rect">
                <a:avLst/>
              </a:prstGeom>
              <a:blipFill rotWithShape="1">
                <a:blip r:embed="rId2"/>
                <a:stretch>
                  <a:fillRect l="-673" t="-2067" b="-4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4699" y="3137172"/>
                <a:ext cx="11784392" cy="35366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Determine the Fourier transform of the complex exponential function: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𝑖𝑎𝑡</m:t>
                        </m:r>
                      </m:sup>
                    </m:sSup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1200" dirty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</a:rPr>
                  <a:t>Determine the Fourier transform of the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triangular pulse: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⋀(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1−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;  |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|≤1</m:t>
                            </m:r>
                          </m:e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0;    </m:t>
                            </m:r>
                            <m:r>
                              <m:rPr>
                                <m:sty m:val="p"/>
                              </m:rPr>
                              <a:rPr lang="en-US" sz="240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otherwise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>
                    <a:solidFill>
                      <a:srgbClr val="C00000"/>
                    </a:solidFill>
                  </a:rPr>
                  <a:t>      Note</a:t>
                </a:r>
                <a:r>
                  <a:rPr lang="en-US" sz="2400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⋀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1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&gt;0.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Determine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    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Note: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1; 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      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0;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𝑎</m:t>
                            </m:r>
                          </m:den>
                        </m:f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↔2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𝑎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sinc</m:t>
                        </m:r>
                      </m:fName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3137172"/>
                <a:ext cx="11784392" cy="3536609"/>
              </a:xfrm>
              <a:prstGeom prst="rect">
                <a:avLst/>
              </a:prstGeom>
              <a:blipFill rotWithShape="1">
                <a:blip r:embed="rId3"/>
                <a:stretch>
                  <a:fillRect l="-673" t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37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28E7BEA-ABB8-4337-AE01-FB7BEE6CA3B5}"/>
              </a:ext>
            </a:extLst>
          </p:cNvPr>
          <p:cNvSpPr/>
          <p:nvPr/>
        </p:nvSpPr>
        <p:spPr>
          <a:xfrm>
            <a:off x="354840" y="93677"/>
            <a:ext cx="3742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Practice Questions</a:t>
            </a:r>
            <a:endParaRPr lang="en-US" sz="36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4699" y="740008"/>
                <a:ext cx="1178439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A relaxed, causal LTI system is described by the following ODE: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+3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   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is the input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represents the output. Using Fourier transform (FT)   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   techniques determine the output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when the input is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the unit step 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    function.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740008"/>
                <a:ext cx="11784392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673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4699" y="2802321"/>
                <a:ext cx="11784392" cy="326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et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−3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. Calculate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ℱ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{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𝑓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𝑔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)}</m:t>
                    </m:r>
                  </m:oMath>
                </a14:m>
                <a:r>
                  <a:rPr lang="en-US" sz="2400" dirty="0" smtClean="0">
                    <a:solidFill>
                      <a:prstClr val="black"/>
                    </a:solidFill>
                  </a:rPr>
                  <a:t> by using convolution theorem in frequency.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1400" dirty="0" smtClean="0">
                  <a:solidFill>
                    <a:prstClr val="black"/>
                  </a:solidFill>
                </a:endParaRP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Determine and sketch the amplitude and phase spectrum of the Fourier transform of the signals given below: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 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−2)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=5</m:t>
                    </m:r>
                    <m:func>
                      <m:func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sin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</m:fName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(2(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−1))</m:t>
                        </m:r>
                      </m:e>
                    </m:func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=5 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(3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−12)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=2 </m:t>
                    </m:r>
                    <m:r>
                      <m:rPr>
                        <m:sty m:val="p"/>
                      </m:rP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rect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t</m:t>
                        </m:r>
                      </m:e>
                    </m:d>
                    <m:r>
                      <m:rPr>
                        <m:sty m:val="p"/>
                      </m:rP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cos</m:t>
                    </m:r>
                    <m: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 (20</m:t>
                    </m:r>
                    <m:r>
                      <m:rPr>
                        <m:sty m:val="p"/>
                      </m:rPr>
                      <a:rPr lang="el-GR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π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2802321"/>
                <a:ext cx="11784392" cy="3262432"/>
              </a:xfrm>
              <a:prstGeom prst="rect">
                <a:avLst/>
              </a:prstGeom>
              <a:blipFill rotWithShape="1">
                <a:blip r:embed="rId3"/>
                <a:stretch>
                  <a:fillRect l="-673" t="-1495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528E7BEA-ABB8-4337-AE01-FB7BEE6CA3B5}"/>
              </a:ext>
            </a:extLst>
          </p:cNvPr>
          <p:cNvSpPr/>
          <p:nvPr/>
        </p:nvSpPr>
        <p:spPr>
          <a:xfrm>
            <a:off x="354840" y="93677"/>
            <a:ext cx="37424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Practice Questions</a:t>
            </a:r>
            <a:endParaRPr lang="en-US" sz="36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4699" y="740008"/>
                <a:ext cx="11784392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Show that: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−</m:t>
                        </m:r>
                        <m:d>
                          <m:d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40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740008"/>
                <a:ext cx="11784392" cy="509178"/>
              </a:xfrm>
              <a:prstGeom prst="rect">
                <a:avLst/>
              </a:prstGeom>
              <a:blipFill rotWithShape="1">
                <a:blip r:embed="rId2"/>
                <a:stretch>
                  <a:fillRect l="-673" t="-3571" b="-22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4699" y="1450040"/>
                <a:ext cx="11784392" cy="21180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Determine the inverse Fourier transforms of the following: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𝜔𝜏</m:t>
                            </m:r>
                          </m:sup>
                        </m:sSup>
                      </m:num>
                      <m:den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sup>
                    </m:sSup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400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:endParaRPr lang="en-US" sz="2400" dirty="0">
                  <a:solidFill>
                    <a:prstClr val="black"/>
                  </a:solidFill>
                  <a:latin typeface="Cambria Math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𝜔𝜏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𝛿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𝜔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𝜏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1450040"/>
                <a:ext cx="11784392" cy="2118016"/>
              </a:xfrm>
              <a:prstGeom prst="rect">
                <a:avLst/>
              </a:prstGeom>
              <a:blipFill rotWithShape="1">
                <a:blip r:embed="rId3"/>
                <a:stretch>
                  <a:fillRect l="-673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4699" y="3599882"/>
                <a:ext cx="117843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 smtClean="0">
                    <a:solidFill>
                      <a:prstClr val="black"/>
                    </a:solidFill>
                  </a:rPr>
                  <a:t>Rectangular and triangular functions are shown in the figure:</a:t>
                </a:r>
              </a:p>
              <a:p>
                <a:r>
                  <a:rPr lang="en-US" sz="2400" dirty="0" smtClean="0">
                    <a:solidFill>
                      <a:prstClr val="black"/>
                    </a:solidFill>
                    <a:latin typeface="Cambria Math"/>
                  </a:rPr>
                  <a:t>    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∗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/>
                      </a:rPr>
                      <m:t>. </m:t>
                    </m:r>
                  </m:oMath>
                </a14:m>
                <a:endParaRPr lang="en-US" sz="2400" dirty="0">
                  <a:solidFill>
                    <a:prstClr val="black"/>
                  </a:solidFill>
                  <a:latin typeface="Cambria Math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9" y="3599882"/>
                <a:ext cx="11784392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67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50" y="4027651"/>
            <a:ext cx="6502039" cy="2732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1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4840" y="745895"/>
                <a:ext cx="11674250" cy="59544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:r>
                  <a:rPr lang="en-US" sz="2400" dirty="0" err="1" smtClean="0"/>
                  <a:t>Parseval's</a:t>
                </a:r>
                <a:r>
                  <a:rPr lang="en-US" sz="2400" dirty="0" smtClean="0"/>
                  <a:t> relation is defined as:</a:t>
                </a:r>
              </a:p>
              <a:p>
                <a:pPr marL="0" indent="0">
                  <a:buNone/>
                </a:pPr>
                <a:endParaRPr lang="en-US" sz="2400" i="1" dirty="0" smtClean="0">
                  <a:solidFill>
                    <a:srgbClr val="0070C0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𝑑</m:t>
                          </m:r>
                          <m: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𝜔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term on the left-hand side of </a:t>
                </a:r>
                <a:r>
                  <a:rPr lang="en-US" sz="2400" dirty="0" smtClean="0"/>
                  <a:t>above is </a:t>
                </a:r>
                <a:r>
                  <a:rPr lang="en-US" sz="2400" dirty="0"/>
                  <a:t>the </a:t>
                </a:r>
                <a:r>
                  <a:rPr lang="en-US" sz="2400" b="1" dirty="0"/>
                  <a:t>total energy in the signal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𝒇</m:t>
                    </m:r>
                    <m:r>
                      <a:rPr lang="en-US" sz="2400" b="1" i="1" dirty="0" smtClean="0">
                        <a:latin typeface="Cambria Math"/>
                      </a:rPr>
                      <m:t>(</m:t>
                    </m:r>
                    <m:r>
                      <a:rPr lang="en-US" sz="2400" b="1" i="1" dirty="0" smtClean="0">
                        <a:latin typeface="Cambria Math"/>
                      </a:rPr>
                      <m:t>𝒕</m:t>
                    </m:r>
                    <m:r>
                      <a:rPr lang="en-US" sz="2400" b="1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b="1" i="1" dirty="0"/>
                  <a:t>.</a:t>
                </a:r>
                <a:r>
                  <a:rPr lang="en-US" sz="2400" b="1" i="1" dirty="0" smtClean="0"/>
                  <a:t> </a:t>
                </a:r>
                <a:r>
                  <a:rPr lang="en-US" sz="2400" dirty="0" smtClean="0"/>
                  <a:t>Parseval's </a:t>
                </a:r>
                <a:r>
                  <a:rPr lang="en-US" sz="2400" dirty="0"/>
                  <a:t>relation says that this total energy may be determined either by computing </a:t>
                </a:r>
                <a:r>
                  <a:rPr lang="en-US" sz="2400" dirty="0" smtClean="0"/>
                  <a:t>the energy </a:t>
                </a:r>
                <a:r>
                  <a:rPr lang="en-US" sz="2400" dirty="0"/>
                  <a:t>per unit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  <m:r>
                          <a:rPr lang="en-US" sz="2400" i="1">
                            <a:latin typeface="Cambria Math"/>
                          </a:rPr>
                          <m:t>)|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and integrating over all time or by computing the energy </a:t>
                </a:r>
                <a:r>
                  <a:rPr lang="en-US" sz="2400" dirty="0" smtClean="0"/>
                  <a:t>per unit </a:t>
                </a:r>
                <a:r>
                  <a:rPr lang="en-US" sz="2400" dirty="0"/>
                  <a:t>frequency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/</m:t>
                    </m:r>
                    <m:r>
                      <a:rPr lang="en-US" sz="2400" b="0" i="1" smtClean="0">
                        <a:latin typeface="Cambria Math"/>
                      </a:rPr>
                      <m:t>2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and integrating over all frequencies. For this reason,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|</m:t>
                        </m:r>
                        <m:r>
                          <a:rPr lang="en-US" sz="2400" i="1">
                            <a:latin typeface="Cambria Math"/>
                          </a:rPr>
                          <m:t>𝐹</m:t>
                        </m:r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  <m:r>
                          <a:rPr lang="en-US" sz="2400" i="1">
                            <a:latin typeface="Cambria Math"/>
                          </a:rPr>
                          <m:t>)|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often referred to as the </a:t>
                </a:r>
                <a:r>
                  <a:rPr lang="en-US" sz="2400" b="1" i="1" dirty="0"/>
                  <a:t>energy-density spectrum </a:t>
                </a:r>
                <a:r>
                  <a:rPr lang="en-US" sz="2400" dirty="0"/>
                  <a:t>of the signal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𝑓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i="1" dirty="0"/>
                  <a:t>.</a:t>
                </a:r>
                <a:endParaRPr lang="en-US" sz="2400" i="1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The signals whose energy is finite are characterized as </a:t>
                </a:r>
                <a:r>
                  <a:rPr lang="en-US" sz="2400" b="1" i="1" dirty="0" smtClean="0"/>
                  <a:t>energy signals.</a:t>
                </a:r>
                <a:endParaRPr lang="en-US" sz="2400" b="1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5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840" y="745895"/>
                <a:ext cx="11674250" cy="5954450"/>
              </a:xfrm>
              <a:blipFill rotWithShape="1">
                <a:blip r:embed="rId2"/>
                <a:stretch>
                  <a:fillRect l="-783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93677"/>
            <a:ext cx="5163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Energy and Power signals:</a:t>
            </a:r>
            <a:endParaRPr lang="en-US" sz="36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66720" y="95040"/>
              <a:ext cx="11058840" cy="6449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360" y="85680"/>
                <a:ext cx="11077560" cy="64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72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4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54840" y="745895"/>
                <a:ext cx="11674250" cy="59544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The signals whose energy is finite are characterized as </a:t>
                </a:r>
                <a:r>
                  <a:rPr lang="en-US" sz="2400" b="1" dirty="0" smtClean="0"/>
                  <a:t>energy signals</a:t>
                </a:r>
                <a:r>
                  <a:rPr lang="en-US" sz="2400" dirty="0" smtClean="0"/>
                  <a:t>, however there are signals with infinite energy (or the energy integral does not converge to a finite limit). We define the power of a signal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  <m:nary>
                        <m:naryPr>
                          <m:limLoc m:val="undOvr"/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b>
                        <m:sup>
                          <m:r>
                            <m:rPr>
                              <m:brk m:alnAt="24"/>
                            </m:r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  <a:ea typeface="Cambria Math"/>
                            </a:rPr>
                            <m:t>/2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|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)|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sz="2400" i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 smtClean="0"/>
                  <a:t>The signals with infinite energy and finite average power are normally characterized as </a:t>
                </a:r>
                <a:r>
                  <a:rPr lang="en-US" sz="2400" b="1" i="1" dirty="0" smtClean="0"/>
                  <a:t>power signals</a:t>
                </a:r>
                <a:r>
                  <a:rPr lang="en-US" sz="2400" dirty="0" smtClean="0"/>
                  <a:t>. 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5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4840" y="745895"/>
                <a:ext cx="11674250" cy="5954450"/>
              </a:xfrm>
              <a:blipFill rotWithShape="1">
                <a:blip r:embed="rId2"/>
                <a:stretch>
                  <a:fillRect l="-783" t="-1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28E7BEA-ABB8-4337-AE01-FB7BEE6CA3B5}"/>
              </a:ext>
            </a:extLst>
          </p:cNvPr>
          <p:cNvSpPr/>
          <p:nvPr/>
        </p:nvSpPr>
        <p:spPr>
          <a:xfrm>
            <a:off x="354840" y="93677"/>
            <a:ext cx="5163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0070C0"/>
                </a:solidFill>
              </a:rPr>
              <a:t>Energy and Power signals:</a:t>
            </a:r>
            <a:endParaRPr 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50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47680" y="75960"/>
              <a:ext cx="11716200" cy="6144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320" y="66600"/>
                <a:ext cx="11734920" cy="61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17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43040" y="142920"/>
              <a:ext cx="11211120" cy="52009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3680" y="133560"/>
                <a:ext cx="11229840" cy="52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636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5360" y="228600"/>
              <a:ext cx="11449440" cy="58392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000" y="219240"/>
                <a:ext cx="11468160" cy="58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391680" y="2457360"/>
              <a:ext cx="2000520" cy="1114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2320" y="2448000"/>
                <a:ext cx="2019240" cy="113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4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38191" y="96838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06436" y="889000"/>
                <a:ext cx="11431563" cy="596899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𝑓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𝑔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are functions having Fourier transforms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𝐹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𝜔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𝐺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err="1">
                        <a:latin typeface="Cambria Math"/>
                      </a:rPr>
                      <m:t>𝜔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respectively, i.e.,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alt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altLang="en-US" sz="2400" b="0" i="1" smtClean="0">
                        <a:latin typeface="Cambria Math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en-US" sz="24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US" sz="2400" dirty="0"/>
                  <a:t> then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1.	Linearity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/>
                  <a:t>	 For any constants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sz="2400" dirty="0"/>
                  <a:t> we have,</a:t>
                </a:r>
                <a:endParaRPr lang="en-US" sz="2400" i="1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500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𝑎𝐹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𝑏𝐺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</a:rPr>
                  <a:t>              Alternatively we can write it as: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400" i="1" dirty="0">
                  <a:latin typeface="Cambria Math"/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𝑎𝑓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𝑏𝑔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400" i="1">
                          <a:latin typeface="Cambria Math"/>
                        </a:rPr>
                        <m:t>𝑎𝐹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latin typeface="Cambria Math"/>
                        </a:rPr>
                        <m:t>𝑏𝐺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/>
                            </a:rPr>
                            <m:t>𝜔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1200" b="1" dirty="0">
                  <a:solidFill>
                    <a:srgbClr val="0070C0"/>
                  </a:solidFill>
                </a:endParaRP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2.	Time and frequency Scaling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dirty="0"/>
                  <a:t>	 For any constant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𝑐</m:t>
                    </m:r>
                    <m:r>
                      <a:rPr lang="en-US" sz="2400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the following property holds:</a:t>
                </a:r>
              </a:p>
              <a:p>
                <a:pPr marL="0" indent="0" algn="just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|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𝑐𝑡</m:t>
                          </m:r>
                        </m:e>
                      </m:d>
                      <m:r>
                        <a:rPr lang="en-US" alt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  <m:r>
                            <a:rPr lang="en-US" sz="2400" i="1">
                              <a:latin typeface="Cambria Math"/>
                            </a:rPr>
                            <m:t>𝑐</m:t>
                          </m:r>
                          <m:r>
                            <a:rPr lang="en-US" sz="2400" i="1">
                              <a:latin typeface="Cambria Math"/>
                            </a:rPr>
                            <m:t>|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𝐹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/>
                                </a:rPr>
                                <m:t>𝜔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06436" y="889000"/>
                <a:ext cx="11431563" cy="5968999"/>
              </a:xfrm>
              <a:blipFill>
                <a:blip r:embed="rId3"/>
                <a:stretch>
                  <a:fillRect l="-800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/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0" y="3105850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/>
          </a:p>
        </p:txBody>
      </p:sp>
      <p:sp>
        <p:nvSpPr>
          <p:cNvPr id="106502" name="AutoShape 6" descr="img134"/>
          <p:cNvSpPr>
            <a:spLocks noChangeAspect="1" noChangeArrowheads="1"/>
          </p:cNvSpPr>
          <p:nvPr/>
        </p:nvSpPr>
        <p:spPr bwMode="auto">
          <a:xfrm>
            <a:off x="5168900" y="3108326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300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5168900" y="3028891"/>
            <a:ext cx="18473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300">
                <a:cs typeface="Arial" charset="0"/>
              </a:rPr>
              <a:t/>
            </a:r>
            <a:br>
              <a:rPr lang="en-US" sz="2300">
                <a:cs typeface="Arial" charset="0"/>
              </a:rPr>
            </a:br>
            <a:endParaRPr lang="en-US" sz="230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31" y="54326"/>
            <a:ext cx="10972800" cy="792162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rgbClr val="0070C0"/>
                </a:solidFill>
                <a:latin typeface="+mn-lt"/>
              </a:rPr>
              <a:t>Properties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380218" y="647701"/>
                <a:ext cx="11431563" cy="5968999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3.	Time Reversal</a:t>
                </a:r>
                <a:r>
                  <a:rPr lang="en-US" sz="2400" dirty="0">
                    <a:solidFill>
                      <a:srgbClr val="0070C0"/>
                    </a:solidFill>
                  </a:rPr>
                  <a:t>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  <m:r>
                      <a:rPr lang="en-US" sz="2400" i="1"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>
                            <a:latin typeface="Cambria Math"/>
                          </a:rPr>
                          <m:t>𝜔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              Proof: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	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𝑑𝑢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and as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→∞,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→−∞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Thus,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𝑢</m:t>
                              </m:r>
                            </m:sup>
                          </m:sSup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(−</m:t>
                      </m:r>
                      <m:r>
                        <a:rPr lang="en-US" sz="2400" i="1" dirty="0">
                          <a:latin typeface="Cambria Math"/>
                        </a:rPr>
                        <m:t>𝜔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2400" dirty="0"/>
              </a:p>
              <a:p>
                <a:pPr marL="0" indent="0" algn="just">
                  <a:lnSpc>
                    <a:spcPct val="10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380218" y="647701"/>
                <a:ext cx="11431563" cy="5968999"/>
              </a:xfrm>
              <a:blipFill>
                <a:blip r:embed="rId3"/>
                <a:stretch>
                  <a:fillRect l="-800" t="-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0" y="-223138"/>
            <a:ext cx="184731" cy="44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300"/>
          </a:p>
        </p:txBody>
      </p:sp>
      <p:sp>
        <p:nvSpPr>
          <p:cNvPr id="106502" name="AutoShape 6" descr="img134"/>
          <p:cNvSpPr>
            <a:spLocks noChangeAspect="1" noChangeArrowheads="1"/>
          </p:cNvSpPr>
          <p:nvPr/>
        </p:nvSpPr>
        <p:spPr bwMode="auto">
          <a:xfrm>
            <a:off x="5168900" y="3108326"/>
            <a:ext cx="185420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2300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5168900" y="3028891"/>
            <a:ext cx="184731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sz="2300">
                <a:cs typeface="Arial" charset="0"/>
              </a:rPr>
              <a:t/>
            </a:r>
            <a:br>
              <a:rPr lang="en-US" sz="2300">
                <a:cs typeface="Arial" charset="0"/>
              </a:rPr>
            </a:br>
            <a:endParaRPr lang="en-US" sz="2300">
              <a:cs typeface="Arial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639200" y="257040"/>
              <a:ext cx="4038840" cy="1095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29840" y="247680"/>
                <a:ext cx="4057560" cy="11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964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8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9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30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3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3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3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3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3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18231</TotalTime>
  <Words>5360</Words>
  <Application>Microsoft Office PowerPoint</Application>
  <PresentationFormat>Custom</PresentationFormat>
  <Paragraphs>509</Paragraphs>
  <Slides>77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36</vt:i4>
      </vt:variant>
      <vt:variant>
        <vt:lpstr>Slide Titles</vt:lpstr>
      </vt:variant>
      <vt:variant>
        <vt:i4>77</vt:i4>
      </vt:variant>
    </vt:vector>
  </HeadingPairs>
  <TitlesOfParts>
    <vt:vector size="113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28_Office Theme</vt:lpstr>
      <vt:lpstr>29_Office Theme</vt:lpstr>
      <vt:lpstr>30_Office Theme</vt:lpstr>
      <vt:lpstr>31_Office Theme</vt:lpstr>
      <vt:lpstr>32_Office Theme</vt:lpstr>
      <vt:lpstr>33_Office Theme</vt:lpstr>
      <vt:lpstr>34_Office Theme</vt:lpstr>
      <vt:lpstr>35_Office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Fourier transform</vt:lpstr>
      <vt:lpstr>Properties of Fourier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Properties of Fourier transform</vt:lpstr>
      <vt:lpstr>PowerPoint Presentation</vt:lpstr>
      <vt:lpstr>PowerPoint Presentation</vt:lpstr>
      <vt:lpstr>PowerPoint Presentation</vt:lpstr>
      <vt:lpstr>PowerPoint Presentation</vt:lpstr>
      <vt:lpstr>Properties of Fourier transform</vt:lpstr>
      <vt:lpstr>Properties of Fourier transform</vt:lpstr>
      <vt:lpstr>PowerPoint Presentation</vt:lpstr>
      <vt:lpstr>PowerPoint Presentation</vt:lpstr>
      <vt:lpstr>PowerPoint Presentation</vt:lpstr>
      <vt:lpstr>Properties of Fourier transform</vt:lpstr>
      <vt:lpstr>Properties of Fourier transform</vt:lpstr>
      <vt:lpstr>Properties of Fourier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Naila Amir</dc:creator>
  <cp:lastModifiedBy>Saeed Afzal</cp:lastModifiedBy>
  <cp:revision>1945</cp:revision>
  <dcterms:created xsi:type="dcterms:W3CDTF">2018-09-11T11:37:54Z</dcterms:created>
  <dcterms:modified xsi:type="dcterms:W3CDTF">2021-05-27T06:50:09Z</dcterms:modified>
</cp:coreProperties>
</file>